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10693400" cy="15125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61D836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E3E5E8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E3E5E8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E3E5E8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C0C0C0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C0C0C0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C0C0C0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6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C0C0C0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35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099" y="9747247"/>
            <a:ext cx="9635202" cy="279343"/>
          </a:xfrm>
          <a:prstGeom prst="rect">
            <a:avLst/>
          </a:prstGeom>
        </p:spPr>
        <p:txBody>
          <a:bodyPr lIns="20050" tIns="20050" rIns="20050" bIns="20050" anchor="b"/>
          <a:lstStyle>
            <a:lvl1pPr defTabSz="382344">
              <a:defRPr sz="1595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8178641"/>
            <a:ext cx="9635200" cy="409941"/>
          </a:xfrm>
          <a:prstGeom prst="rect">
            <a:avLst/>
          </a:prstGeom>
        </p:spPr>
        <p:txBody>
          <a:bodyPr lIns="20050" tIns="20050" rIns="20050" bIns="20050"/>
          <a:lstStyle>
            <a:lvl1pPr algn="ctr" defTabSz="373240">
              <a:defRPr sz="2460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4965481"/>
            <a:ext cx="9635200" cy="3227256"/>
          </a:xfrm>
          <a:prstGeom prst="rect">
            <a:avLst/>
          </a:prstGeom>
        </p:spPr>
        <p:txBody>
          <a:bodyPr anchor="b"/>
          <a:lstStyle>
            <a:lvl1pPr algn="ctr" defTabSz="2688945">
              <a:lnSpc>
                <a:spcPct val="80000"/>
              </a:lnSpc>
              <a:defRPr sz="27400" spc="-274"/>
            </a:lvl1pPr>
            <a:lvl2pPr algn="ctr" defTabSz="2688945">
              <a:lnSpc>
                <a:spcPct val="80000"/>
              </a:lnSpc>
              <a:defRPr sz="27400" spc="-274"/>
            </a:lvl2pPr>
            <a:lvl3pPr algn="ctr" defTabSz="2688945">
              <a:lnSpc>
                <a:spcPct val="80000"/>
              </a:lnSpc>
              <a:defRPr sz="27400" spc="-274"/>
            </a:lvl3pPr>
            <a:lvl4pPr algn="ctr" defTabSz="2688945">
              <a:lnSpc>
                <a:spcPct val="80000"/>
              </a:lnSpc>
              <a:defRPr sz="27400" spc="-274"/>
            </a:lvl4pPr>
            <a:lvl5pPr algn="ctr" defTabSz="2688945">
              <a:lnSpc>
                <a:spcPct val="80000"/>
              </a:lnSpc>
              <a:defRPr sz="27400" spc="-274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087945" y="9236962"/>
            <a:ext cx="8836287" cy="279342"/>
          </a:xfrm>
          <a:prstGeom prst="rect">
            <a:avLst/>
          </a:prstGeom>
        </p:spPr>
        <p:txBody>
          <a:bodyPr lIns="20050" tIns="20050" rIns="20050" bIns="20050"/>
          <a:lstStyle>
            <a:lvl1pPr defTabSz="382344">
              <a:defRPr sz="1595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9168" y="6721665"/>
            <a:ext cx="9155064" cy="1682369"/>
          </a:xfrm>
          <a:prstGeom prst="rect">
            <a:avLst/>
          </a:prstGeom>
        </p:spPr>
        <p:txBody>
          <a:bodyPr anchor="ctr"/>
          <a:lstStyle>
            <a:lvl1pPr marL="704590" indent="-518195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704590" indent="-60995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704590" indent="3962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704590" indent="8534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704590" indent="13106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>
            <a:spLocks noGrp="1"/>
          </p:cNvSpPr>
          <p:nvPr>
            <p:ph type="pic" sz="quarter" idx="21"/>
          </p:nvPr>
        </p:nvSpPr>
        <p:spPr>
          <a:xfrm>
            <a:off x="6766917" y="7662578"/>
            <a:ext cx="3564468" cy="23725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824910546_2681x1332.jpg"/>
          <p:cNvSpPr>
            <a:spLocks noGrp="1"/>
          </p:cNvSpPr>
          <p:nvPr>
            <p:ph type="pic" sz="half" idx="22"/>
          </p:nvPr>
        </p:nvSpPr>
        <p:spPr>
          <a:xfrm>
            <a:off x="-1286550" y="5112279"/>
            <a:ext cx="9954516" cy="494569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575395635_960x639.jpg"/>
          <p:cNvSpPr>
            <a:spLocks noGrp="1"/>
          </p:cNvSpPr>
          <p:nvPr>
            <p:ph type="pic" sz="quarter" idx="23"/>
          </p:nvPr>
        </p:nvSpPr>
        <p:spPr>
          <a:xfrm>
            <a:off x="6766917" y="5112279"/>
            <a:ext cx="3564468" cy="23725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662769" y="2923473"/>
            <a:ext cx="12503482" cy="834555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189363" y="2784236"/>
            <a:ext cx="12921193" cy="79086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7679808"/>
            <a:ext cx="9635200" cy="2038431"/>
          </a:xfrm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529622" y="5040418"/>
            <a:ext cx="9634156" cy="279343"/>
          </a:xfrm>
          <a:prstGeom prst="rect">
            <a:avLst/>
          </a:prstGeom>
        </p:spPr>
        <p:txBody>
          <a:bodyPr lIns="20050" tIns="20050" rIns="20050" bIns="20050"/>
          <a:lstStyle>
            <a:lvl1pPr defTabSz="382344">
              <a:defRPr sz="1595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9646760"/>
            <a:ext cx="9635200" cy="501994"/>
          </a:xfrm>
          <a:prstGeom prst="rect">
            <a:avLst/>
          </a:prstGeom>
        </p:spPr>
        <p:txBody>
          <a:bodyPr/>
          <a:lstStyle/>
          <a:p>
            <a:r>
              <a:t>Presentation Subtitle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5112279"/>
            <a:ext cx="4288500" cy="2579622"/>
          </a:xfrm>
          <a:prstGeom prst="rect">
            <a:avLst/>
          </a:prstGeom>
        </p:spPr>
        <p:txBody>
          <a:bodyPr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7651687"/>
            <a:ext cx="4288500" cy="2360409"/>
          </a:xfrm>
          <a:prstGeom prst="rect">
            <a:avLst/>
          </a:prstGeom>
        </p:spPr>
        <p:txBody>
          <a:bodyPr/>
          <a:lstStyle/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92709243_1322x1323.jpeg"/>
          <p:cNvSpPr>
            <a:spLocks noGrp="1"/>
          </p:cNvSpPr>
          <p:nvPr>
            <p:ph type="pic" sz="quarter" idx="21"/>
          </p:nvPr>
        </p:nvSpPr>
        <p:spPr>
          <a:xfrm>
            <a:off x="5285437" y="5112279"/>
            <a:ext cx="4906583" cy="49160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40474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29100" y="6418477"/>
            <a:ext cx="9635200" cy="3620606"/>
          </a:xfrm>
          <a:prstGeom prst="rect">
            <a:avLst/>
          </a:prstGeom>
        </p:spPr>
        <p:txBody>
          <a:bodyPr numCol="2" spcCol="481759"/>
          <a:lstStyle>
            <a:lvl1pPr marL="6604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1pPr>
            <a:lvl2pPr marL="12700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2pPr>
            <a:lvl3pPr marL="18796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3pPr>
            <a:lvl4pPr marL="24892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4pPr>
            <a:lvl5pPr marL="30988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4288500" cy="629352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42885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Slide Subtitle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6418477"/>
            <a:ext cx="4288500" cy="3620606"/>
          </a:xfrm>
          <a:prstGeom prst="rect">
            <a:avLst/>
          </a:prstGeom>
        </p:spPr>
        <p:txBody>
          <a:bodyPr/>
          <a:lstStyle>
            <a:lvl1pPr marL="6604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1pPr>
            <a:lvl2pPr marL="12700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2pPr>
            <a:lvl3pPr marL="18796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3pPr>
            <a:lvl4pPr marL="24892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4pPr>
            <a:lvl5pPr marL="30988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824910546_2681x1332.jpg"/>
          <p:cNvSpPr>
            <a:spLocks noGrp="1"/>
          </p:cNvSpPr>
          <p:nvPr>
            <p:ph type="pic" sz="half" idx="22"/>
          </p:nvPr>
        </p:nvSpPr>
        <p:spPr>
          <a:xfrm>
            <a:off x="2797983" y="5109581"/>
            <a:ext cx="9880258" cy="49088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6543635"/>
            <a:ext cx="9635201" cy="203843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40474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9635200" cy="629285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96352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9635200" cy="629352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96352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29100" y="6418477"/>
            <a:ext cx="9635200" cy="3620606"/>
          </a:xfrm>
          <a:prstGeom prst="rect">
            <a:avLst/>
          </a:prstGeom>
        </p:spPr>
        <p:txBody>
          <a:bodyPr/>
          <a:lstStyle>
            <a:lvl1pPr>
              <a:spcBef>
                <a:spcPts val="1900"/>
              </a:spcBef>
              <a:defRPr b="0" spc="-59"/>
            </a:lvl1pPr>
            <a:lvl2pPr>
              <a:spcBef>
                <a:spcPts val="1900"/>
              </a:spcBef>
              <a:defRPr b="0" spc="-59"/>
            </a:lvl2pPr>
            <a:lvl3pPr>
              <a:spcBef>
                <a:spcPts val="1900"/>
              </a:spcBef>
              <a:defRPr b="0" spc="-59"/>
            </a:lvl3pPr>
            <a:lvl4pPr>
              <a:spcBef>
                <a:spcPts val="1900"/>
              </a:spcBef>
              <a:defRPr b="0" spc="-59"/>
            </a:lvl4pPr>
            <a:lvl5pPr>
              <a:spcBef>
                <a:spcPts val="1900"/>
              </a:spcBef>
              <a:defRPr b="0" spc="-59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6713325"/>
            <a:ext cx="9635200" cy="1699049"/>
          </a:xfrm>
          <a:prstGeom prst="rect">
            <a:avLst/>
          </a:prstGeom>
        </p:spPr>
        <p:txBody>
          <a:bodyPr anchor="ctr"/>
          <a:lstStyle>
            <a:lvl1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5684572"/>
            <a:ext cx="9635201" cy="203843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2277" tIns="22277" rIns="22277" bIns="22277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529100" y="7711456"/>
            <a:ext cx="9635200" cy="8354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2277" tIns="22277" rIns="22277" bIns="22277">
            <a:normAutofit/>
          </a:bodyPr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90970" y="10138616"/>
            <a:ext cx="311460" cy="317556"/>
          </a:xfrm>
          <a:prstGeom prst="rect">
            <a:avLst/>
          </a:prstGeom>
          <a:ln w="3175">
            <a:miter lim="400000"/>
          </a:ln>
        </p:spPr>
        <p:txBody>
          <a:bodyPr wrap="none" lIns="22277" tIns="22277" rIns="22277" bIns="22277" anchor="b">
            <a:spAutoFit/>
          </a:bodyPr>
          <a:lstStyle>
            <a:lvl1pPr defTabSz="644242"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91034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268894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91034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268894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16307FAAB864CB669C25CE71A5890" ma:contentTypeVersion="10" ma:contentTypeDescription="Create a new document." ma:contentTypeScope="" ma:versionID="6e98435eab08d0a64cc3f909cdb16cb0">
  <xsd:schema xmlns:xsd="http://www.w3.org/2001/XMLSchema" xmlns:xs="http://www.w3.org/2001/XMLSchema" xmlns:p="http://schemas.microsoft.com/office/2006/metadata/properties" xmlns:ns2="2cd82829-65ae-4e2e-a6a8-485adddf0916" targetNamespace="http://schemas.microsoft.com/office/2006/metadata/properties" ma:root="true" ma:fieldsID="3303eedd8a13e3559273c16ca4cf287a" ns2:_="">
    <xsd:import namespace="2cd82829-65ae-4e2e-a6a8-485adddf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d82829-65ae-4e2e-a6a8-485adddf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DB9D6-0149-4726-B9EA-D6C2D4E95882}"/>
</file>

<file path=customXml/itemProps2.xml><?xml version="1.0" encoding="utf-8"?>
<ds:datastoreItem xmlns:ds="http://schemas.openxmlformats.org/officeDocument/2006/customXml" ds:itemID="{DB856157-0D94-4B4C-A7E3-901E68414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4FDB26-A30D-44A3-9ED1-DA09C4A5C9C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20_BasicBlack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Angela Rickard</cp:lastModifiedBy>
  <cp:revision>2</cp:revision>
  <dcterms:modified xsi:type="dcterms:W3CDTF">2021-06-29T17:48:08Z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0x0101001D816307FAAB864CB669C25CE71A5890</vt:lpwstr>
  </property>
</Properties>
</file>