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67" r:id="rId5"/>
    <p:sldId id="268" r:id="rId6"/>
    <p:sldId id="269" r:id="rId7"/>
    <p:sldId id="292" r:id="rId8"/>
    <p:sldId id="289" r:id="rId9"/>
    <p:sldId id="279" r:id="rId10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9050"/>
    <a:srgbClr val="50521A"/>
    <a:srgbClr val="146878"/>
    <a:srgbClr val="87A7A4"/>
    <a:srgbClr val="412A1A"/>
    <a:srgbClr val="43567C"/>
    <a:srgbClr val="BFA460"/>
    <a:srgbClr val="B54B53"/>
    <a:srgbClr val="006878"/>
    <a:srgbClr val="8223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5408E2-59DD-41A8-8F1B-75C2F8BC1020}" v="5" dt="2024-04-25T11:37:35.5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34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74C7C5-4C69-4311-8DD7-CE6D6F4BEEDB}" type="datetimeFigureOut">
              <a:rPr lang="id-ID" smtClean="0"/>
              <a:t>25/04/2024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174D2-EC76-4537-8A6F-9670822DDD4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39031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AE7036-5ADB-8842-B6F1-7F73E388698B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E2E57F-2277-E14B-A0A0-873F266CE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518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8961100"/>
      </p:ext>
    </p:extLst>
  </p:cSld>
  <p:clrMapOvr>
    <a:masterClrMapping/>
  </p:clrMapOvr>
  <p:transition spd="slow" advClick="0" advTm="8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Boss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169125" y="1437783"/>
            <a:ext cx="1838571" cy="1838571"/>
          </a:xfrm>
          <a:custGeom>
            <a:avLst/>
            <a:gdLst>
              <a:gd name="connsiteX0" fmla="*/ 919286 w 1838571"/>
              <a:gd name="connsiteY0" fmla="*/ 0 h 1838571"/>
              <a:gd name="connsiteX1" fmla="*/ 1838571 w 1838571"/>
              <a:gd name="connsiteY1" fmla="*/ 919286 h 1838571"/>
              <a:gd name="connsiteX2" fmla="*/ 919286 w 1838571"/>
              <a:gd name="connsiteY2" fmla="*/ 1838571 h 1838571"/>
              <a:gd name="connsiteX3" fmla="*/ 0 w 1838571"/>
              <a:gd name="connsiteY3" fmla="*/ 919286 h 183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8571" h="1838571">
                <a:moveTo>
                  <a:pt x="919286" y="0"/>
                </a:moveTo>
                <a:lnTo>
                  <a:pt x="1838571" y="919286"/>
                </a:lnTo>
                <a:lnTo>
                  <a:pt x="919286" y="1838571"/>
                </a:lnTo>
                <a:lnTo>
                  <a:pt x="0" y="919286"/>
                </a:lnTo>
                <a:close/>
              </a:path>
            </a:pathLst>
          </a:custGeom>
          <a:pattFill prst="dashVert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83717443"/>
      </p:ext>
    </p:extLst>
  </p:cSld>
  <p:clrMapOvr>
    <a:masterClrMapping/>
  </p:clrMapOvr>
  <p:transition spd="slow" advClick="0" advTm="8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306786" y="1946783"/>
            <a:ext cx="2520000" cy="2520000"/>
          </a:xfrm>
          <a:custGeom>
            <a:avLst/>
            <a:gdLst>
              <a:gd name="connsiteX0" fmla="*/ 1440000 w 2880000"/>
              <a:gd name="connsiteY0" fmla="*/ 0 h 2880000"/>
              <a:gd name="connsiteX1" fmla="*/ 2880000 w 2880000"/>
              <a:gd name="connsiteY1" fmla="*/ 1440000 h 2880000"/>
              <a:gd name="connsiteX2" fmla="*/ 1440000 w 2880000"/>
              <a:gd name="connsiteY2" fmla="*/ 2880000 h 2880000"/>
              <a:gd name="connsiteX3" fmla="*/ 0 w 2880000"/>
              <a:gd name="connsiteY3" fmla="*/ 1440000 h 28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0000" h="2880000">
                <a:moveTo>
                  <a:pt x="1440000" y="0"/>
                </a:moveTo>
                <a:lnTo>
                  <a:pt x="2880000" y="1440000"/>
                </a:lnTo>
                <a:lnTo>
                  <a:pt x="1440000" y="2880000"/>
                </a:lnTo>
                <a:lnTo>
                  <a:pt x="0" y="1440000"/>
                </a:lnTo>
                <a:close/>
              </a:path>
            </a:pathLst>
          </a:custGeom>
          <a:pattFill prst="dashVert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4826786" y="1946783"/>
            <a:ext cx="2520000" cy="2520000"/>
          </a:xfrm>
          <a:custGeom>
            <a:avLst/>
            <a:gdLst>
              <a:gd name="connsiteX0" fmla="*/ 1440000 w 2880000"/>
              <a:gd name="connsiteY0" fmla="*/ 0 h 2880000"/>
              <a:gd name="connsiteX1" fmla="*/ 2880000 w 2880000"/>
              <a:gd name="connsiteY1" fmla="*/ 1440000 h 2880000"/>
              <a:gd name="connsiteX2" fmla="*/ 1440000 w 2880000"/>
              <a:gd name="connsiteY2" fmla="*/ 2880000 h 2880000"/>
              <a:gd name="connsiteX3" fmla="*/ 0 w 2880000"/>
              <a:gd name="connsiteY3" fmla="*/ 1440000 h 28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0000" h="2880000">
                <a:moveTo>
                  <a:pt x="1440000" y="0"/>
                </a:moveTo>
                <a:lnTo>
                  <a:pt x="2880000" y="1440000"/>
                </a:lnTo>
                <a:lnTo>
                  <a:pt x="1440000" y="2880000"/>
                </a:lnTo>
                <a:lnTo>
                  <a:pt x="0" y="1440000"/>
                </a:lnTo>
                <a:close/>
              </a:path>
            </a:pathLst>
          </a:custGeom>
          <a:pattFill prst="dashVert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7346786" y="1946783"/>
            <a:ext cx="2520000" cy="2520000"/>
          </a:xfrm>
          <a:custGeom>
            <a:avLst/>
            <a:gdLst>
              <a:gd name="connsiteX0" fmla="*/ 1440000 w 2880000"/>
              <a:gd name="connsiteY0" fmla="*/ 0 h 2880000"/>
              <a:gd name="connsiteX1" fmla="*/ 2880000 w 2880000"/>
              <a:gd name="connsiteY1" fmla="*/ 1440000 h 2880000"/>
              <a:gd name="connsiteX2" fmla="*/ 1440000 w 2880000"/>
              <a:gd name="connsiteY2" fmla="*/ 2880000 h 2880000"/>
              <a:gd name="connsiteX3" fmla="*/ 0 w 2880000"/>
              <a:gd name="connsiteY3" fmla="*/ 1440000 h 28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0000" h="2880000">
                <a:moveTo>
                  <a:pt x="1440000" y="0"/>
                </a:moveTo>
                <a:lnTo>
                  <a:pt x="2880000" y="1440000"/>
                </a:lnTo>
                <a:lnTo>
                  <a:pt x="1440000" y="2880000"/>
                </a:lnTo>
                <a:lnTo>
                  <a:pt x="0" y="1440000"/>
                </a:lnTo>
                <a:close/>
              </a:path>
            </a:pathLst>
          </a:custGeom>
          <a:pattFill prst="dashVert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9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37864356"/>
      </p:ext>
    </p:extLst>
  </p:cSld>
  <p:clrMapOvr>
    <a:masterClrMapping/>
  </p:clrMapOvr>
  <p:transition spd="slow" advClick="0" advTm="8000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Our CLient S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644339" y="2086710"/>
            <a:ext cx="1479600" cy="1479600"/>
          </a:xfrm>
          <a:custGeom>
            <a:avLst/>
            <a:gdLst>
              <a:gd name="connsiteX0" fmla="*/ 919286 w 1838571"/>
              <a:gd name="connsiteY0" fmla="*/ 0 h 1838571"/>
              <a:gd name="connsiteX1" fmla="*/ 1838571 w 1838571"/>
              <a:gd name="connsiteY1" fmla="*/ 919286 h 1838571"/>
              <a:gd name="connsiteX2" fmla="*/ 919286 w 1838571"/>
              <a:gd name="connsiteY2" fmla="*/ 1838571 h 1838571"/>
              <a:gd name="connsiteX3" fmla="*/ 0 w 1838571"/>
              <a:gd name="connsiteY3" fmla="*/ 919286 h 183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8571" h="1838571">
                <a:moveTo>
                  <a:pt x="919286" y="0"/>
                </a:moveTo>
                <a:lnTo>
                  <a:pt x="1838571" y="919286"/>
                </a:lnTo>
                <a:lnTo>
                  <a:pt x="919286" y="1838571"/>
                </a:lnTo>
                <a:lnTo>
                  <a:pt x="0" y="919286"/>
                </a:lnTo>
                <a:close/>
              </a:path>
            </a:pathLst>
          </a:custGeom>
          <a:pattFill prst="dashVert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07474" y="2086711"/>
            <a:ext cx="1479600" cy="1479600"/>
          </a:xfrm>
          <a:custGeom>
            <a:avLst/>
            <a:gdLst>
              <a:gd name="connsiteX0" fmla="*/ 919286 w 1838571"/>
              <a:gd name="connsiteY0" fmla="*/ 0 h 1838571"/>
              <a:gd name="connsiteX1" fmla="*/ 1838571 w 1838571"/>
              <a:gd name="connsiteY1" fmla="*/ 919286 h 1838571"/>
              <a:gd name="connsiteX2" fmla="*/ 919286 w 1838571"/>
              <a:gd name="connsiteY2" fmla="*/ 1838571 h 1838571"/>
              <a:gd name="connsiteX3" fmla="*/ 0 w 1838571"/>
              <a:gd name="connsiteY3" fmla="*/ 919286 h 183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8571" h="1838571">
                <a:moveTo>
                  <a:pt x="919286" y="0"/>
                </a:moveTo>
                <a:lnTo>
                  <a:pt x="1838571" y="919286"/>
                </a:lnTo>
                <a:lnTo>
                  <a:pt x="919286" y="1838571"/>
                </a:lnTo>
                <a:lnTo>
                  <a:pt x="0" y="919286"/>
                </a:lnTo>
                <a:close/>
              </a:path>
            </a:pathLst>
          </a:custGeom>
          <a:pattFill prst="dashVert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id-ID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5370609" y="1791744"/>
            <a:ext cx="1479600" cy="1479600"/>
          </a:xfrm>
          <a:custGeom>
            <a:avLst/>
            <a:gdLst>
              <a:gd name="connsiteX0" fmla="*/ 919286 w 1838571"/>
              <a:gd name="connsiteY0" fmla="*/ 0 h 1838571"/>
              <a:gd name="connsiteX1" fmla="*/ 1838571 w 1838571"/>
              <a:gd name="connsiteY1" fmla="*/ 919286 h 1838571"/>
              <a:gd name="connsiteX2" fmla="*/ 919286 w 1838571"/>
              <a:gd name="connsiteY2" fmla="*/ 1838571 h 1838571"/>
              <a:gd name="connsiteX3" fmla="*/ 0 w 1838571"/>
              <a:gd name="connsiteY3" fmla="*/ 919286 h 183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8571" h="1838571">
                <a:moveTo>
                  <a:pt x="919286" y="0"/>
                </a:moveTo>
                <a:lnTo>
                  <a:pt x="1838571" y="919286"/>
                </a:lnTo>
                <a:lnTo>
                  <a:pt x="919286" y="1838571"/>
                </a:lnTo>
                <a:lnTo>
                  <a:pt x="0" y="919286"/>
                </a:lnTo>
                <a:close/>
              </a:path>
            </a:pathLst>
          </a:custGeom>
          <a:pattFill prst="dashVert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id-ID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7233744" y="2086710"/>
            <a:ext cx="1479600" cy="1479600"/>
          </a:xfrm>
          <a:custGeom>
            <a:avLst/>
            <a:gdLst>
              <a:gd name="connsiteX0" fmla="*/ 919286 w 1838571"/>
              <a:gd name="connsiteY0" fmla="*/ 0 h 1838571"/>
              <a:gd name="connsiteX1" fmla="*/ 1838571 w 1838571"/>
              <a:gd name="connsiteY1" fmla="*/ 919286 h 1838571"/>
              <a:gd name="connsiteX2" fmla="*/ 919286 w 1838571"/>
              <a:gd name="connsiteY2" fmla="*/ 1838571 h 1838571"/>
              <a:gd name="connsiteX3" fmla="*/ 0 w 1838571"/>
              <a:gd name="connsiteY3" fmla="*/ 919286 h 183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8571" h="1838571">
                <a:moveTo>
                  <a:pt x="919286" y="0"/>
                </a:moveTo>
                <a:lnTo>
                  <a:pt x="1838571" y="919286"/>
                </a:lnTo>
                <a:lnTo>
                  <a:pt x="919286" y="1838571"/>
                </a:lnTo>
                <a:lnTo>
                  <a:pt x="0" y="919286"/>
                </a:lnTo>
                <a:close/>
              </a:path>
            </a:pathLst>
          </a:custGeom>
          <a:pattFill prst="dashVert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9096879" y="2086710"/>
            <a:ext cx="1479600" cy="1479600"/>
          </a:xfrm>
          <a:custGeom>
            <a:avLst/>
            <a:gdLst>
              <a:gd name="connsiteX0" fmla="*/ 919286 w 1838571"/>
              <a:gd name="connsiteY0" fmla="*/ 0 h 1838571"/>
              <a:gd name="connsiteX1" fmla="*/ 1838571 w 1838571"/>
              <a:gd name="connsiteY1" fmla="*/ 919286 h 1838571"/>
              <a:gd name="connsiteX2" fmla="*/ 919286 w 1838571"/>
              <a:gd name="connsiteY2" fmla="*/ 1838571 h 1838571"/>
              <a:gd name="connsiteX3" fmla="*/ 0 w 1838571"/>
              <a:gd name="connsiteY3" fmla="*/ 919286 h 183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8571" h="1838571">
                <a:moveTo>
                  <a:pt x="919286" y="0"/>
                </a:moveTo>
                <a:lnTo>
                  <a:pt x="1838571" y="919286"/>
                </a:lnTo>
                <a:lnTo>
                  <a:pt x="919286" y="1838571"/>
                </a:lnTo>
                <a:lnTo>
                  <a:pt x="0" y="919286"/>
                </a:lnTo>
                <a:close/>
              </a:path>
            </a:pathLst>
          </a:custGeom>
          <a:pattFill prst="dashVert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id-ID"/>
          </a:p>
        </p:txBody>
      </p:sp>
      <p:sp>
        <p:nvSpPr>
          <p:cNvPr id="2" name="Rectangle 1"/>
          <p:cNvSpPr/>
          <p:nvPr userDrawn="1"/>
        </p:nvSpPr>
        <p:spPr>
          <a:xfrm>
            <a:off x="0" y="5930153"/>
            <a:ext cx="12192000" cy="927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8839699"/>
      </p:ext>
    </p:extLst>
  </p:cSld>
  <p:clrMapOvr>
    <a:masterClrMapping/>
  </p:clrMapOvr>
  <p:transition spd="slow" advClick="0" advTm="8000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1"/>
          </p:nvPr>
        </p:nvSpPr>
        <p:spPr>
          <a:xfrm>
            <a:off x="7967002" y="0"/>
            <a:ext cx="4224998" cy="2529840"/>
          </a:xfrm>
          <a:custGeom>
            <a:avLst/>
            <a:gdLst>
              <a:gd name="connsiteX0" fmla="*/ 313365 w 4224998"/>
              <a:gd name="connsiteY0" fmla="*/ 0 h 2529840"/>
              <a:gd name="connsiteX1" fmla="*/ 4224998 w 4224998"/>
              <a:gd name="connsiteY1" fmla="*/ 0 h 2529840"/>
              <a:gd name="connsiteX2" fmla="*/ 4224998 w 4224998"/>
              <a:gd name="connsiteY2" fmla="*/ 713272 h 2529840"/>
              <a:gd name="connsiteX3" fmla="*/ 2328203 w 4224998"/>
              <a:gd name="connsiteY3" fmla="*/ 2529840 h 2529840"/>
              <a:gd name="connsiteX4" fmla="*/ 0 w 4224998"/>
              <a:gd name="connsiteY4" fmla="*/ 300111 h 252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4998" h="2529840">
                <a:moveTo>
                  <a:pt x="313365" y="0"/>
                </a:moveTo>
                <a:lnTo>
                  <a:pt x="4224998" y="0"/>
                </a:lnTo>
                <a:lnTo>
                  <a:pt x="4224998" y="713272"/>
                </a:lnTo>
                <a:lnTo>
                  <a:pt x="2328203" y="2529840"/>
                </a:lnTo>
                <a:lnTo>
                  <a:pt x="0" y="300111"/>
                </a:lnTo>
                <a:close/>
              </a:path>
            </a:pathLst>
          </a:custGeom>
          <a:pattFill prst="dashVert">
            <a:fgClr>
              <a:schemeClr val="accent1"/>
            </a:fgClr>
            <a:bgClr>
              <a:schemeClr val="bg1"/>
            </a:bgClr>
          </a:pattFill>
        </p:spPr>
      </p:sp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486400" y="436098"/>
            <a:ext cx="4656406" cy="4459459"/>
          </a:xfrm>
          <a:custGeom>
            <a:avLst/>
            <a:gdLst>
              <a:gd name="connsiteX0" fmla="*/ 2328203 w 4656406"/>
              <a:gd name="connsiteY0" fmla="*/ 0 h 4459459"/>
              <a:gd name="connsiteX1" fmla="*/ 4656406 w 4656406"/>
              <a:gd name="connsiteY1" fmla="*/ 2229730 h 4459459"/>
              <a:gd name="connsiteX2" fmla="*/ 2328203 w 4656406"/>
              <a:gd name="connsiteY2" fmla="*/ 4459459 h 4459459"/>
              <a:gd name="connsiteX3" fmla="*/ 0 w 4656406"/>
              <a:gd name="connsiteY3" fmla="*/ 2229730 h 4459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56406" h="4459459">
                <a:moveTo>
                  <a:pt x="2328203" y="0"/>
                </a:moveTo>
                <a:lnTo>
                  <a:pt x="4656406" y="2229730"/>
                </a:lnTo>
                <a:lnTo>
                  <a:pt x="2328203" y="4459459"/>
                </a:lnTo>
                <a:lnTo>
                  <a:pt x="0" y="2229730"/>
                </a:lnTo>
                <a:close/>
              </a:path>
            </a:pathLst>
          </a:custGeom>
          <a:pattFill prst="dashVert">
            <a:fgClr>
              <a:schemeClr val="accent1"/>
            </a:fgClr>
            <a:bgClr>
              <a:schemeClr val="bg1"/>
            </a:bgClr>
          </a:pattFill>
        </p:spPr>
      </p:sp>
      <p:sp>
        <p:nvSpPr>
          <p:cNvPr id="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073704" y="3584916"/>
            <a:ext cx="4656406" cy="3273084"/>
          </a:xfrm>
          <a:custGeom>
            <a:avLst/>
            <a:gdLst>
              <a:gd name="connsiteX0" fmla="*/ 2328203 w 4656406"/>
              <a:gd name="connsiteY0" fmla="*/ 0 h 3273084"/>
              <a:gd name="connsiteX1" fmla="*/ 4656406 w 4656406"/>
              <a:gd name="connsiteY1" fmla="*/ 2229730 h 3273084"/>
              <a:gd name="connsiteX2" fmla="*/ 3566973 w 4656406"/>
              <a:gd name="connsiteY2" fmla="*/ 3273084 h 3273084"/>
              <a:gd name="connsiteX3" fmla="*/ 1089433 w 4656406"/>
              <a:gd name="connsiteY3" fmla="*/ 3273084 h 3273084"/>
              <a:gd name="connsiteX4" fmla="*/ 0 w 4656406"/>
              <a:gd name="connsiteY4" fmla="*/ 2229730 h 3273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56406" h="3273084">
                <a:moveTo>
                  <a:pt x="2328203" y="0"/>
                </a:moveTo>
                <a:lnTo>
                  <a:pt x="4656406" y="2229730"/>
                </a:lnTo>
                <a:lnTo>
                  <a:pt x="3566973" y="3273084"/>
                </a:lnTo>
                <a:lnTo>
                  <a:pt x="1089433" y="3273084"/>
                </a:lnTo>
                <a:lnTo>
                  <a:pt x="0" y="2229730"/>
                </a:lnTo>
                <a:close/>
              </a:path>
            </a:pathLst>
          </a:custGeom>
          <a:pattFill prst="dashVert">
            <a:fgClr>
              <a:schemeClr val="accent1"/>
            </a:fgClr>
            <a:bgClr>
              <a:schemeClr val="bg1"/>
            </a:bgClr>
          </a:pattFill>
        </p:spPr>
      </p:sp>
      <p:sp>
        <p:nvSpPr>
          <p:cNvPr id="6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554305" y="1219199"/>
            <a:ext cx="2637694" cy="4459459"/>
          </a:xfrm>
          <a:custGeom>
            <a:avLst/>
            <a:gdLst>
              <a:gd name="connsiteX0" fmla="*/ 2328203 w 2637694"/>
              <a:gd name="connsiteY0" fmla="*/ 0 h 4459459"/>
              <a:gd name="connsiteX1" fmla="*/ 2637694 w 2637694"/>
              <a:gd name="connsiteY1" fmla="*/ 296401 h 4459459"/>
              <a:gd name="connsiteX2" fmla="*/ 2637694 w 2637694"/>
              <a:gd name="connsiteY2" fmla="*/ 4163059 h 4459459"/>
              <a:gd name="connsiteX3" fmla="*/ 2328203 w 2637694"/>
              <a:gd name="connsiteY3" fmla="*/ 4459459 h 4459459"/>
              <a:gd name="connsiteX4" fmla="*/ 0 w 2637694"/>
              <a:gd name="connsiteY4" fmla="*/ 2229730 h 4459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7694" h="4459459">
                <a:moveTo>
                  <a:pt x="2328203" y="0"/>
                </a:moveTo>
                <a:lnTo>
                  <a:pt x="2637694" y="296401"/>
                </a:lnTo>
                <a:lnTo>
                  <a:pt x="2637694" y="4163059"/>
                </a:lnTo>
                <a:lnTo>
                  <a:pt x="2328203" y="4459459"/>
                </a:lnTo>
                <a:lnTo>
                  <a:pt x="0" y="2229730"/>
                </a:lnTo>
                <a:close/>
              </a:path>
            </a:pathLst>
          </a:custGeom>
          <a:pattFill prst="dashVert">
            <a:fgClr>
              <a:schemeClr val="accent1"/>
            </a:fgClr>
            <a:bgClr>
              <a:schemeClr val="bg1"/>
            </a:bgClr>
          </a:pattFill>
        </p:spPr>
      </p:sp>
    </p:spTree>
    <p:extLst>
      <p:ext uri="{BB962C8B-B14F-4D97-AF65-F5344CB8AC3E}">
        <p14:creationId xmlns:p14="http://schemas.microsoft.com/office/powerpoint/2010/main" val="281149529"/>
      </p:ext>
    </p:extLst>
  </p:cSld>
  <p:clrMapOvr>
    <a:masterClrMapping/>
  </p:clrMapOvr>
  <p:transition spd="slow" advClick="0" advTm="8000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98400" y="0"/>
            <a:ext cx="6098400" cy="3427200"/>
          </a:xfrm>
          <a:prstGeom prst="rect">
            <a:avLst/>
          </a:prstGeom>
          <a:pattFill prst="dashVert">
            <a:fgClr>
              <a:schemeClr val="accent1"/>
            </a:fgClr>
            <a:bgClr>
              <a:schemeClr val="bg1"/>
            </a:bgClr>
          </a:pattFill>
        </p:spPr>
      </p:sp>
      <p:sp>
        <p:nvSpPr>
          <p:cNvPr id="4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0" y="3430800"/>
            <a:ext cx="6098400" cy="3427200"/>
          </a:xfrm>
          <a:prstGeom prst="rect">
            <a:avLst/>
          </a:prstGeom>
          <a:pattFill prst="dashVert">
            <a:fgClr>
              <a:schemeClr val="accent1"/>
            </a:fgClr>
            <a:bgClr>
              <a:schemeClr val="bg1"/>
            </a:bgClr>
          </a:pattFill>
        </p:spPr>
      </p:sp>
    </p:spTree>
    <p:extLst>
      <p:ext uri="{BB962C8B-B14F-4D97-AF65-F5344CB8AC3E}">
        <p14:creationId xmlns:p14="http://schemas.microsoft.com/office/powerpoint/2010/main" val="3555311673"/>
      </p:ext>
    </p:extLst>
  </p:cSld>
  <p:clrMapOvr>
    <a:masterClrMapping/>
  </p:clrMapOvr>
  <p:transition spd="slow" advClick="0" advTm="8000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4 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21829" y="0"/>
            <a:ext cx="6270171" cy="3410857"/>
          </a:xfrm>
          <a:prstGeom prst="rect">
            <a:avLst/>
          </a:prstGeom>
          <a:pattFill prst="dashVert">
            <a:fgClr>
              <a:schemeClr val="accent1"/>
            </a:fgClr>
            <a:bgClr>
              <a:schemeClr val="bg1"/>
            </a:bgClr>
          </a:pattFill>
        </p:spPr>
      </p:sp>
    </p:spTree>
    <p:extLst>
      <p:ext uri="{BB962C8B-B14F-4D97-AF65-F5344CB8AC3E}">
        <p14:creationId xmlns:p14="http://schemas.microsoft.com/office/powerpoint/2010/main" val="3656324816"/>
      </p:ext>
    </p:extLst>
  </p:cSld>
  <p:clrMapOvr>
    <a:masterClrMapping/>
  </p:clrMapOvr>
  <p:transition spd="slow" advClick="0" advTm="8000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Half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288890"/>
            <a:ext cx="12192000" cy="3569110"/>
          </a:xfrm>
          <a:prstGeom prst="rect">
            <a:avLst/>
          </a:prstGeom>
          <a:pattFill prst="dashVert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35082914"/>
      </p:ext>
    </p:extLst>
  </p:cSld>
  <p:clrMapOvr>
    <a:masterClrMapping/>
  </p:clrMapOvr>
  <p:transition spd="slow" advClick="0" advTm="8000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619135" y="1253613"/>
            <a:ext cx="6140823" cy="4005009"/>
          </a:xfrm>
          <a:prstGeom prst="rect">
            <a:avLst/>
          </a:prstGeom>
          <a:pattFill prst="dashVert">
            <a:fgClr>
              <a:schemeClr val="accent1"/>
            </a:fgClr>
            <a:bgClr>
              <a:schemeClr val="bg1"/>
            </a:bgClr>
          </a:pattFill>
        </p:spPr>
      </p:sp>
    </p:spTree>
    <p:extLst>
      <p:ext uri="{BB962C8B-B14F-4D97-AF65-F5344CB8AC3E}">
        <p14:creationId xmlns:p14="http://schemas.microsoft.com/office/powerpoint/2010/main" val="462568597"/>
      </p:ext>
    </p:extLst>
  </p:cSld>
  <p:clrMapOvr>
    <a:masterClrMapping/>
  </p:clrMapOvr>
  <p:transition spd="slow" advClick="0" advTm="8000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431808" y="3322310"/>
            <a:ext cx="3925178" cy="2177737"/>
          </a:xfrm>
          <a:prstGeom prst="rect">
            <a:avLst/>
          </a:prstGeom>
          <a:pattFill prst="dashVert">
            <a:fgClr>
              <a:schemeClr val="accent1"/>
            </a:fgClr>
            <a:bgClr>
              <a:schemeClr val="bg1"/>
            </a:bgClr>
          </a:pattFill>
        </p:spPr>
      </p:sp>
      <p:sp>
        <p:nvSpPr>
          <p:cNvPr id="4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5431809" y="0"/>
            <a:ext cx="2653371" cy="3138985"/>
          </a:xfrm>
          <a:prstGeom prst="rect">
            <a:avLst/>
          </a:prstGeom>
          <a:pattFill prst="dashVert">
            <a:fgClr>
              <a:schemeClr val="accent1"/>
            </a:fgClr>
            <a:bgClr>
              <a:schemeClr val="bg1"/>
            </a:bgClr>
          </a:pattFill>
        </p:spPr>
      </p:sp>
    </p:spTree>
    <p:extLst>
      <p:ext uri="{BB962C8B-B14F-4D97-AF65-F5344CB8AC3E}">
        <p14:creationId xmlns:p14="http://schemas.microsoft.com/office/powerpoint/2010/main" val="2415688653"/>
      </p:ext>
    </p:extLst>
  </p:cSld>
  <p:clrMapOvr>
    <a:masterClrMapping/>
  </p:clrMapOvr>
  <p:transition spd="slow" advClick="0" advTm="8000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ma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283107" y="988135"/>
            <a:ext cx="1800000" cy="1800000"/>
          </a:xfrm>
          <a:custGeom>
            <a:avLst/>
            <a:gdLst>
              <a:gd name="connsiteX0" fmla="*/ 1080000 w 2160000"/>
              <a:gd name="connsiteY0" fmla="*/ 0 h 2160000"/>
              <a:gd name="connsiteX1" fmla="*/ 2160000 w 2160000"/>
              <a:gd name="connsiteY1" fmla="*/ 1080000 h 2160000"/>
              <a:gd name="connsiteX2" fmla="*/ 1080000 w 2160000"/>
              <a:gd name="connsiteY2" fmla="*/ 2160000 h 2160000"/>
              <a:gd name="connsiteX3" fmla="*/ 0 w 2160000"/>
              <a:gd name="connsiteY3" fmla="*/ 108000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000" h="2160000">
                <a:moveTo>
                  <a:pt x="1080000" y="0"/>
                </a:moveTo>
                <a:lnTo>
                  <a:pt x="2160000" y="1080000"/>
                </a:lnTo>
                <a:lnTo>
                  <a:pt x="1080000" y="2160000"/>
                </a:lnTo>
                <a:lnTo>
                  <a:pt x="0" y="1080000"/>
                </a:lnTo>
                <a:close/>
              </a:path>
            </a:pathLst>
          </a:custGeom>
          <a:pattFill prst="dashVert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4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8927687" y="3736251"/>
            <a:ext cx="1800000" cy="1800000"/>
          </a:xfrm>
          <a:custGeom>
            <a:avLst/>
            <a:gdLst>
              <a:gd name="connsiteX0" fmla="*/ 1080000 w 2160000"/>
              <a:gd name="connsiteY0" fmla="*/ 0 h 2160000"/>
              <a:gd name="connsiteX1" fmla="*/ 2160000 w 2160000"/>
              <a:gd name="connsiteY1" fmla="*/ 1080000 h 2160000"/>
              <a:gd name="connsiteX2" fmla="*/ 1080000 w 2160000"/>
              <a:gd name="connsiteY2" fmla="*/ 2160000 h 2160000"/>
              <a:gd name="connsiteX3" fmla="*/ 0 w 2160000"/>
              <a:gd name="connsiteY3" fmla="*/ 108000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000" h="2160000">
                <a:moveTo>
                  <a:pt x="1080000" y="0"/>
                </a:moveTo>
                <a:lnTo>
                  <a:pt x="2160000" y="1080000"/>
                </a:lnTo>
                <a:lnTo>
                  <a:pt x="1080000" y="2160000"/>
                </a:lnTo>
                <a:lnTo>
                  <a:pt x="0" y="1080000"/>
                </a:lnTo>
                <a:close/>
              </a:path>
            </a:pathLst>
          </a:custGeom>
          <a:pattFill prst="dashVert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78046134"/>
      </p:ext>
    </p:extLst>
  </p:cSld>
  <p:clrMapOvr>
    <a:masterClrMapping/>
  </p:clrMapOvr>
  <p:transition spd="slow" advClick="0" advTm="8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per 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066971"/>
            <a:ext cx="12192000" cy="791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07560979"/>
      </p:ext>
    </p:extLst>
  </p:cSld>
  <p:clrMapOvr>
    <a:masterClrMapping/>
  </p:clrMapOvr>
  <p:transition spd="slow" advClick="0" advTm="8000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Half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066971"/>
            <a:ext cx="12192000" cy="791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1238" cy="6858000"/>
          </a:xfrm>
          <a:prstGeom prst="rect">
            <a:avLst/>
          </a:prstGeom>
          <a:pattFill prst="dashVert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51163468"/>
      </p:ext>
    </p:extLst>
  </p:cSld>
  <p:clrMapOvr>
    <a:masterClrMapping/>
  </p:clrMapOvr>
  <p:transition spd="slow" advClick="0" advTm="8000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Half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070555"/>
          </a:xfrm>
          <a:prstGeom prst="rect">
            <a:avLst/>
          </a:prstGeom>
          <a:pattFill prst="dashVert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85947982"/>
      </p:ext>
    </p:extLst>
  </p:cSld>
  <p:clrMapOvr>
    <a:masterClrMapping/>
  </p:clrMapOvr>
  <p:transition spd="slow" advClick="0" advTm="8000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with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31506" y="2128122"/>
            <a:ext cx="2880000" cy="2160000"/>
          </a:xfrm>
          <a:prstGeom prst="rect">
            <a:avLst/>
          </a:prstGeom>
          <a:pattFill prst="dashVert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214796" y="2128122"/>
            <a:ext cx="2880000" cy="2160000"/>
          </a:xfrm>
          <a:prstGeom prst="rect">
            <a:avLst/>
          </a:prstGeom>
          <a:pattFill prst="dashVert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048216" y="2128122"/>
            <a:ext cx="2880000" cy="2160000"/>
          </a:xfrm>
          <a:prstGeom prst="rect">
            <a:avLst/>
          </a:prstGeom>
          <a:pattFill prst="dashVert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66890316"/>
      </p:ext>
    </p:extLst>
  </p:cSld>
  <p:clrMapOvr>
    <a:masterClrMapping/>
  </p:clrMapOvr>
  <p:transition spd="slow" advClick="0" advTm="8000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mall Image tea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5348748" y="1441967"/>
            <a:ext cx="2160000" cy="2160000"/>
          </a:xfrm>
          <a:custGeom>
            <a:avLst/>
            <a:gdLst>
              <a:gd name="connsiteX0" fmla="*/ 1080000 w 2160000"/>
              <a:gd name="connsiteY0" fmla="*/ 0 h 2160000"/>
              <a:gd name="connsiteX1" fmla="*/ 2160000 w 2160000"/>
              <a:gd name="connsiteY1" fmla="*/ 1080000 h 2160000"/>
              <a:gd name="connsiteX2" fmla="*/ 1080000 w 2160000"/>
              <a:gd name="connsiteY2" fmla="*/ 2160000 h 2160000"/>
              <a:gd name="connsiteX3" fmla="*/ 0 w 2160000"/>
              <a:gd name="connsiteY3" fmla="*/ 108000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000" h="2160000">
                <a:moveTo>
                  <a:pt x="1080000" y="0"/>
                </a:moveTo>
                <a:lnTo>
                  <a:pt x="2160000" y="1080000"/>
                </a:lnTo>
                <a:lnTo>
                  <a:pt x="1080000" y="2160000"/>
                </a:lnTo>
                <a:lnTo>
                  <a:pt x="0" y="1080000"/>
                </a:lnTo>
                <a:close/>
              </a:path>
            </a:pathLst>
          </a:custGeom>
          <a:pattFill prst="dashVert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4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8775287" y="1441967"/>
            <a:ext cx="2160000" cy="2160000"/>
          </a:xfrm>
          <a:custGeom>
            <a:avLst/>
            <a:gdLst>
              <a:gd name="connsiteX0" fmla="*/ 1080000 w 2160000"/>
              <a:gd name="connsiteY0" fmla="*/ 0 h 2160000"/>
              <a:gd name="connsiteX1" fmla="*/ 2160000 w 2160000"/>
              <a:gd name="connsiteY1" fmla="*/ 1080000 h 2160000"/>
              <a:gd name="connsiteX2" fmla="*/ 1080000 w 2160000"/>
              <a:gd name="connsiteY2" fmla="*/ 2160000 h 2160000"/>
              <a:gd name="connsiteX3" fmla="*/ 0 w 2160000"/>
              <a:gd name="connsiteY3" fmla="*/ 108000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000" h="2160000">
                <a:moveTo>
                  <a:pt x="1080000" y="0"/>
                </a:moveTo>
                <a:lnTo>
                  <a:pt x="2160000" y="1080000"/>
                </a:lnTo>
                <a:lnTo>
                  <a:pt x="1080000" y="2160000"/>
                </a:lnTo>
                <a:lnTo>
                  <a:pt x="0" y="1080000"/>
                </a:lnTo>
                <a:close/>
              </a:path>
            </a:pathLst>
          </a:custGeom>
          <a:pattFill prst="dashVert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99020351"/>
      </p:ext>
    </p:extLst>
  </p:cSld>
  <p:clrMapOvr>
    <a:masterClrMapping/>
  </p:clrMapOvr>
  <p:transition spd="slow" advClick="0" advTm="8000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1/4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754714" y="0"/>
            <a:ext cx="3504332" cy="6858000"/>
          </a:xfrm>
          <a:prstGeom prst="rect">
            <a:avLst/>
          </a:prstGeom>
          <a:pattFill prst="dashVert">
            <a:fgClr>
              <a:schemeClr val="accent1"/>
            </a:fgClr>
            <a:bgClr>
              <a:schemeClr val="bg1"/>
            </a:bgClr>
          </a:pattFill>
        </p:spPr>
      </p:sp>
    </p:spTree>
    <p:extLst>
      <p:ext uri="{BB962C8B-B14F-4D97-AF65-F5344CB8AC3E}">
        <p14:creationId xmlns:p14="http://schemas.microsoft.com/office/powerpoint/2010/main" val="223861999"/>
      </p:ext>
    </p:extLst>
  </p:cSld>
  <p:clrMapOvr>
    <a:masterClrMapping/>
  </p:clrMapOvr>
  <p:transition spd="slow" advClick="0" advTm="8000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o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066971"/>
            <a:ext cx="12192000" cy="791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613185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50068" y="434975"/>
            <a:ext cx="11091863" cy="5988050"/>
          </a:xfrm>
          <a:prstGeom prst="rect">
            <a:avLst/>
          </a:prstGeom>
          <a:pattFill prst="dashVert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812603"/>
      </p:ext>
    </p:extLst>
  </p:cSld>
  <p:clrMapOvr>
    <a:masterClrMapping/>
  </p:clrMapOvr>
  <p:transition spd="slow" advClick="0" advTm="8000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qu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Rectangle 3"/>
          <p:cNvSpPr/>
          <p:nvPr userDrawn="1"/>
        </p:nvSpPr>
        <p:spPr>
          <a:xfrm>
            <a:off x="400665" y="324464"/>
            <a:ext cx="11390670" cy="6209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13633031"/>
      </p:ext>
    </p:extLst>
  </p:cSld>
  <p:clrMapOvr>
    <a:masterClrMapping/>
  </p:clrMapOvr>
  <p:transition spd="slow" advClick="0" advTm="8000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t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687037"/>
            <a:ext cx="3049200" cy="2160000"/>
          </a:xfrm>
          <a:prstGeom prst="rect">
            <a:avLst/>
          </a:prstGeom>
          <a:pattFill prst="dashVert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200" y="3687037"/>
            <a:ext cx="3049200" cy="2160000"/>
          </a:xfrm>
          <a:prstGeom prst="rect">
            <a:avLst/>
          </a:prstGeom>
          <a:pattFill prst="dashVert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400" y="3687037"/>
            <a:ext cx="3049200" cy="2160000"/>
          </a:xfrm>
          <a:prstGeom prst="rect">
            <a:avLst/>
          </a:prstGeom>
          <a:pattFill prst="dashVert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600" y="3687037"/>
            <a:ext cx="3049200" cy="2160000"/>
          </a:xfrm>
          <a:prstGeom prst="rect">
            <a:avLst/>
          </a:prstGeom>
          <a:pattFill prst="dashVert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750764"/>
      </p:ext>
    </p:extLst>
  </p:cSld>
  <p:clrMapOvr>
    <a:masterClrMapping/>
  </p:clrMapOvr>
  <p:transition spd="slow" advClick="0" advTm="8000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Righ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232000" y="0"/>
            <a:ext cx="3960000" cy="3430800"/>
          </a:xfrm>
          <a:prstGeom prst="rect">
            <a:avLst/>
          </a:prstGeom>
          <a:pattFill prst="dashVert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263003" y="3427200"/>
            <a:ext cx="3960000" cy="3430800"/>
          </a:xfrm>
          <a:prstGeom prst="rect">
            <a:avLst/>
          </a:prstGeom>
          <a:pattFill prst="dashVert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16379967"/>
      </p:ext>
    </p:extLst>
  </p:cSld>
  <p:clrMapOvr>
    <a:masterClrMapping/>
  </p:clrMapOvr>
  <p:transition spd="slow" advClick="0" advTm="8000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imelin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066971"/>
            <a:ext cx="12192000" cy="791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333750"/>
          </a:xfrm>
          <a:prstGeom prst="rect">
            <a:avLst/>
          </a:prstGeom>
          <a:pattFill prst="dashVert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67988242"/>
      </p:ext>
    </p:extLst>
  </p:cSld>
  <p:clrMapOvr>
    <a:masterClrMapping/>
  </p:clrMapOvr>
  <p:transition spd="slow" advClick="0" advTm="8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ank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dashVert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56427383"/>
      </p:ext>
    </p:extLst>
  </p:cSld>
  <p:clrMapOvr>
    <a:masterClrMapping/>
  </p:clrMapOvr>
  <p:transition spd="slow" advClick="0" advTm="8000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eft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4"/>
          </p:nvPr>
        </p:nvSpPr>
        <p:spPr>
          <a:xfrm>
            <a:off x="4579518" y="0"/>
            <a:ext cx="2823695" cy="4336027"/>
          </a:xfrm>
          <a:prstGeom prst="rect">
            <a:avLst/>
          </a:prstGeom>
          <a:pattFill prst="dashVert">
            <a:fgClr>
              <a:schemeClr val="accent1"/>
            </a:fgClr>
            <a:bgClr>
              <a:schemeClr val="bg1"/>
            </a:bgClr>
          </a:pattFill>
        </p:spPr>
      </p:sp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352079" y="2521973"/>
            <a:ext cx="2823695" cy="4336027"/>
          </a:xfrm>
          <a:prstGeom prst="rect">
            <a:avLst/>
          </a:prstGeom>
          <a:pattFill prst="dashVert">
            <a:fgClr>
              <a:schemeClr val="accent1"/>
            </a:fgClr>
            <a:bgClr>
              <a:schemeClr val="bg1"/>
            </a:bgClr>
          </a:pattFill>
        </p:spPr>
      </p:sp>
    </p:spTree>
    <p:extLst>
      <p:ext uri="{BB962C8B-B14F-4D97-AF65-F5344CB8AC3E}">
        <p14:creationId xmlns:p14="http://schemas.microsoft.com/office/powerpoint/2010/main" val="3499937508"/>
      </p:ext>
    </p:extLst>
  </p:cSld>
  <p:clrMapOvr>
    <a:masterClrMapping/>
  </p:clrMapOvr>
  <p:transition spd="slow" advClick="0" advTm="8000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Singl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649630" y="1543960"/>
            <a:ext cx="2836769" cy="3711668"/>
          </a:xfrm>
          <a:prstGeom prst="rect">
            <a:avLst/>
          </a:prstGeom>
          <a:pattFill prst="dashVert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25635422"/>
      </p:ext>
    </p:extLst>
  </p:cSld>
  <p:clrMapOvr>
    <a:masterClrMapping/>
  </p:clrMapOvr>
  <p:transition spd="slow" advClick="0" advTm="8000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Singe Left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273845" cy="6858000"/>
          </a:xfrm>
          <a:prstGeom prst="rect">
            <a:avLst/>
          </a:prstGeom>
          <a:pattFill prst="dashVert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30495761"/>
      </p:ext>
    </p:extLst>
  </p:cSld>
  <p:clrMapOvr>
    <a:masterClrMapping/>
  </p:clrMapOvr>
  <p:transition spd="slow" advClick="0" advTm="8000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singl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267200" y="566057"/>
            <a:ext cx="7924800" cy="6291943"/>
          </a:xfrm>
          <a:prstGeom prst="rect">
            <a:avLst/>
          </a:prstGeom>
          <a:pattFill prst="dashVert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8100000" algn="tr" rotWithShape="0">
              <a:schemeClr val="bg2">
                <a:alpha val="69000"/>
              </a:schemeClr>
            </a:outerShdw>
          </a:effectLst>
        </p:spPr>
      </p:sp>
    </p:spTree>
    <p:extLst>
      <p:ext uri="{BB962C8B-B14F-4D97-AF65-F5344CB8AC3E}">
        <p14:creationId xmlns:p14="http://schemas.microsoft.com/office/powerpoint/2010/main" val="207617658"/>
      </p:ext>
    </p:extLst>
  </p:cSld>
  <p:clrMapOvr>
    <a:masterClrMapping/>
  </p:clrMapOvr>
  <p:transition spd="slow" advClick="0" advTm="8000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1901161" y="1707043"/>
            <a:ext cx="1952030" cy="3411367"/>
          </a:xfrm>
          <a:prstGeom prst="rect">
            <a:avLst/>
          </a:prstGeom>
          <a:pattFill prst="dashVert">
            <a:fgClr>
              <a:schemeClr val="accent1"/>
            </a:fgClr>
            <a:bgClr>
              <a:schemeClr val="bg1"/>
            </a:bgClr>
          </a:patt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006057"/>
      </p:ext>
    </p:extLst>
  </p:cSld>
  <p:clrMapOvr>
    <a:masterClrMapping/>
  </p:clrMapOvr>
  <p:transition spd="slow" advClick="0" advTm="8000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6970174" y="1623849"/>
            <a:ext cx="3621757" cy="6437586"/>
          </a:xfrm>
          <a:prstGeom prst="rect">
            <a:avLst/>
          </a:prstGeom>
          <a:pattFill prst="dashVert">
            <a:fgClr>
              <a:schemeClr val="accent1"/>
            </a:fgClr>
            <a:bgClr>
              <a:schemeClr val="bg1"/>
            </a:bgClr>
          </a:patt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331601"/>
      </p:ext>
    </p:extLst>
  </p:cSld>
  <p:clrMapOvr>
    <a:masterClrMapping/>
  </p:clrMapOvr>
  <p:transition spd="slow" advClick="0" advTm="8000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066971"/>
            <a:ext cx="12192000" cy="791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Picture Placeholder 1"/>
          <p:cNvSpPr>
            <a:spLocks noGrp="1"/>
          </p:cNvSpPr>
          <p:nvPr>
            <p:ph type="pic" sz="quarter" idx="19"/>
          </p:nvPr>
        </p:nvSpPr>
        <p:spPr>
          <a:xfrm>
            <a:off x="1348958" y="5355771"/>
            <a:ext cx="1939959" cy="3532202"/>
          </a:xfrm>
          <a:prstGeom prst="rect">
            <a:avLst/>
          </a:prstGeom>
          <a:pattFill prst="dashVert">
            <a:fgClr>
              <a:schemeClr val="accent1"/>
            </a:fgClr>
            <a:bgClr>
              <a:schemeClr val="bg1"/>
            </a:bgClr>
          </a:pattFill>
        </p:spPr>
      </p:sp>
      <p:sp>
        <p:nvSpPr>
          <p:cNvPr id="4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3993366" y="3933371"/>
            <a:ext cx="1939959" cy="3544145"/>
          </a:xfrm>
          <a:prstGeom prst="rect">
            <a:avLst/>
          </a:prstGeom>
          <a:pattFill prst="dashVert">
            <a:fgClr>
              <a:schemeClr val="accent1"/>
            </a:fgClr>
            <a:bgClr>
              <a:schemeClr val="bg1"/>
            </a:bgClr>
          </a:pattFill>
        </p:spPr>
      </p:sp>
      <p:sp>
        <p:nvSpPr>
          <p:cNvPr id="5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665070" y="5355771"/>
            <a:ext cx="1939959" cy="3532202"/>
          </a:xfrm>
          <a:prstGeom prst="rect">
            <a:avLst/>
          </a:prstGeom>
          <a:pattFill prst="dashVert">
            <a:fgClr>
              <a:schemeClr val="accent1"/>
            </a:fgClr>
            <a:bgClr>
              <a:schemeClr val="bg1"/>
            </a:bgClr>
          </a:pattFill>
        </p:spPr>
      </p:sp>
      <p:sp>
        <p:nvSpPr>
          <p:cNvPr id="6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9323126" y="3933371"/>
            <a:ext cx="1939959" cy="3544145"/>
          </a:xfrm>
          <a:prstGeom prst="rect">
            <a:avLst/>
          </a:prstGeom>
          <a:pattFill prst="dashVert">
            <a:fgClr>
              <a:schemeClr val="accent1"/>
            </a:fgClr>
            <a:bgClr>
              <a:schemeClr val="bg1"/>
            </a:bgClr>
          </a:pattFill>
        </p:spPr>
      </p:sp>
    </p:spTree>
    <p:extLst>
      <p:ext uri="{BB962C8B-B14F-4D97-AF65-F5344CB8AC3E}">
        <p14:creationId xmlns:p14="http://schemas.microsoft.com/office/powerpoint/2010/main" val="3696313493"/>
      </p:ext>
    </p:extLst>
  </p:cSld>
  <p:clrMapOvr>
    <a:masterClrMapping/>
  </p:clrMapOvr>
  <p:transition spd="slow" advClick="0" advTm="8000"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4613294" y="3115099"/>
            <a:ext cx="2919622" cy="5103350"/>
          </a:xfrm>
          <a:prstGeom prst="rect">
            <a:avLst/>
          </a:prstGeom>
          <a:pattFill prst="dashVert">
            <a:fgClr>
              <a:schemeClr val="accent1"/>
            </a:fgClr>
            <a:bgClr>
              <a:schemeClr val="bg1"/>
            </a:bgClr>
          </a:patt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124864"/>
      </p:ext>
    </p:extLst>
  </p:cSld>
  <p:clrMapOvr>
    <a:masterClrMapping/>
  </p:clrMapOvr>
  <p:transition spd="slow" advClick="0" advTm="8000"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22"/>
          </p:nvPr>
        </p:nvSpPr>
        <p:spPr>
          <a:xfrm>
            <a:off x="7346032" y="1573578"/>
            <a:ext cx="5958777" cy="3763202"/>
          </a:xfrm>
          <a:prstGeom prst="rect">
            <a:avLst/>
          </a:prstGeom>
          <a:pattFill prst="dashVert">
            <a:fgClr>
              <a:schemeClr val="accent1"/>
            </a:fgClr>
            <a:bgClr>
              <a:schemeClr val="bg1"/>
            </a:bgClr>
          </a:pattFill>
        </p:spPr>
      </p:sp>
    </p:spTree>
    <p:extLst>
      <p:ext uri="{BB962C8B-B14F-4D97-AF65-F5344CB8AC3E}">
        <p14:creationId xmlns:p14="http://schemas.microsoft.com/office/powerpoint/2010/main" val="2330165946"/>
      </p:ext>
    </p:extLst>
  </p:cSld>
  <p:clrMapOvr>
    <a:masterClrMapping/>
  </p:clrMapOvr>
  <p:transition spd="slow" advClick="0" advTm="8000"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7341086" y="3187793"/>
            <a:ext cx="2908549" cy="1847088"/>
          </a:xfrm>
          <a:prstGeom prst="rect">
            <a:avLst/>
          </a:prstGeom>
          <a:pattFill prst="dashVert">
            <a:fgClr>
              <a:schemeClr val="accent1"/>
            </a:fgClr>
            <a:bgClr>
              <a:schemeClr val="bg1"/>
            </a:bgClr>
          </a:pattFill>
        </p:spPr>
      </p:sp>
      <p:sp>
        <p:nvSpPr>
          <p:cNvPr id="4" name="Picture Placeholder 1"/>
          <p:cNvSpPr>
            <a:spLocks noGrp="1"/>
          </p:cNvSpPr>
          <p:nvPr>
            <p:ph type="pic" sz="quarter" idx="24"/>
          </p:nvPr>
        </p:nvSpPr>
        <p:spPr>
          <a:xfrm>
            <a:off x="1930377" y="3187793"/>
            <a:ext cx="2908549" cy="1847088"/>
          </a:xfrm>
          <a:prstGeom prst="rect">
            <a:avLst/>
          </a:prstGeom>
          <a:pattFill prst="dashVert">
            <a:fgClr>
              <a:schemeClr val="accent1"/>
            </a:fgClr>
            <a:bgClr>
              <a:schemeClr val="bg1"/>
            </a:bgClr>
          </a:pattFill>
        </p:spPr>
      </p:sp>
      <p:sp>
        <p:nvSpPr>
          <p:cNvPr id="5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4452513" y="3544622"/>
            <a:ext cx="3281748" cy="2071116"/>
          </a:xfrm>
          <a:prstGeom prst="rect">
            <a:avLst/>
          </a:prstGeom>
          <a:pattFill prst="dashVert">
            <a:fgClr>
              <a:schemeClr val="accent1"/>
            </a:fgClr>
            <a:bgClr>
              <a:schemeClr val="bg1"/>
            </a:bgClr>
          </a:pattFill>
        </p:spPr>
      </p:sp>
    </p:spTree>
    <p:extLst>
      <p:ext uri="{BB962C8B-B14F-4D97-AF65-F5344CB8AC3E}">
        <p14:creationId xmlns:p14="http://schemas.microsoft.com/office/powerpoint/2010/main" val="501880857"/>
      </p:ext>
    </p:extLst>
  </p:cSld>
  <p:clrMapOvr>
    <a:masterClrMapping/>
  </p:clrMapOvr>
  <p:transition spd="slow" advClick="0" advTm="8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849074" y="0"/>
            <a:ext cx="2772951" cy="6858000"/>
          </a:xfrm>
          <a:prstGeom prst="rect">
            <a:avLst/>
          </a:prstGeom>
          <a:pattFill prst="dashVert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27637741"/>
      </p:ext>
    </p:extLst>
  </p:cSld>
  <p:clrMapOvr>
    <a:masterClrMapping/>
  </p:clrMapOvr>
  <p:transition spd="slow" advClick="0" advTm="8000"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20"/>
          </p:nvPr>
        </p:nvSpPr>
        <p:spPr>
          <a:xfrm>
            <a:off x="6500689" y="2373904"/>
            <a:ext cx="4137675" cy="2610612"/>
          </a:xfrm>
          <a:prstGeom prst="rect">
            <a:avLst/>
          </a:prstGeom>
          <a:pattFill prst="dashVert">
            <a:fgClr>
              <a:schemeClr val="accent1"/>
            </a:fgClr>
            <a:bgClr>
              <a:schemeClr val="bg1"/>
            </a:bgClr>
          </a:pattFill>
        </p:spPr>
      </p:sp>
    </p:spTree>
    <p:extLst>
      <p:ext uri="{BB962C8B-B14F-4D97-AF65-F5344CB8AC3E}">
        <p14:creationId xmlns:p14="http://schemas.microsoft.com/office/powerpoint/2010/main" val="3294901628"/>
      </p:ext>
    </p:extLst>
  </p:cSld>
  <p:clrMapOvr>
    <a:masterClrMapping/>
  </p:clrMapOvr>
  <p:transition spd="slow" advClick="0" advTm="8000"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066971"/>
            <a:ext cx="12192000" cy="791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046788"/>
          </a:xfrm>
          <a:prstGeom prst="rect">
            <a:avLst/>
          </a:prstGeom>
          <a:pattFill prst="dashVert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85862481"/>
      </p:ext>
    </p:extLst>
  </p:cSld>
  <p:clrMapOvr>
    <a:masterClrMapping/>
  </p:clrMapOvr>
  <p:transition spd="slow" advClick="0" advTm="8000">
    <p:wip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11061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94766" y="2268961"/>
            <a:ext cx="8394538" cy="1147672"/>
          </a:xfrm>
          <a:prstGeom prst="rect">
            <a:avLst/>
          </a:prstGeom>
        </p:spPr>
        <p:txBody>
          <a:bodyPr anchor="b"/>
          <a:lstStyle>
            <a:lvl1pPr algn="ctr">
              <a:defRPr sz="525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94766" y="3642336"/>
            <a:ext cx="8485651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00"/>
            </a:lvl1pPr>
            <a:lvl2pPr marL="400096" indent="0" algn="ctr">
              <a:buNone/>
              <a:defRPr sz="1750"/>
            </a:lvl2pPr>
            <a:lvl3pPr marL="800192" indent="0" algn="ctr">
              <a:buNone/>
              <a:defRPr sz="1575"/>
            </a:lvl3pPr>
            <a:lvl4pPr marL="1200287" indent="0" algn="ctr">
              <a:buNone/>
              <a:defRPr sz="1400"/>
            </a:lvl4pPr>
            <a:lvl5pPr marL="1600383" indent="0" algn="ctr">
              <a:buNone/>
              <a:defRPr sz="1400"/>
            </a:lvl5pPr>
            <a:lvl6pPr marL="2000479" indent="0" algn="ctr">
              <a:buNone/>
              <a:defRPr sz="1400"/>
            </a:lvl6pPr>
            <a:lvl7pPr marL="2400575" indent="0" algn="ctr">
              <a:buNone/>
              <a:defRPr sz="1400"/>
            </a:lvl7pPr>
            <a:lvl8pPr marL="2800670" indent="0" algn="ctr">
              <a:buNone/>
              <a:defRPr sz="1400"/>
            </a:lvl8pPr>
            <a:lvl9pPr marL="3200766" indent="0" algn="ctr">
              <a:buNone/>
              <a:defRPr sz="14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224259"/>
            <a:ext cx="611981" cy="685964"/>
          </a:xfrm>
          <a:prstGeom prst="rect">
            <a:avLst/>
          </a:prstGeom>
          <a:solidFill>
            <a:srgbClr val="EDAA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81262" y="232478"/>
            <a:ext cx="17540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rgbClr val="013670"/>
                </a:solidFill>
                <a:latin typeface="+mj-lt"/>
              </a:rPr>
              <a:t>Events</a:t>
            </a:r>
          </a:p>
        </p:txBody>
      </p:sp>
      <p:sp>
        <p:nvSpPr>
          <p:cNvPr id="12" name="Picture Placeholder 2"/>
          <p:cNvSpPr>
            <a:spLocks noGrp="1" noChangeAspect="1"/>
          </p:cNvSpPr>
          <p:nvPr>
            <p:ph type="pic" idx="12"/>
          </p:nvPr>
        </p:nvSpPr>
        <p:spPr>
          <a:xfrm>
            <a:off x="611981" y="1106149"/>
            <a:ext cx="2782785" cy="561532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801"/>
            </a:lvl1pPr>
            <a:lvl2pPr marL="400096" indent="0">
              <a:buNone/>
              <a:defRPr sz="2451"/>
            </a:lvl2pPr>
            <a:lvl3pPr marL="800192" indent="0">
              <a:buNone/>
              <a:defRPr sz="2100"/>
            </a:lvl3pPr>
            <a:lvl4pPr marL="1200287" indent="0">
              <a:buNone/>
              <a:defRPr sz="1750"/>
            </a:lvl4pPr>
            <a:lvl5pPr marL="1600383" indent="0">
              <a:buNone/>
              <a:defRPr sz="1750"/>
            </a:lvl5pPr>
            <a:lvl6pPr marL="2000479" indent="0">
              <a:buNone/>
              <a:defRPr sz="1750"/>
            </a:lvl6pPr>
            <a:lvl7pPr marL="2400575" indent="0">
              <a:buNone/>
              <a:defRPr sz="1750"/>
            </a:lvl7pPr>
            <a:lvl8pPr marL="2800670" indent="0">
              <a:buNone/>
              <a:defRPr sz="1750"/>
            </a:lvl8pPr>
            <a:lvl9pPr marL="3200766" indent="0">
              <a:buNone/>
              <a:defRPr sz="1750"/>
            </a:lvl9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703538"/>
      </p:ext>
    </p:extLst>
  </p:cSld>
  <p:clrMapOvr>
    <a:masterClrMapping/>
  </p:clrMapOvr>
  <p:transition spd="slow" advClick="0" advTm="8000"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94766" y="1106150"/>
            <a:ext cx="8485650" cy="1736647"/>
          </a:xfrm>
          <a:prstGeom prst="rect">
            <a:avLst/>
          </a:prstGeom>
          <a:solidFill>
            <a:srgbClr val="D9D9D9"/>
          </a:solidFill>
        </p:spPr>
        <p:txBody>
          <a:bodyPr anchor="b"/>
          <a:lstStyle>
            <a:lvl1pPr algn="ctr">
              <a:defRPr sz="5251">
                <a:solidFill>
                  <a:srgbClr val="013670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94766" y="3192375"/>
            <a:ext cx="8485651" cy="3163976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  <a:lvl2pPr marL="400096" indent="0" algn="ctr">
              <a:buNone/>
              <a:defRPr sz="1750"/>
            </a:lvl2pPr>
            <a:lvl3pPr marL="800192" indent="0" algn="ctr">
              <a:buNone/>
              <a:defRPr sz="1575"/>
            </a:lvl3pPr>
            <a:lvl4pPr marL="1200287" indent="0" algn="ctr">
              <a:buNone/>
              <a:defRPr sz="1400"/>
            </a:lvl4pPr>
            <a:lvl5pPr marL="1600383" indent="0" algn="ctr">
              <a:buNone/>
              <a:defRPr sz="1400"/>
            </a:lvl5pPr>
            <a:lvl6pPr marL="2000479" indent="0" algn="ctr">
              <a:buNone/>
              <a:defRPr sz="1400"/>
            </a:lvl6pPr>
            <a:lvl7pPr marL="2400575" indent="0" algn="ctr">
              <a:buNone/>
              <a:defRPr sz="1400"/>
            </a:lvl7pPr>
            <a:lvl8pPr marL="2800670" indent="0" algn="ctr">
              <a:buNone/>
              <a:defRPr sz="1400"/>
            </a:lvl8pPr>
            <a:lvl9pPr marL="3200766" indent="0" algn="ctr">
              <a:buNone/>
              <a:defRPr sz="14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1982" y="6356351"/>
            <a:ext cx="11268435" cy="365125"/>
          </a:xfrm>
          <a:prstGeom prst="rect">
            <a:avLst/>
          </a:prstGeom>
          <a:solidFill>
            <a:srgbClr val="33A43D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224259"/>
            <a:ext cx="611981" cy="685964"/>
          </a:xfrm>
          <a:prstGeom prst="rect">
            <a:avLst/>
          </a:prstGeom>
          <a:solidFill>
            <a:srgbClr val="EDAA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rgbClr val="EDAA00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81262" y="232478"/>
            <a:ext cx="17540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+mj-lt"/>
              </a:rPr>
              <a:t>Events</a:t>
            </a:r>
          </a:p>
        </p:txBody>
      </p:sp>
      <p:sp>
        <p:nvSpPr>
          <p:cNvPr id="12" name="Picture Placeholder 2"/>
          <p:cNvSpPr>
            <a:spLocks noGrp="1" noChangeAspect="1"/>
          </p:cNvSpPr>
          <p:nvPr>
            <p:ph type="pic" idx="12"/>
          </p:nvPr>
        </p:nvSpPr>
        <p:spPr>
          <a:xfrm>
            <a:off x="611981" y="1106150"/>
            <a:ext cx="2782785" cy="525020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801"/>
            </a:lvl1pPr>
            <a:lvl2pPr marL="400096" indent="0">
              <a:buNone/>
              <a:defRPr sz="2451"/>
            </a:lvl2pPr>
            <a:lvl3pPr marL="800192" indent="0">
              <a:buNone/>
              <a:defRPr sz="2100"/>
            </a:lvl3pPr>
            <a:lvl4pPr marL="1200287" indent="0">
              <a:buNone/>
              <a:defRPr sz="1750"/>
            </a:lvl4pPr>
            <a:lvl5pPr marL="1600383" indent="0">
              <a:buNone/>
              <a:defRPr sz="1750"/>
            </a:lvl5pPr>
            <a:lvl6pPr marL="2000479" indent="0">
              <a:buNone/>
              <a:defRPr sz="1750"/>
            </a:lvl6pPr>
            <a:lvl7pPr marL="2400575" indent="0">
              <a:buNone/>
              <a:defRPr sz="1750"/>
            </a:lvl7pPr>
            <a:lvl8pPr marL="2800670" indent="0">
              <a:buNone/>
              <a:defRPr sz="1750"/>
            </a:lvl8pPr>
            <a:lvl9pPr marL="3200766" indent="0">
              <a:buNone/>
              <a:defRPr sz="1750"/>
            </a:lvl9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741817"/>
      </p:ext>
    </p:extLst>
  </p:cSld>
  <p:clrMapOvr>
    <a:masterClrMapping/>
  </p:clrMapOvr>
  <p:transition spd="slow" advClick="0" advTm="8000">
    <p:wip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06150"/>
            <a:ext cx="11880416" cy="1736647"/>
          </a:xfrm>
          <a:prstGeom prst="rect">
            <a:avLst/>
          </a:prstGeom>
          <a:solidFill>
            <a:srgbClr val="D9D9D9"/>
          </a:solidFill>
        </p:spPr>
        <p:txBody>
          <a:bodyPr anchor="b"/>
          <a:lstStyle>
            <a:lvl1pPr algn="ctr">
              <a:defRPr sz="5251">
                <a:solidFill>
                  <a:srgbClr val="013670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192375"/>
            <a:ext cx="12192000" cy="3163976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  <a:lvl2pPr marL="400096" indent="0" algn="ctr">
              <a:buNone/>
              <a:defRPr sz="1750"/>
            </a:lvl2pPr>
            <a:lvl3pPr marL="800192" indent="0" algn="ctr">
              <a:buNone/>
              <a:defRPr sz="1575"/>
            </a:lvl3pPr>
            <a:lvl4pPr marL="1200287" indent="0" algn="ctr">
              <a:buNone/>
              <a:defRPr sz="1400"/>
            </a:lvl4pPr>
            <a:lvl5pPr marL="1600383" indent="0" algn="ctr">
              <a:buNone/>
              <a:defRPr sz="1400"/>
            </a:lvl5pPr>
            <a:lvl6pPr marL="2000479" indent="0" algn="ctr">
              <a:buNone/>
              <a:defRPr sz="1400"/>
            </a:lvl6pPr>
            <a:lvl7pPr marL="2400575" indent="0" algn="ctr">
              <a:buNone/>
              <a:defRPr sz="1400"/>
            </a:lvl7pPr>
            <a:lvl8pPr marL="2800670" indent="0" algn="ctr">
              <a:buNone/>
              <a:defRPr sz="1400"/>
            </a:lvl8pPr>
            <a:lvl9pPr marL="3200766" indent="0" algn="ctr">
              <a:buNone/>
              <a:defRPr sz="14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1982" y="6356351"/>
            <a:ext cx="11268435" cy="365125"/>
          </a:xfrm>
          <a:prstGeom prst="rect">
            <a:avLst/>
          </a:prstGeom>
          <a:solidFill>
            <a:srgbClr val="33A43D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224259"/>
            <a:ext cx="611981" cy="685964"/>
          </a:xfrm>
          <a:prstGeom prst="rect">
            <a:avLst/>
          </a:prstGeom>
          <a:solidFill>
            <a:srgbClr val="EDAA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rgbClr val="EDAA00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81262" y="232478"/>
            <a:ext cx="17540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+mj-lt"/>
              </a:rPr>
              <a:t>Events</a:t>
            </a:r>
          </a:p>
        </p:txBody>
      </p:sp>
      <p:sp>
        <p:nvSpPr>
          <p:cNvPr id="12" name="Picture Placeholder 2"/>
          <p:cNvSpPr>
            <a:spLocks noGrp="1" noChangeAspect="1"/>
          </p:cNvSpPr>
          <p:nvPr>
            <p:ph type="pic" idx="12"/>
          </p:nvPr>
        </p:nvSpPr>
        <p:spPr>
          <a:xfrm>
            <a:off x="611981" y="1106150"/>
            <a:ext cx="2782785" cy="525020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801"/>
            </a:lvl1pPr>
            <a:lvl2pPr marL="400096" indent="0">
              <a:buNone/>
              <a:defRPr sz="2451"/>
            </a:lvl2pPr>
            <a:lvl3pPr marL="800192" indent="0">
              <a:buNone/>
              <a:defRPr sz="2100"/>
            </a:lvl3pPr>
            <a:lvl4pPr marL="1200287" indent="0">
              <a:buNone/>
              <a:defRPr sz="1750"/>
            </a:lvl4pPr>
            <a:lvl5pPr marL="1600383" indent="0">
              <a:buNone/>
              <a:defRPr sz="1750"/>
            </a:lvl5pPr>
            <a:lvl6pPr marL="2000479" indent="0">
              <a:buNone/>
              <a:defRPr sz="1750"/>
            </a:lvl6pPr>
            <a:lvl7pPr marL="2400575" indent="0">
              <a:buNone/>
              <a:defRPr sz="1750"/>
            </a:lvl7pPr>
            <a:lvl8pPr marL="2800670" indent="0">
              <a:buNone/>
              <a:defRPr sz="1750"/>
            </a:lvl8pPr>
            <a:lvl9pPr marL="3200766" indent="0">
              <a:buNone/>
              <a:defRPr sz="1750"/>
            </a:lvl9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348918"/>
      </p:ext>
    </p:extLst>
  </p:cSld>
  <p:clrMapOvr>
    <a:masterClrMapping/>
  </p:clrMapOvr>
  <p:transition spd="slow" advClick="0" advTm="8000">
    <p:wip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1061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94766" y="2268961"/>
            <a:ext cx="8394538" cy="1147672"/>
          </a:xfrm>
          <a:prstGeom prst="rect">
            <a:avLst/>
          </a:prstGeom>
        </p:spPr>
        <p:txBody>
          <a:bodyPr anchor="b"/>
          <a:lstStyle>
            <a:lvl1pPr algn="ctr">
              <a:defRPr sz="525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94766" y="3642336"/>
            <a:ext cx="8485651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00"/>
            </a:lvl1pPr>
            <a:lvl2pPr marL="400096" indent="0" algn="ctr">
              <a:buNone/>
              <a:defRPr sz="1750"/>
            </a:lvl2pPr>
            <a:lvl3pPr marL="800192" indent="0" algn="ctr">
              <a:buNone/>
              <a:defRPr sz="1575"/>
            </a:lvl3pPr>
            <a:lvl4pPr marL="1200287" indent="0" algn="ctr">
              <a:buNone/>
              <a:defRPr sz="1400"/>
            </a:lvl4pPr>
            <a:lvl5pPr marL="1600383" indent="0" algn="ctr">
              <a:buNone/>
              <a:defRPr sz="1400"/>
            </a:lvl5pPr>
            <a:lvl6pPr marL="2000479" indent="0" algn="ctr">
              <a:buNone/>
              <a:defRPr sz="1400"/>
            </a:lvl6pPr>
            <a:lvl7pPr marL="2400575" indent="0" algn="ctr">
              <a:buNone/>
              <a:defRPr sz="1400"/>
            </a:lvl7pPr>
            <a:lvl8pPr marL="2800670" indent="0" algn="ctr">
              <a:buNone/>
              <a:defRPr sz="1400"/>
            </a:lvl8pPr>
            <a:lvl9pPr marL="3200766" indent="0" algn="ctr">
              <a:buNone/>
              <a:defRPr sz="14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224259"/>
            <a:ext cx="611981" cy="685964"/>
          </a:xfrm>
          <a:prstGeom prst="rect">
            <a:avLst/>
          </a:prstGeom>
          <a:solidFill>
            <a:srgbClr val="0068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rgbClr val="006878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81262" y="232478"/>
            <a:ext cx="14398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rgbClr val="013670"/>
                </a:solidFill>
                <a:latin typeface="+mj-lt"/>
              </a:rPr>
              <a:t>News</a:t>
            </a:r>
          </a:p>
        </p:txBody>
      </p:sp>
      <p:sp>
        <p:nvSpPr>
          <p:cNvPr id="12" name="Picture Placeholder 2"/>
          <p:cNvSpPr>
            <a:spLocks noGrp="1" noChangeAspect="1"/>
          </p:cNvSpPr>
          <p:nvPr>
            <p:ph type="pic" idx="12"/>
          </p:nvPr>
        </p:nvSpPr>
        <p:spPr>
          <a:xfrm>
            <a:off x="611981" y="1119341"/>
            <a:ext cx="2782785" cy="561532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801"/>
            </a:lvl1pPr>
            <a:lvl2pPr marL="400096" indent="0">
              <a:buNone/>
              <a:defRPr sz="2451"/>
            </a:lvl2pPr>
            <a:lvl3pPr marL="800192" indent="0">
              <a:buNone/>
              <a:defRPr sz="2100"/>
            </a:lvl3pPr>
            <a:lvl4pPr marL="1200287" indent="0">
              <a:buNone/>
              <a:defRPr sz="1750"/>
            </a:lvl4pPr>
            <a:lvl5pPr marL="1600383" indent="0">
              <a:buNone/>
              <a:defRPr sz="1750"/>
            </a:lvl5pPr>
            <a:lvl6pPr marL="2000479" indent="0">
              <a:buNone/>
              <a:defRPr sz="1750"/>
            </a:lvl6pPr>
            <a:lvl7pPr marL="2400575" indent="0">
              <a:buNone/>
              <a:defRPr sz="1750"/>
            </a:lvl7pPr>
            <a:lvl8pPr marL="2800670" indent="0">
              <a:buNone/>
              <a:defRPr sz="1750"/>
            </a:lvl8pPr>
            <a:lvl9pPr marL="3200766" indent="0">
              <a:buNone/>
              <a:defRPr sz="1750"/>
            </a:lvl9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0853"/>
      </p:ext>
    </p:extLst>
  </p:cSld>
  <p:clrMapOvr>
    <a:masterClrMapping/>
  </p:clrMapOvr>
  <p:transition spd="slow" advClick="0" advTm="8000">
    <p:wip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9061" y="6535002"/>
            <a:ext cx="3093879" cy="140261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Vizualus.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62083" y="6535002"/>
            <a:ext cx="248756" cy="140261"/>
          </a:xfrm>
          <a:prstGeom prst="rect">
            <a:avLst/>
          </a:prstGeom>
        </p:spPr>
        <p:txBody>
          <a:bodyPr/>
          <a:lstStyle/>
          <a:p>
            <a:fld id="{B5C01996-2D0B-4E1B-998A-4107E0F8D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88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622026" y="0"/>
            <a:ext cx="5569973" cy="6858000"/>
          </a:xfrm>
          <a:prstGeom prst="rect">
            <a:avLst/>
          </a:prstGeom>
          <a:pattFill prst="dashVert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60035646"/>
      </p:ext>
    </p:extLst>
  </p:cSld>
  <p:clrMapOvr>
    <a:masterClrMapping/>
  </p:clrMapOvr>
  <p:transition spd="slow" advClick="0" advTm="8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22671" y="856020"/>
            <a:ext cx="5515897" cy="2934315"/>
          </a:xfrm>
          <a:prstGeom prst="rect">
            <a:avLst/>
          </a:prstGeom>
          <a:pattFill prst="dashVert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449960" y="3907708"/>
            <a:ext cx="4994787" cy="2109634"/>
          </a:xfrm>
          <a:prstGeom prst="rect">
            <a:avLst/>
          </a:prstGeom>
          <a:pattFill prst="dashVert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87824864"/>
      </p:ext>
    </p:extLst>
  </p:cSld>
  <p:clrMapOvr>
    <a:masterClrMapping/>
  </p:clrMapOvr>
  <p:transition spd="slow" advClick="0" advTm="8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dl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5742" y="1548582"/>
            <a:ext cx="2880000" cy="2880000"/>
          </a:xfrm>
          <a:custGeom>
            <a:avLst/>
            <a:gdLst>
              <a:gd name="connsiteX0" fmla="*/ 1440000 w 2880000"/>
              <a:gd name="connsiteY0" fmla="*/ 0 h 2880000"/>
              <a:gd name="connsiteX1" fmla="*/ 2880000 w 2880000"/>
              <a:gd name="connsiteY1" fmla="*/ 1440000 h 2880000"/>
              <a:gd name="connsiteX2" fmla="*/ 1440000 w 2880000"/>
              <a:gd name="connsiteY2" fmla="*/ 2880000 h 2880000"/>
              <a:gd name="connsiteX3" fmla="*/ 0 w 2880000"/>
              <a:gd name="connsiteY3" fmla="*/ 1440000 h 28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0000" h="2880000">
                <a:moveTo>
                  <a:pt x="1440000" y="0"/>
                </a:moveTo>
                <a:lnTo>
                  <a:pt x="2880000" y="1440000"/>
                </a:lnTo>
                <a:lnTo>
                  <a:pt x="1440000" y="2880000"/>
                </a:lnTo>
                <a:lnTo>
                  <a:pt x="0" y="1440000"/>
                </a:lnTo>
                <a:close/>
              </a:path>
            </a:pathLst>
          </a:custGeom>
          <a:pattFill prst="dashVert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2843511"/>
      </p:ext>
    </p:extLst>
  </p:cSld>
  <p:clrMapOvr>
    <a:masterClrMapping/>
  </p:clrMapOvr>
  <p:transition spd="slow" advClick="0" advTm="8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737225" cy="6858000"/>
          </a:xfrm>
          <a:prstGeom prst="rect">
            <a:avLst/>
          </a:prstGeom>
          <a:pattFill prst="dashVert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83294057"/>
      </p:ext>
    </p:extLst>
  </p:cSld>
  <p:clrMapOvr>
    <a:masterClrMapping/>
  </p:clrMapOvr>
  <p:transition spd="slow" advClick="0" advTm="8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283107" y="2521967"/>
            <a:ext cx="2160000" cy="2160000"/>
          </a:xfrm>
          <a:custGeom>
            <a:avLst/>
            <a:gdLst>
              <a:gd name="connsiteX0" fmla="*/ 1080000 w 2160000"/>
              <a:gd name="connsiteY0" fmla="*/ 0 h 2160000"/>
              <a:gd name="connsiteX1" fmla="*/ 2160000 w 2160000"/>
              <a:gd name="connsiteY1" fmla="*/ 1080000 h 2160000"/>
              <a:gd name="connsiteX2" fmla="*/ 1080000 w 2160000"/>
              <a:gd name="connsiteY2" fmla="*/ 2160000 h 2160000"/>
              <a:gd name="connsiteX3" fmla="*/ 0 w 2160000"/>
              <a:gd name="connsiteY3" fmla="*/ 108000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000" h="2160000">
                <a:moveTo>
                  <a:pt x="1080000" y="0"/>
                </a:moveTo>
                <a:lnTo>
                  <a:pt x="2160000" y="1080000"/>
                </a:lnTo>
                <a:lnTo>
                  <a:pt x="1080000" y="2160000"/>
                </a:lnTo>
                <a:lnTo>
                  <a:pt x="0" y="1080000"/>
                </a:lnTo>
                <a:close/>
              </a:path>
            </a:pathLst>
          </a:custGeom>
          <a:pattFill prst="dashVert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780502" y="2005776"/>
            <a:ext cx="2160000" cy="2160000"/>
          </a:xfrm>
          <a:custGeom>
            <a:avLst/>
            <a:gdLst>
              <a:gd name="connsiteX0" fmla="*/ 1080000 w 2160000"/>
              <a:gd name="connsiteY0" fmla="*/ 0 h 2160000"/>
              <a:gd name="connsiteX1" fmla="*/ 2160000 w 2160000"/>
              <a:gd name="connsiteY1" fmla="*/ 1080000 h 2160000"/>
              <a:gd name="connsiteX2" fmla="*/ 1080000 w 2160000"/>
              <a:gd name="connsiteY2" fmla="*/ 2160000 h 2160000"/>
              <a:gd name="connsiteX3" fmla="*/ 0 w 2160000"/>
              <a:gd name="connsiteY3" fmla="*/ 108000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000" h="2160000">
                <a:moveTo>
                  <a:pt x="1080000" y="0"/>
                </a:moveTo>
                <a:lnTo>
                  <a:pt x="2160000" y="1080000"/>
                </a:lnTo>
                <a:lnTo>
                  <a:pt x="1080000" y="2160000"/>
                </a:lnTo>
                <a:lnTo>
                  <a:pt x="0" y="1080000"/>
                </a:lnTo>
                <a:close/>
              </a:path>
            </a:pathLst>
          </a:custGeom>
          <a:pattFill prst="dashVert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277896" y="2521968"/>
            <a:ext cx="2160000" cy="2160000"/>
          </a:xfrm>
          <a:custGeom>
            <a:avLst/>
            <a:gdLst>
              <a:gd name="connsiteX0" fmla="*/ 1080000 w 2160000"/>
              <a:gd name="connsiteY0" fmla="*/ 0 h 2160000"/>
              <a:gd name="connsiteX1" fmla="*/ 2160000 w 2160000"/>
              <a:gd name="connsiteY1" fmla="*/ 1080000 h 2160000"/>
              <a:gd name="connsiteX2" fmla="*/ 1080000 w 2160000"/>
              <a:gd name="connsiteY2" fmla="*/ 2160000 h 2160000"/>
              <a:gd name="connsiteX3" fmla="*/ 0 w 2160000"/>
              <a:gd name="connsiteY3" fmla="*/ 108000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000" h="2160000">
                <a:moveTo>
                  <a:pt x="1080000" y="0"/>
                </a:moveTo>
                <a:lnTo>
                  <a:pt x="2160000" y="1080000"/>
                </a:lnTo>
                <a:lnTo>
                  <a:pt x="1080000" y="2160000"/>
                </a:lnTo>
                <a:lnTo>
                  <a:pt x="0" y="1080000"/>
                </a:lnTo>
                <a:close/>
              </a:path>
            </a:pathLst>
          </a:custGeom>
          <a:pattFill prst="dashVert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8775289" y="2521967"/>
            <a:ext cx="2160000" cy="2160000"/>
          </a:xfrm>
          <a:custGeom>
            <a:avLst/>
            <a:gdLst>
              <a:gd name="connsiteX0" fmla="*/ 1080000 w 2160000"/>
              <a:gd name="connsiteY0" fmla="*/ 0 h 2160000"/>
              <a:gd name="connsiteX1" fmla="*/ 2160000 w 2160000"/>
              <a:gd name="connsiteY1" fmla="*/ 1080000 h 2160000"/>
              <a:gd name="connsiteX2" fmla="*/ 1080000 w 2160000"/>
              <a:gd name="connsiteY2" fmla="*/ 2160000 h 2160000"/>
              <a:gd name="connsiteX3" fmla="*/ 0 w 2160000"/>
              <a:gd name="connsiteY3" fmla="*/ 108000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000" h="2160000">
                <a:moveTo>
                  <a:pt x="1080000" y="0"/>
                </a:moveTo>
                <a:lnTo>
                  <a:pt x="2160000" y="1080000"/>
                </a:lnTo>
                <a:lnTo>
                  <a:pt x="1080000" y="2160000"/>
                </a:lnTo>
                <a:lnTo>
                  <a:pt x="0" y="1080000"/>
                </a:lnTo>
                <a:close/>
              </a:path>
            </a:pathLst>
          </a:custGeom>
          <a:pattFill prst="dashVert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46438315"/>
      </p:ext>
    </p:extLst>
  </p:cSld>
  <p:clrMapOvr>
    <a:masterClrMapping/>
  </p:clrMapOvr>
  <p:transition spd="slow" advClick="0" advTm="8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581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59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86" r:id="rId31"/>
    <p:sldLayoutId id="2147483687" r:id="rId32"/>
    <p:sldLayoutId id="2147483688" r:id="rId33"/>
    <p:sldLayoutId id="2147483679" r:id="rId34"/>
    <p:sldLayoutId id="2147483680" r:id="rId35"/>
    <p:sldLayoutId id="2147483681" r:id="rId36"/>
    <p:sldLayoutId id="2147483682" r:id="rId37"/>
    <p:sldLayoutId id="2147483683" r:id="rId38"/>
    <p:sldLayoutId id="2147483684" r:id="rId39"/>
    <p:sldLayoutId id="2147483685" r:id="rId40"/>
    <p:sldLayoutId id="2147483689" r:id="rId41"/>
    <p:sldLayoutId id="2147483690" r:id="rId42"/>
    <p:sldLayoutId id="2147483691" r:id="rId43"/>
    <p:sldLayoutId id="2147483694" r:id="rId44"/>
    <p:sldLayoutId id="2147483692" r:id="rId45"/>
    <p:sldLayoutId id="2147483693" r:id="rId46"/>
  </p:sldLayoutIdLst>
  <p:transition spd="slow" advClick="0" advTm="8000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94767" y="1396105"/>
            <a:ext cx="8797234" cy="50338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Looking for self – help strategies?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94766" y="3615706"/>
            <a:ext cx="8485651" cy="2376996"/>
          </a:xfrm>
        </p:spPr>
        <p:txBody>
          <a:bodyPr>
            <a:normAutofit/>
          </a:bodyPr>
          <a:lstStyle/>
          <a:p>
            <a:r>
              <a:rPr lang="en-US" sz="2400" b="1"/>
              <a:t>Resource Library Mon – Fri 9.00am – 4.00pm</a:t>
            </a:r>
          </a:p>
          <a:p>
            <a:endParaRPr lang="en-US" sz="2200" b="1"/>
          </a:p>
          <a:p>
            <a:r>
              <a:rPr lang="en-US" sz="2200"/>
              <a:t>DROP-INS :: please check website for times</a:t>
            </a:r>
          </a:p>
          <a:p>
            <a:endParaRPr lang="en-US" sz="2200"/>
          </a:p>
          <a:p>
            <a:r>
              <a:rPr lang="en-US" sz="2200"/>
              <a:t>Or Email :: </a:t>
            </a:r>
            <a:r>
              <a:rPr lang="en-US" sz="2200" err="1"/>
              <a:t>self-help-support@nuimaynooth.ie</a:t>
            </a:r>
            <a:endParaRPr lang="en-US" sz="2200"/>
          </a:p>
        </p:txBody>
      </p:sp>
      <p:pic>
        <p:nvPicPr>
          <p:cNvPr id="5" name="Picture Placeholder 4" descr="bg_wall.png"/>
          <p:cNvPicPr>
            <a:picLocks noGrp="1" noChangeAspect="1"/>
          </p:cNvPicPr>
          <p:nvPr>
            <p:ph type="pic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4" r="26924"/>
          <a:stretch>
            <a:fillRect/>
          </a:stretch>
        </p:blipFill>
        <p:spPr>
          <a:xfrm>
            <a:off x="1" y="1396105"/>
            <a:ext cx="3394766" cy="5033863"/>
          </a:xfrm>
        </p:spPr>
      </p:pic>
    </p:spTree>
    <p:extLst>
      <p:ext uri="{BB962C8B-B14F-4D97-AF65-F5344CB8AC3E}">
        <p14:creationId xmlns:p14="http://schemas.microsoft.com/office/powerpoint/2010/main" val="175623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20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20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20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20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2000" fill="hold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2000" fill="hold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0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000" fill="hold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000" fill="hold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 build="p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4800">
                <a:solidFill>
                  <a:schemeClr val="tx1"/>
                </a:solidFill>
              </a:rPr>
              <a:t>Relaxation for Health &amp; Wellbeing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94765" y="3223372"/>
            <a:ext cx="8485651" cy="3163976"/>
          </a:xfrm>
          <a:solidFill>
            <a:srgbClr val="006878"/>
          </a:solidFill>
        </p:spPr>
        <p:txBody>
          <a:bodyPr>
            <a:normAutofit/>
          </a:bodyPr>
          <a:lstStyle/>
          <a:p>
            <a:endParaRPr lang="en-US" sz="2400" b="1"/>
          </a:p>
          <a:p>
            <a:r>
              <a:rPr lang="en-US" sz="3000" b="1" u="sng"/>
              <a:t>Mondays 4.00 – 5.00pm, starts 15 June</a:t>
            </a:r>
          </a:p>
          <a:p>
            <a:endParaRPr lang="en-US" sz="2400" b="1"/>
          </a:p>
          <a:p>
            <a:r>
              <a:rPr lang="en-US" sz="2400" b="1">
                <a:solidFill>
                  <a:srgbClr val="EDAA00"/>
                </a:solidFill>
              </a:rPr>
              <a:t>To find out more &amp; book a place ::</a:t>
            </a:r>
          </a:p>
          <a:p>
            <a:r>
              <a:rPr lang="en-US" sz="2400" b="1"/>
              <a:t>Visit the website</a:t>
            </a:r>
          </a:p>
        </p:txBody>
      </p:sp>
    </p:spTree>
    <p:extLst>
      <p:ext uri="{BB962C8B-B14F-4D97-AF65-F5344CB8AC3E}">
        <p14:creationId xmlns:p14="http://schemas.microsoft.com/office/powerpoint/2010/main" val="1093646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8000">
        <p15:prstTrans prst="drape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94766" y="1407649"/>
            <a:ext cx="8797234" cy="5022318"/>
          </a:xfrm>
          <a:prstGeom prst="rect">
            <a:avLst/>
          </a:prstGeom>
          <a:solidFill>
            <a:srgbClr val="006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40320" y="2005857"/>
            <a:ext cx="8394539" cy="1720198"/>
          </a:xfrm>
        </p:spPr>
        <p:txBody>
          <a:bodyPr>
            <a:normAutofit/>
          </a:bodyPr>
          <a:lstStyle/>
          <a:p>
            <a:r>
              <a:rPr lang="en-US"/>
              <a:t>FAQ Sessions for Pre – Sessional EFM applicants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94765" y="4324262"/>
            <a:ext cx="8485651" cy="1655762"/>
          </a:xfrm>
        </p:spPr>
        <p:txBody>
          <a:bodyPr/>
          <a:lstStyle/>
          <a:p>
            <a:endParaRPr lang="en-US" sz="2200" b="1"/>
          </a:p>
          <a:p>
            <a:r>
              <a:rPr lang="en-US" sz="2700" b="1">
                <a:solidFill>
                  <a:srgbClr val="EDAA00"/>
                </a:solidFill>
              </a:rPr>
              <a:t>Please check the website for time and dates ::</a:t>
            </a:r>
          </a:p>
        </p:txBody>
      </p:sp>
      <p:pic>
        <p:nvPicPr>
          <p:cNvPr id="5" name="Picture Placeholder 4" descr="Bridge.png"/>
          <p:cNvPicPr>
            <a:picLocks noGrp="1" noChangeAspect="1"/>
          </p:cNvPicPr>
          <p:nvPr>
            <p:ph type="pic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4" r="23534"/>
          <a:stretch>
            <a:fillRect/>
          </a:stretch>
        </p:blipFill>
        <p:spPr>
          <a:xfrm>
            <a:off x="1" y="1407649"/>
            <a:ext cx="3394766" cy="5022318"/>
          </a:xfrm>
        </p:spPr>
      </p:pic>
    </p:spTree>
    <p:extLst>
      <p:ext uri="{BB962C8B-B14F-4D97-AF65-F5344CB8AC3E}">
        <p14:creationId xmlns:p14="http://schemas.microsoft.com/office/powerpoint/2010/main" val="411844728"/>
      </p:ext>
    </p:extLst>
  </p:cSld>
  <p:clrMapOvr>
    <a:masterClrMapping/>
  </p:clrMapOvr>
  <p:transition spd="slow" advClick="0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94766" y="1407649"/>
            <a:ext cx="8797234" cy="5022318"/>
          </a:xfrm>
          <a:prstGeom prst="rect">
            <a:avLst/>
          </a:prstGeom>
          <a:solidFill>
            <a:srgbClr val="006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40320" y="2005857"/>
            <a:ext cx="8394539" cy="1720198"/>
          </a:xfrm>
        </p:spPr>
        <p:txBody>
          <a:bodyPr>
            <a:normAutofit/>
          </a:bodyPr>
          <a:lstStyle/>
          <a:p>
            <a:r>
              <a:rPr lang="en-US"/>
              <a:t>FAQ Sessions for Pre – Sessional EFM applicants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94765" y="4324262"/>
            <a:ext cx="8485651" cy="1655762"/>
          </a:xfrm>
        </p:spPr>
        <p:txBody>
          <a:bodyPr/>
          <a:lstStyle/>
          <a:p>
            <a:endParaRPr lang="en-US" sz="2200" b="1"/>
          </a:p>
          <a:p>
            <a:r>
              <a:rPr lang="en-US" sz="2700" b="1">
                <a:solidFill>
                  <a:srgbClr val="EDAA00"/>
                </a:solidFill>
              </a:rPr>
              <a:t>Please check the website for time and dates ::</a:t>
            </a:r>
          </a:p>
        </p:txBody>
      </p:sp>
      <p:pic>
        <p:nvPicPr>
          <p:cNvPr id="5" name="Picture Placeholder 4" descr="Bridge.png"/>
          <p:cNvPicPr>
            <a:picLocks noGrp="1" noChangeAspect="1"/>
          </p:cNvPicPr>
          <p:nvPr>
            <p:ph type="pic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4" r="23534"/>
          <a:stretch>
            <a:fillRect/>
          </a:stretch>
        </p:blipFill>
        <p:spPr>
          <a:xfrm>
            <a:off x="1" y="1407649"/>
            <a:ext cx="3394766" cy="5022318"/>
          </a:xfrm>
        </p:spPr>
      </p:pic>
    </p:spTree>
    <p:extLst>
      <p:ext uri="{BB962C8B-B14F-4D97-AF65-F5344CB8AC3E}">
        <p14:creationId xmlns:p14="http://schemas.microsoft.com/office/powerpoint/2010/main" val="584469404"/>
      </p:ext>
    </p:extLst>
  </p:cSld>
  <p:clrMapOvr>
    <a:masterClrMapping/>
  </p:clrMapOvr>
  <p:transition spd="slow" advClick="0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4" b="8252"/>
          <a:stretch/>
        </p:blipFill>
        <p:spPr>
          <a:xfrm>
            <a:off x="115" y="-11339"/>
            <a:ext cx="12191771" cy="6837507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5466571" y="-23309"/>
            <a:ext cx="6118704" cy="6849477"/>
          </a:xfrm>
          <a:prstGeom prst="rect">
            <a:avLst/>
          </a:prstGeom>
          <a:gradFill flip="none" rotWithShape="1">
            <a:gsLst>
              <a:gs pos="100000">
                <a:srgbClr val="01B0EE">
                  <a:alpha val="73000"/>
                </a:srgbClr>
              </a:gs>
              <a:gs pos="0">
                <a:srgbClr val="3578AD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69"/>
          </a:p>
        </p:txBody>
      </p:sp>
      <p:sp>
        <p:nvSpPr>
          <p:cNvPr id="26" name="TextBox 25"/>
          <p:cNvSpPr txBox="1"/>
          <p:nvPr/>
        </p:nvSpPr>
        <p:spPr>
          <a:xfrm>
            <a:off x="5828931" y="1718515"/>
            <a:ext cx="5393984" cy="2007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38103"/>
            <a:r>
              <a:rPr lang="en-US" sz="6224">
                <a:solidFill>
                  <a:schemeClr val="bg1"/>
                </a:solidFill>
                <a:latin typeface="Source Sans Pro ExtraLight" charset="0"/>
                <a:ea typeface="Source Sans Pro ExtraLight" charset="0"/>
                <a:cs typeface="Source Sans Pro ExtraLight" charset="0"/>
              </a:rPr>
              <a:t>Vacation Hours start next week </a:t>
            </a:r>
            <a:endParaRPr lang="en-US" sz="12916" spc="-39">
              <a:solidFill>
                <a:schemeClr val="bg1"/>
              </a:solidFill>
              <a:latin typeface="Source Sans Pro ExtraLight" charset="0"/>
              <a:ea typeface="Source Sans Pro ExtraLight" charset="0"/>
              <a:cs typeface="Source Sans Pro ExtraLight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90563" y="4065907"/>
            <a:ext cx="5393984" cy="1475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38103">
              <a:lnSpc>
                <a:spcPct val="150000"/>
              </a:lnSpc>
            </a:pPr>
            <a:r>
              <a:rPr lang="en-US" sz="2995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See website for details</a:t>
            </a:r>
          </a:p>
          <a:p>
            <a:pPr algn="ctr" defTabSz="238103">
              <a:lnSpc>
                <a:spcPct val="150000"/>
              </a:lnSpc>
            </a:pPr>
            <a:r>
              <a:rPr lang="en-US" sz="2995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www.nuimaynooth.ie</a:t>
            </a:r>
            <a:endParaRPr lang="en-US" sz="12916" spc="-39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08465" y="4789217"/>
            <a:ext cx="4834915" cy="68330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69"/>
          </a:p>
        </p:txBody>
      </p:sp>
    </p:spTree>
    <p:extLst>
      <p:ext uri="{BB962C8B-B14F-4D97-AF65-F5344CB8AC3E}">
        <p14:creationId xmlns:p14="http://schemas.microsoft.com/office/powerpoint/2010/main" val="23049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" accel="50000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3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" accel="5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36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6724F21-57E1-B542-93EA-6161B520E22A}"/>
              </a:ext>
            </a:extLst>
          </p:cNvPr>
          <p:cNvSpPr/>
          <p:nvPr/>
        </p:nvSpPr>
        <p:spPr>
          <a:xfrm>
            <a:off x="0" y="1216816"/>
            <a:ext cx="12192000" cy="5641183"/>
          </a:xfrm>
          <a:prstGeom prst="rect">
            <a:avLst/>
          </a:prstGeom>
          <a:solidFill>
            <a:srgbClr val="013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1CCDA4-FDB5-EE47-80D5-70732B655F2B}"/>
              </a:ext>
            </a:extLst>
          </p:cNvPr>
          <p:cNvSpPr txBox="1">
            <a:spLocks/>
          </p:cNvSpPr>
          <p:nvPr/>
        </p:nvSpPr>
        <p:spPr>
          <a:xfrm>
            <a:off x="423334" y="216608"/>
            <a:ext cx="5842000" cy="890293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>
                <a:solidFill>
                  <a:srgbClr val="013670"/>
                </a:solidFill>
              </a:rPr>
              <a:t>ANNOUNCEMENTS</a:t>
            </a:r>
            <a:endParaRPr lang="en-IN" sz="4400" b="1">
              <a:solidFill>
                <a:srgbClr val="01367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B46F4-FC30-244A-82C4-C17C82507BE7}"/>
              </a:ext>
            </a:extLst>
          </p:cNvPr>
          <p:cNvSpPr txBox="1">
            <a:spLocks/>
          </p:cNvSpPr>
          <p:nvPr/>
        </p:nvSpPr>
        <p:spPr>
          <a:xfrm>
            <a:off x="5368702" y="1631381"/>
            <a:ext cx="5074082" cy="935168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4800">
                <a:solidFill>
                  <a:schemeClr val="bg1"/>
                </a:solidFill>
              </a:rPr>
              <a:t>Title</a:t>
            </a:r>
          </a:p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3923EC-4014-4547-BA84-053B2C8D5E44}"/>
              </a:ext>
            </a:extLst>
          </p:cNvPr>
          <p:cNvSpPr txBox="1">
            <a:spLocks/>
          </p:cNvSpPr>
          <p:nvPr/>
        </p:nvSpPr>
        <p:spPr>
          <a:xfrm>
            <a:off x="5300970" y="2966716"/>
            <a:ext cx="6264496" cy="31292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IN" sz="240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Contrary to popular belief, Lorem Ipsum is not simply random text.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374431-DD27-6347-81F3-405CDE1AE534}"/>
              </a:ext>
            </a:extLst>
          </p:cNvPr>
          <p:cNvSpPr/>
          <p:nvPr/>
        </p:nvSpPr>
        <p:spPr>
          <a:xfrm>
            <a:off x="5254410" y="1670589"/>
            <a:ext cx="6311056" cy="118060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17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4" grpId="0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Mark Zegulberg Fire color teal">
      <a:dk1>
        <a:srgbClr val="2B2B2B"/>
      </a:dk1>
      <a:lt1>
        <a:srgbClr val="FFFFFF"/>
      </a:lt1>
      <a:dk2>
        <a:srgbClr val="2B2B2B"/>
      </a:dk2>
      <a:lt2>
        <a:srgbClr val="FFFFFF"/>
      </a:lt2>
      <a:accent1>
        <a:srgbClr val="F49E14"/>
      </a:accent1>
      <a:accent2>
        <a:srgbClr val="FA891E"/>
      </a:accent2>
      <a:accent3>
        <a:srgbClr val="FF7427"/>
      </a:accent3>
      <a:accent4>
        <a:srgbClr val="F15131"/>
      </a:accent4>
      <a:accent5>
        <a:srgbClr val="F42D3A"/>
      </a:accent5>
      <a:accent6>
        <a:srgbClr val="CE174A"/>
      </a:accent6>
      <a:hlink>
        <a:srgbClr val="5B9BD5"/>
      </a:hlink>
      <a:folHlink>
        <a:srgbClr val="70AD47"/>
      </a:folHlink>
    </a:clrScheme>
    <a:fontScheme name="Custom 3">
      <a:majorFont>
        <a:latin typeface="Source Sans Pro Black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d4b49f1-dac3-410b-9ae2-9c0909317d2b">
      <UserInfo>
        <DisplayName>Mi Lab</DisplayName>
        <AccountId>41</AccountId>
        <AccountType/>
      </UserInfo>
      <UserInfo>
        <DisplayName>Emma Boyce</DisplayName>
        <AccountId>18</AccountId>
        <AccountType/>
      </UserInfo>
      <UserInfo>
        <DisplayName>Teresa Lee</DisplayName>
        <AccountId>42</AccountId>
        <AccountType/>
      </UserInfo>
      <UserInfo>
        <DisplayName>Library Bookings</DisplayName>
        <AccountId>43</AccountId>
        <AccountType/>
      </UserInfo>
      <UserInfo>
        <DisplayName>Ailish Mannion</DisplayName>
        <AccountId>54</AccountId>
        <AccountType/>
      </UserInfo>
    </SharedWithUsers>
    <lcf76f155ced4ddcb4097134ff3c332f xmlns="8e616740-0c51-4d13-90bb-0d9f47f8eb6c">
      <Terms xmlns="http://schemas.microsoft.com/office/infopath/2007/PartnerControls"/>
    </lcf76f155ced4ddcb4097134ff3c332f>
    <TaxCatchAll xmlns="7d4b49f1-dac3-410b-9ae2-9c0909317d2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1F3999D6D2C141AB173EA65282759B" ma:contentTypeVersion="18" ma:contentTypeDescription="Create a new document." ma:contentTypeScope="" ma:versionID="6b8ed3b264b084bb57fabb5a34077413">
  <xsd:schema xmlns:xsd="http://www.w3.org/2001/XMLSchema" xmlns:xs="http://www.w3.org/2001/XMLSchema" xmlns:p="http://schemas.microsoft.com/office/2006/metadata/properties" xmlns:ns2="8e616740-0c51-4d13-90bb-0d9f47f8eb6c" xmlns:ns3="7d4b49f1-dac3-410b-9ae2-9c0909317d2b" targetNamespace="http://schemas.microsoft.com/office/2006/metadata/properties" ma:root="true" ma:fieldsID="d06902fae2ed648207b7644b9409e4e3" ns2:_="" ns3:_="">
    <xsd:import namespace="8e616740-0c51-4d13-90bb-0d9f47f8eb6c"/>
    <xsd:import namespace="7d4b49f1-dac3-410b-9ae2-9c0909317d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616740-0c51-4d13-90bb-0d9f47f8eb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ee92b2f-d444-4214-abdd-12644e6e9ea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4b49f1-dac3-410b-9ae2-9c0909317d2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15c6062-c569-453a-a55b-114a5d9b3f43}" ma:internalName="TaxCatchAll" ma:showField="CatchAllData" ma:web="7d4b49f1-dac3-410b-9ae2-9c0909317d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D90BC7F-E0B3-4C37-B356-D94E099AC7F5}">
  <ds:schemaRefs>
    <ds:schemaRef ds:uri="http://schemas.microsoft.com/office/2006/metadata/properties"/>
    <ds:schemaRef ds:uri="http://purl.org/dc/terms/"/>
    <ds:schemaRef ds:uri="http://purl.org/dc/elements/1.1/"/>
    <ds:schemaRef ds:uri="http://schemas.openxmlformats.org/package/2006/metadata/core-properties"/>
    <ds:schemaRef ds:uri="7d4b49f1-dac3-410b-9ae2-9c0909317d2b"/>
    <ds:schemaRef ds:uri="http://purl.org/dc/dcmitype/"/>
    <ds:schemaRef ds:uri="http://schemas.microsoft.com/office/2006/documentManagement/types"/>
    <ds:schemaRef ds:uri="http://schemas.microsoft.com/office/infopath/2007/PartnerControls"/>
    <ds:schemaRef ds:uri="8e616740-0c51-4d13-90bb-0d9f47f8eb6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9A65D55-D3CB-4102-B1C0-6392F530E6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8897D18-7778-49BA-8F67-6FDE32FC4BB9}">
  <ds:schemaRefs>
    <ds:schemaRef ds:uri="7d4b49f1-dac3-410b-9ae2-9c0909317d2b"/>
    <ds:schemaRef ds:uri="8e616740-0c51-4d13-90bb-0d9f47f8eb6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</Words>
  <Application>Microsoft Office PowerPoint</Application>
  <PresentationFormat>Widescreen</PresentationFormat>
  <Paragraphs>29</Paragraphs>
  <Slides>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Looking for self – help strategies?</vt:lpstr>
      <vt:lpstr>Relaxation for Health &amp; Wellbeing</vt:lpstr>
      <vt:lpstr>FAQ Sessions for Pre – Sessional EFM applicants</vt:lpstr>
      <vt:lpstr>FAQ Sessions for Pre – Sessional EFM applicants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Sheree Yeates</dc:creator>
  <cp:lastModifiedBy>Ashley Burke</cp:lastModifiedBy>
  <cp:revision>9</cp:revision>
  <dcterms:created xsi:type="dcterms:W3CDTF">2018-10-30T14:48:53Z</dcterms:created>
  <dcterms:modified xsi:type="dcterms:W3CDTF">2024-04-25T11:37:59Z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0x010100C31F3999D6D2C141AB173EA65282759B</vt:lpwstr>
  </property>
  <property fmtid="{D5CDD505-2E9C-101B-9397-08002B2CF9AE}" pid="3" name="MediaServiceImageTags">
    <vt:lpwstr/>
  </property>
</Properties>
</file>