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entation.xml" ContentType="application/vnd.openxmlformats-officedocument.presentationml.presentation.main+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57" r:id="rId3"/>
    <p:sldId id="256" r:id="rId4"/>
    <p:sldId id="259" r:id="rId5"/>
    <p:sldId id="260" r:id="rId6"/>
    <p:sldId id="261" r:id="rId7"/>
    <p:sldId id="262" r:id="rId8"/>
    <p:sldId id="263" r:id="rId9"/>
    <p:sldId id="264" r:id="rId10"/>
    <p:sldId id="265" r:id="rId11"/>
    <p:sldId id="269" r:id="rId12"/>
    <p:sldId id="266" r:id="rId13"/>
    <p:sldId id="267" r:id="rId14"/>
    <p:sldId id="268" r:id="rId15"/>
    <p:sldId id="270" r:id="rId16"/>
    <p:sldId id="271" r:id="rId17"/>
    <p:sldId id="272"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6327"/>
  </p:normalViewPr>
  <p:slideViewPr>
    <p:cSldViewPr snapToGrid="0" snapToObjects="1">
      <p:cViewPr varScale="1">
        <p:scale>
          <a:sx n="128" d="100"/>
          <a:sy n="128" d="100"/>
        </p:scale>
        <p:origin x="4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762FF-5EDC-AB45-9C3D-944C1612F09E}"/>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704DD9DD-D942-F048-AEA3-1B04A97B89F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46584884-8FC3-3047-BFAC-1F09DA6F9255}"/>
              </a:ext>
            </a:extLst>
          </p:cNvPr>
          <p:cNvSpPr>
            <a:spLocks noGrp="1"/>
          </p:cNvSpPr>
          <p:nvPr>
            <p:ph type="dt" sz="half" idx="10"/>
          </p:nvPr>
        </p:nvSpPr>
        <p:spPr/>
        <p:txBody>
          <a:bodyPr/>
          <a:lstStyle/>
          <a:p>
            <a:fld id="{66F0FFF0-59F3-814E-84CF-FF98BCEE4882}" type="datetimeFigureOut">
              <a:rPr lang="en-US" smtClean="0"/>
              <a:t>6/29/21</a:t>
            </a:fld>
            <a:endParaRPr lang="en-US"/>
          </a:p>
        </p:txBody>
      </p:sp>
      <p:sp>
        <p:nvSpPr>
          <p:cNvPr id="5" name="Footer Placeholder 4">
            <a:extLst>
              <a:ext uri="{FF2B5EF4-FFF2-40B4-BE49-F238E27FC236}">
                <a16:creationId xmlns:a16="http://schemas.microsoft.com/office/drawing/2014/main" id="{E89F85D5-0A26-9549-BB5F-016F272F7D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2E2ADA-4C17-D246-9ECF-4CF3A9C7AEAF}"/>
              </a:ext>
            </a:extLst>
          </p:cNvPr>
          <p:cNvSpPr>
            <a:spLocks noGrp="1"/>
          </p:cNvSpPr>
          <p:nvPr>
            <p:ph type="sldNum" sz="quarter" idx="12"/>
          </p:nvPr>
        </p:nvSpPr>
        <p:spPr/>
        <p:txBody>
          <a:bodyPr/>
          <a:lstStyle/>
          <a:p>
            <a:fld id="{E96E5F0B-42CB-0B48-A670-D22251695522}" type="slidenum">
              <a:rPr lang="en-US" smtClean="0"/>
              <a:t>‹#›</a:t>
            </a:fld>
            <a:endParaRPr lang="en-US"/>
          </a:p>
        </p:txBody>
      </p:sp>
    </p:spTree>
    <p:extLst>
      <p:ext uri="{BB962C8B-B14F-4D97-AF65-F5344CB8AC3E}">
        <p14:creationId xmlns:p14="http://schemas.microsoft.com/office/powerpoint/2010/main" val="1997810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49015-1C95-194E-9CEC-AEE897EF79D4}"/>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B4346997-15F1-2E4E-8EFF-7C888CB27010}"/>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D11E33E-8152-BC41-AEA6-D48D16326CFF}"/>
              </a:ext>
            </a:extLst>
          </p:cNvPr>
          <p:cNvSpPr>
            <a:spLocks noGrp="1"/>
          </p:cNvSpPr>
          <p:nvPr>
            <p:ph type="dt" sz="half" idx="10"/>
          </p:nvPr>
        </p:nvSpPr>
        <p:spPr/>
        <p:txBody>
          <a:bodyPr/>
          <a:lstStyle/>
          <a:p>
            <a:fld id="{66F0FFF0-59F3-814E-84CF-FF98BCEE4882}" type="datetimeFigureOut">
              <a:rPr lang="en-US" smtClean="0"/>
              <a:t>6/29/21</a:t>
            </a:fld>
            <a:endParaRPr lang="en-US"/>
          </a:p>
        </p:txBody>
      </p:sp>
      <p:sp>
        <p:nvSpPr>
          <p:cNvPr id="5" name="Footer Placeholder 4">
            <a:extLst>
              <a:ext uri="{FF2B5EF4-FFF2-40B4-BE49-F238E27FC236}">
                <a16:creationId xmlns:a16="http://schemas.microsoft.com/office/drawing/2014/main" id="{5BA44C28-6087-FD4A-ADB1-6A04AAA29C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3E83A1-24E6-5B40-AB5B-9480C84E0BE6}"/>
              </a:ext>
            </a:extLst>
          </p:cNvPr>
          <p:cNvSpPr>
            <a:spLocks noGrp="1"/>
          </p:cNvSpPr>
          <p:nvPr>
            <p:ph type="sldNum" sz="quarter" idx="12"/>
          </p:nvPr>
        </p:nvSpPr>
        <p:spPr/>
        <p:txBody>
          <a:bodyPr/>
          <a:lstStyle/>
          <a:p>
            <a:fld id="{E96E5F0B-42CB-0B48-A670-D22251695522}" type="slidenum">
              <a:rPr lang="en-US" smtClean="0"/>
              <a:t>‹#›</a:t>
            </a:fld>
            <a:endParaRPr lang="en-US"/>
          </a:p>
        </p:txBody>
      </p:sp>
    </p:spTree>
    <p:extLst>
      <p:ext uri="{BB962C8B-B14F-4D97-AF65-F5344CB8AC3E}">
        <p14:creationId xmlns:p14="http://schemas.microsoft.com/office/powerpoint/2010/main" val="2293030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6245A04-02EF-2A4E-BB18-65F12EF32507}"/>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EE06B0E0-1323-4443-BE03-FE2EDE312642}"/>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7C3AE23-F65F-EF42-82C0-251391B05EA9}"/>
              </a:ext>
            </a:extLst>
          </p:cNvPr>
          <p:cNvSpPr>
            <a:spLocks noGrp="1"/>
          </p:cNvSpPr>
          <p:nvPr>
            <p:ph type="dt" sz="half" idx="10"/>
          </p:nvPr>
        </p:nvSpPr>
        <p:spPr/>
        <p:txBody>
          <a:bodyPr/>
          <a:lstStyle/>
          <a:p>
            <a:fld id="{66F0FFF0-59F3-814E-84CF-FF98BCEE4882}" type="datetimeFigureOut">
              <a:rPr lang="en-US" smtClean="0"/>
              <a:t>6/29/21</a:t>
            </a:fld>
            <a:endParaRPr lang="en-US"/>
          </a:p>
        </p:txBody>
      </p:sp>
      <p:sp>
        <p:nvSpPr>
          <p:cNvPr id="5" name="Footer Placeholder 4">
            <a:extLst>
              <a:ext uri="{FF2B5EF4-FFF2-40B4-BE49-F238E27FC236}">
                <a16:creationId xmlns:a16="http://schemas.microsoft.com/office/drawing/2014/main" id="{A9E1BAAC-914E-8F4A-A279-E08B3DE294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E4FA5F-4BE0-074D-BB0F-E0C130BC6D55}"/>
              </a:ext>
            </a:extLst>
          </p:cNvPr>
          <p:cNvSpPr>
            <a:spLocks noGrp="1"/>
          </p:cNvSpPr>
          <p:nvPr>
            <p:ph type="sldNum" sz="quarter" idx="12"/>
          </p:nvPr>
        </p:nvSpPr>
        <p:spPr/>
        <p:txBody>
          <a:bodyPr/>
          <a:lstStyle/>
          <a:p>
            <a:fld id="{E96E5F0B-42CB-0B48-A670-D22251695522}" type="slidenum">
              <a:rPr lang="en-US" smtClean="0"/>
              <a:t>‹#›</a:t>
            </a:fld>
            <a:endParaRPr lang="en-US"/>
          </a:p>
        </p:txBody>
      </p:sp>
    </p:spTree>
    <p:extLst>
      <p:ext uri="{BB962C8B-B14F-4D97-AF65-F5344CB8AC3E}">
        <p14:creationId xmlns:p14="http://schemas.microsoft.com/office/powerpoint/2010/main" val="7290293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11" name="Presentation Title"/>
          <p:cNvSpPr txBox="1">
            <a:spLocks noGrp="1"/>
          </p:cNvSpPr>
          <p:nvPr>
            <p:ph type="title" hasCustomPrompt="1"/>
          </p:nvPr>
        </p:nvSpPr>
        <p:spPr>
          <a:xfrm>
            <a:off x="5197315" y="4652440"/>
            <a:ext cx="5159203" cy="1115398"/>
          </a:xfrm>
          <a:prstGeom prst="rect">
            <a:avLst/>
          </a:prstGeom>
        </p:spPr>
        <p:txBody>
          <a:bodyPr anchor="t"/>
          <a:lstStyle>
            <a:lvl1pPr>
              <a:defRPr sz="4800" spc="-96">
                <a:latin typeface="Arial"/>
                <a:ea typeface="Arial"/>
                <a:cs typeface="Arial"/>
                <a:sym typeface="Arial"/>
              </a:defRPr>
            </a:lvl1pPr>
          </a:lstStyle>
          <a:p>
            <a:r>
              <a:t>Presentation Title</a:t>
            </a:r>
          </a:p>
        </p:txBody>
      </p:sp>
      <p:sp>
        <p:nvSpPr>
          <p:cNvPr id="12" name="Body Level One…"/>
          <p:cNvSpPr txBox="1">
            <a:spLocks noGrp="1"/>
          </p:cNvSpPr>
          <p:nvPr>
            <p:ph type="body" sz="quarter" idx="21" hasCustomPrompt="1"/>
          </p:nvPr>
        </p:nvSpPr>
        <p:spPr>
          <a:xfrm>
            <a:off x="5197315" y="5991809"/>
            <a:ext cx="5159202" cy="952501"/>
          </a:xfrm>
          <a:prstGeom prst="rect">
            <a:avLst/>
          </a:prstGeom>
        </p:spPr>
        <p:txBody>
          <a:bodyPr lIns="50800" tIns="50800" rIns="50800" bIns="50800"/>
          <a:lstStyle>
            <a:lvl1pPr>
              <a:defRPr sz="2400">
                <a:latin typeface="Arial"/>
                <a:ea typeface="Arial"/>
                <a:cs typeface="Arial"/>
                <a:sym typeface="Arial"/>
              </a:defRPr>
            </a:lvl1pPr>
          </a:lstStyle>
          <a:p>
            <a:r>
              <a:t>Presentation Subtitle</a:t>
            </a:r>
          </a:p>
        </p:txBody>
      </p:sp>
      <p:sp>
        <p:nvSpPr>
          <p:cNvPr id="13" name="Slide Number"/>
          <p:cNvSpPr txBox="1">
            <a:spLocks noGrp="1"/>
          </p:cNvSpPr>
          <p:nvPr>
            <p:ph type="sldNum" sz="quarter" idx="2"/>
          </p:nvPr>
        </p:nvSpPr>
        <p:spPr>
          <a:xfrm>
            <a:off x="6003874" y="6540500"/>
            <a:ext cx="184252" cy="187300"/>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37137321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A1FEE-2909-FC48-B06A-FEA816343F6D}"/>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BD3E881-DA10-6743-BDDF-5EE8EB6A4B6A}"/>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9E7FB85-5863-3B4F-A09E-347C10CD8B64}"/>
              </a:ext>
            </a:extLst>
          </p:cNvPr>
          <p:cNvSpPr>
            <a:spLocks noGrp="1"/>
          </p:cNvSpPr>
          <p:nvPr>
            <p:ph type="dt" sz="half" idx="10"/>
          </p:nvPr>
        </p:nvSpPr>
        <p:spPr/>
        <p:txBody>
          <a:bodyPr/>
          <a:lstStyle/>
          <a:p>
            <a:fld id="{66F0FFF0-59F3-814E-84CF-FF98BCEE4882}" type="datetimeFigureOut">
              <a:rPr lang="en-US" smtClean="0"/>
              <a:t>6/29/21</a:t>
            </a:fld>
            <a:endParaRPr lang="en-US"/>
          </a:p>
        </p:txBody>
      </p:sp>
      <p:sp>
        <p:nvSpPr>
          <p:cNvPr id="5" name="Footer Placeholder 4">
            <a:extLst>
              <a:ext uri="{FF2B5EF4-FFF2-40B4-BE49-F238E27FC236}">
                <a16:creationId xmlns:a16="http://schemas.microsoft.com/office/drawing/2014/main" id="{1EFC5202-A16E-C345-8677-585A4EC1BF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9D7AA0-F10C-1F4D-B55D-35A152C711F4}"/>
              </a:ext>
            </a:extLst>
          </p:cNvPr>
          <p:cNvSpPr>
            <a:spLocks noGrp="1"/>
          </p:cNvSpPr>
          <p:nvPr>
            <p:ph type="sldNum" sz="quarter" idx="12"/>
          </p:nvPr>
        </p:nvSpPr>
        <p:spPr/>
        <p:txBody>
          <a:bodyPr/>
          <a:lstStyle/>
          <a:p>
            <a:fld id="{E96E5F0B-42CB-0B48-A670-D22251695522}" type="slidenum">
              <a:rPr lang="en-US" smtClean="0"/>
              <a:t>‹#›</a:t>
            </a:fld>
            <a:endParaRPr lang="en-US"/>
          </a:p>
        </p:txBody>
      </p:sp>
    </p:spTree>
    <p:extLst>
      <p:ext uri="{BB962C8B-B14F-4D97-AF65-F5344CB8AC3E}">
        <p14:creationId xmlns:p14="http://schemas.microsoft.com/office/powerpoint/2010/main" val="3786817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EE5FD-12D5-5D4C-A2F4-DFD74CCD8E5F}"/>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DB704FDF-9D7B-DD42-8EBB-707ED05214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1FDB34A4-8592-B544-A563-2AB4AC5CFEDB}"/>
              </a:ext>
            </a:extLst>
          </p:cNvPr>
          <p:cNvSpPr>
            <a:spLocks noGrp="1"/>
          </p:cNvSpPr>
          <p:nvPr>
            <p:ph type="dt" sz="half" idx="10"/>
          </p:nvPr>
        </p:nvSpPr>
        <p:spPr/>
        <p:txBody>
          <a:bodyPr/>
          <a:lstStyle/>
          <a:p>
            <a:fld id="{66F0FFF0-59F3-814E-84CF-FF98BCEE4882}" type="datetimeFigureOut">
              <a:rPr lang="en-US" smtClean="0"/>
              <a:t>6/29/21</a:t>
            </a:fld>
            <a:endParaRPr lang="en-US"/>
          </a:p>
        </p:txBody>
      </p:sp>
      <p:sp>
        <p:nvSpPr>
          <p:cNvPr id="5" name="Footer Placeholder 4">
            <a:extLst>
              <a:ext uri="{FF2B5EF4-FFF2-40B4-BE49-F238E27FC236}">
                <a16:creationId xmlns:a16="http://schemas.microsoft.com/office/drawing/2014/main" id="{F095DF5C-137F-E943-983D-5F5CC26BB5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F95326-B17F-C948-8F6B-CE71ADC207AF}"/>
              </a:ext>
            </a:extLst>
          </p:cNvPr>
          <p:cNvSpPr>
            <a:spLocks noGrp="1"/>
          </p:cNvSpPr>
          <p:nvPr>
            <p:ph type="sldNum" sz="quarter" idx="12"/>
          </p:nvPr>
        </p:nvSpPr>
        <p:spPr/>
        <p:txBody>
          <a:bodyPr/>
          <a:lstStyle/>
          <a:p>
            <a:fld id="{E96E5F0B-42CB-0B48-A670-D22251695522}" type="slidenum">
              <a:rPr lang="en-US" smtClean="0"/>
              <a:t>‹#›</a:t>
            </a:fld>
            <a:endParaRPr lang="en-US"/>
          </a:p>
        </p:txBody>
      </p:sp>
    </p:spTree>
    <p:extLst>
      <p:ext uri="{BB962C8B-B14F-4D97-AF65-F5344CB8AC3E}">
        <p14:creationId xmlns:p14="http://schemas.microsoft.com/office/powerpoint/2010/main" val="961047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D93AD-E435-6441-B656-3420FE246E7C}"/>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849290D0-4927-4141-B079-91D33155F64D}"/>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31D0D140-2E1E-C544-863B-816D5A6500E0}"/>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45FD80CC-656F-1B48-9C9E-47DA31314436}"/>
              </a:ext>
            </a:extLst>
          </p:cNvPr>
          <p:cNvSpPr>
            <a:spLocks noGrp="1"/>
          </p:cNvSpPr>
          <p:nvPr>
            <p:ph type="dt" sz="half" idx="10"/>
          </p:nvPr>
        </p:nvSpPr>
        <p:spPr/>
        <p:txBody>
          <a:bodyPr/>
          <a:lstStyle/>
          <a:p>
            <a:fld id="{66F0FFF0-59F3-814E-84CF-FF98BCEE4882}" type="datetimeFigureOut">
              <a:rPr lang="en-US" smtClean="0"/>
              <a:t>6/29/21</a:t>
            </a:fld>
            <a:endParaRPr lang="en-US"/>
          </a:p>
        </p:txBody>
      </p:sp>
      <p:sp>
        <p:nvSpPr>
          <p:cNvPr id="6" name="Footer Placeholder 5">
            <a:extLst>
              <a:ext uri="{FF2B5EF4-FFF2-40B4-BE49-F238E27FC236}">
                <a16:creationId xmlns:a16="http://schemas.microsoft.com/office/drawing/2014/main" id="{C643E57D-DB11-3249-BE4F-A9C201230F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C4004F-B894-564D-AB9C-CCBD58DE773D}"/>
              </a:ext>
            </a:extLst>
          </p:cNvPr>
          <p:cNvSpPr>
            <a:spLocks noGrp="1"/>
          </p:cNvSpPr>
          <p:nvPr>
            <p:ph type="sldNum" sz="quarter" idx="12"/>
          </p:nvPr>
        </p:nvSpPr>
        <p:spPr/>
        <p:txBody>
          <a:bodyPr/>
          <a:lstStyle/>
          <a:p>
            <a:fld id="{E96E5F0B-42CB-0B48-A670-D22251695522}" type="slidenum">
              <a:rPr lang="en-US" smtClean="0"/>
              <a:t>‹#›</a:t>
            </a:fld>
            <a:endParaRPr lang="en-US"/>
          </a:p>
        </p:txBody>
      </p:sp>
    </p:spTree>
    <p:extLst>
      <p:ext uri="{BB962C8B-B14F-4D97-AF65-F5344CB8AC3E}">
        <p14:creationId xmlns:p14="http://schemas.microsoft.com/office/powerpoint/2010/main" val="1863645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CA8C5-2A4B-534F-98BB-B63ACBA96186}"/>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F5BC535D-5FAB-1945-8FC5-FB62569510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02D04726-4F73-794F-9BCA-C398CA799672}"/>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BE8D56FA-B33A-C240-A805-42D240A29A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AE77473A-45AF-9647-BE96-3FD5A5DC3B46}"/>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A54DD6A9-0F99-1B4A-9A95-B436B0E974AC}"/>
              </a:ext>
            </a:extLst>
          </p:cNvPr>
          <p:cNvSpPr>
            <a:spLocks noGrp="1"/>
          </p:cNvSpPr>
          <p:nvPr>
            <p:ph type="dt" sz="half" idx="10"/>
          </p:nvPr>
        </p:nvSpPr>
        <p:spPr/>
        <p:txBody>
          <a:bodyPr/>
          <a:lstStyle/>
          <a:p>
            <a:fld id="{66F0FFF0-59F3-814E-84CF-FF98BCEE4882}" type="datetimeFigureOut">
              <a:rPr lang="en-US" smtClean="0"/>
              <a:t>6/29/21</a:t>
            </a:fld>
            <a:endParaRPr lang="en-US"/>
          </a:p>
        </p:txBody>
      </p:sp>
      <p:sp>
        <p:nvSpPr>
          <p:cNvPr id="8" name="Footer Placeholder 7">
            <a:extLst>
              <a:ext uri="{FF2B5EF4-FFF2-40B4-BE49-F238E27FC236}">
                <a16:creationId xmlns:a16="http://schemas.microsoft.com/office/drawing/2014/main" id="{D4D14378-0D50-9845-B0F7-54B9E2158DF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3211F41-7283-3545-A8EA-BA7C183CD5B0}"/>
              </a:ext>
            </a:extLst>
          </p:cNvPr>
          <p:cNvSpPr>
            <a:spLocks noGrp="1"/>
          </p:cNvSpPr>
          <p:nvPr>
            <p:ph type="sldNum" sz="quarter" idx="12"/>
          </p:nvPr>
        </p:nvSpPr>
        <p:spPr/>
        <p:txBody>
          <a:bodyPr/>
          <a:lstStyle/>
          <a:p>
            <a:fld id="{E96E5F0B-42CB-0B48-A670-D22251695522}" type="slidenum">
              <a:rPr lang="en-US" smtClean="0"/>
              <a:t>‹#›</a:t>
            </a:fld>
            <a:endParaRPr lang="en-US"/>
          </a:p>
        </p:txBody>
      </p:sp>
    </p:spTree>
    <p:extLst>
      <p:ext uri="{BB962C8B-B14F-4D97-AF65-F5344CB8AC3E}">
        <p14:creationId xmlns:p14="http://schemas.microsoft.com/office/powerpoint/2010/main" val="2492984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48EF6-CF84-1146-A724-197F7FDA5B2A}"/>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11B89F4A-750E-B642-BAE9-1689592B0FB7}"/>
              </a:ext>
            </a:extLst>
          </p:cNvPr>
          <p:cNvSpPr>
            <a:spLocks noGrp="1"/>
          </p:cNvSpPr>
          <p:nvPr>
            <p:ph type="dt" sz="half" idx="10"/>
          </p:nvPr>
        </p:nvSpPr>
        <p:spPr/>
        <p:txBody>
          <a:bodyPr/>
          <a:lstStyle/>
          <a:p>
            <a:fld id="{66F0FFF0-59F3-814E-84CF-FF98BCEE4882}" type="datetimeFigureOut">
              <a:rPr lang="en-US" smtClean="0"/>
              <a:t>6/29/21</a:t>
            </a:fld>
            <a:endParaRPr lang="en-US"/>
          </a:p>
        </p:txBody>
      </p:sp>
      <p:sp>
        <p:nvSpPr>
          <p:cNvPr id="4" name="Footer Placeholder 3">
            <a:extLst>
              <a:ext uri="{FF2B5EF4-FFF2-40B4-BE49-F238E27FC236}">
                <a16:creationId xmlns:a16="http://schemas.microsoft.com/office/drawing/2014/main" id="{C74DA747-BD63-6D48-A81B-352C3F1D182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650E131-2E98-C241-B17D-16FD14AB9BD7}"/>
              </a:ext>
            </a:extLst>
          </p:cNvPr>
          <p:cNvSpPr>
            <a:spLocks noGrp="1"/>
          </p:cNvSpPr>
          <p:nvPr>
            <p:ph type="sldNum" sz="quarter" idx="12"/>
          </p:nvPr>
        </p:nvSpPr>
        <p:spPr/>
        <p:txBody>
          <a:bodyPr/>
          <a:lstStyle/>
          <a:p>
            <a:fld id="{E96E5F0B-42CB-0B48-A670-D22251695522}" type="slidenum">
              <a:rPr lang="en-US" smtClean="0"/>
              <a:t>‹#›</a:t>
            </a:fld>
            <a:endParaRPr lang="en-US"/>
          </a:p>
        </p:txBody>
      </p:sp>
    </p:spTree>
    <p:extLst>
      <p:ext uri="{BB962C8B-B14F-4D97-AF65-F5344CB8AC3E}">
        <p14:creationId xmlns:p14="http://schemas.microsoft.com/office/powerpoint/2010/main" val="1032525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EF33B5-11B1-4F42-9158-0F47B1731AA7}"/>
              </a:ext>
            </a:extLst>
          </p:cNvPr>
          <p:cNvSpPr>
            <a:spLocks noGrp="1"/>
          </p:cNvSpPr>
          <p:nvPr>
            <p:ph type="dt" sz="half" idx="10"/>
          </p:nvPr>
        </p:nvSpPr>
        <p:spPr/>
        <p:txBody>
          <a:bodyPr/>
          <a:lstStyle/>
          <a:p>
            <a:fld id="{66F0FFF0-59F3-814E-84CF-FF98BCEE4882}" type="datetimeFigureOut">
              <a:rPr lang="en-US" smtClean="0"/>
              <a:t>6/29/21</a:t>
            </a:fld>
            <a:endParaRPr lang="en-US"/>
          </a:p>
        </p:txBody>
      </p:sp>
      <p:sp>
        <p:nvSpPr>
          <p:cNvPr id="3" name="Footer Placeholder 2">
            <a:extLst>
              <a:ext uri="{FF2B5EF4-FFF2-40B4-BE49-F238E27FC236}">
                <a16:creationId xmlns:a16="http://schemas.microsoft.com/office/drawing/2014/main" id="{C106403D-9B0C-2D49-8D40-90C811F645A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A7C10AA-C000-7447-9A7A-30C7A5DC147E}"/>
              </a:ext>
            </a:extLst>
          </p:cNvPr>
          <p:cNvSpPr>
            <a:spLocks noGrp="1"/>
          </p:cNvSpPr>
          <p:nvPr>
            <p:ph type="sldNum" sz="quarter" idx="12"/>
          </p:nvPr>
        </p:nvSpPr>
        <p:spPr/>
        <p:txBody>
          <a:bodyPr/>
          <a:lstStyle/>
          <a:p>
            <a:fld id="{E96E5F0B-42CB-0B48-A670-D22251695522}" type="slidenum">
              <a:rPr lang="en-US" smtClean="0"/>
              <a:t>‹#›</a:t>
            </a:fld>
            <a:endParaRPr lang="en-US"/>
          </a:p>
        </p:txBody>
      </p:sp>
    </p:spTree>
    <p:extLst>
      <p:ext uri="{BB962C8B-B14F-4D97-AF65-F5344CB8AC3E}">
        <p14:creationId xmlns:p14="http://schemas.microsoft.com/office/powerpoint/2010/main" val="3304148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3F6DA-F532-DA41-B38E-28552418CB0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CAE66548-609B-ED41-9C2E-0E94B4C632C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AA5C9C3A-2B60-0F48-8F99-DC19DE0AD7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8A4994E-041A-9B47-9EE9-DADF942A2C96}"/>
              </a:ext>
            </a:extLst>
          </p:cNvPr>
          <p:cNvSpPr>
            <a:spLocks noGrp="1"/>
          </p:cNvSpPr>
          <p:nvPr>
            <p:ph type="dt" sz="half" idx="10"/>
          </p:nvPr>
        </p:nvSpPr>
        <p:spPr/>
        <p:txBody>
          <a:bodyPr/>
          <a:lstStyle/>
          <a:p>
            <a:fld id="{66F0FFF0-59F3-814E-84CF-FF98BCEE4882}" type="datetimeFigureOut">
              <a:rPr lang="en-US" smtClean="0"/>
              <a:t>6/29/21</a:t>
            </a:fld>
            <a:endParaRPr lang="en-US"/>
          </a:p>
        </p:txBody>
      </p:sp>
      <p:sp>
        <p:nvSpPr>
          <p:cNvPr id="6" name="Footer Placeholder 5">
            <a:extLst>
              <a:ext uri="{FF2B5EF4-FFF2-40B4-BE49-F238E27FC236}">
                <a16:creationId xmlns:a16="http://schemas.microsoft.com/office/drawing/2014/main" id="{72C4C316-1939-B146-8A79-95AA77068F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9E308D9-AD3A-D54F-80FA-2F6F831DF718}"/>
              </a:ext>
            </a:extLst>
          </p:cNvPr>
          <p:cNvSpPr>
            <a:spLocks noGrp="1"/>
          </p:cNvSpPr>
          <p:nvPr>
            <p:ph type="sldNum" sz="quarter" idx="12"/>
          </p:nvPr>
        </p:nvSpPr>
        <p:spPr/>
        <p:txBody>
          <a:bodyPr/>
          <a:lstStyle/>
          <a:p>
            <a:fld id="{E96E5F0B-42CB-0B48-A670-D22251695522}" type="slidenum">
              <a:rPr lang="en-US" smtClean="0"/>
              <a:t>‹#›</a:t>
            </a:fld>
            <a:endParaRPr lang="en-US"/>
          </a:p>
        </p:txBody>
      </p:sp>
    </p:spTree>
    <p:extLst>
      <p:ext uri="{BB962C8B-B14F-4D97-AF65-F5344CB8AC3E}">
        <p14:creationId xmlns:p14="http://schemas.microsoft.com/office/powerpoint/2010/main" val="2260022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18657-C176-0548-8C6D-4FAB3B67BA2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1227A086-C5D0-144E-A10B-53FB3E3505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01B4B19-C896-2D48-BC47-B2F92DCEF8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9504D4A-08C4-D648-9888-641A8B3D7AB3}"/>
              </a:ext>
            </a:extLst>
          </p:cNvPr>
          <p:cNvSpPr>
            <a:spLocks noGrp="1"/>
          </p:cNvSpPr>
          <p:nvPr>
            <p:ph type="dt" sz="half" idx="10"/>
          </p:nvPr>
        </p:nvSpPr>
        <p:spPr/>
        <p:txBody>
          <a:bodyPr/>
          <a:lstStyle/>
          <a:p>
            <a:fld id="{66F0FFF0-59F3-814E-84CF-FF98BCEE4882}" type="datetimeFigureOut">
              <a:rPr lang="en-US" smtClean="0"/>
              <a:t>6/29/21</a:t>
            </a:fld>
            <a:endParaRPr lang="en-US"/>
          </a:p>
        </p:txBody>
      </p:sp>
      <p:sp>
        <p:nvSpPr>
          <p:cNvPr id="6" name="Footer Placeholder 5">
            <a:extLst>
              <a:ext uri="{FF2B5EF4-FFF2-40B4-BE49-F238E27FC236}">
                <a16:creationId xmlns:a16="http://schemas.microsoft.com/office/drawing/2014/main" id="{A81A2A19-0B98-0543-B415-D878BCE830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EE1E6C-E864-3948-8FB3-E8DED18514A0}"/>
              </a:ext>
            </a:extLst>
          </p:cNvPr>
          <p:cNvSpPr>
            <a:spLocks noGrp="1"/>
          </p:cNvSpPr>
          <p:nvPr>
            <p:ph type="sldNum" sz="quarter" idx="12"/>
          </p:nvPr>
        </p:nvSpPr>
        <p:spPr/>
        <p:txBody>
          <a:bodyPr/>
          <a:lstStyle/>
          <a:p>
            <a:fld id="{E96E5F0B-42CB-0B48-A670-D22251695522}" type="slidenum">
              <a:rPr lang="en-US" smtClean="0"/>
              <a:t>‹#›</a:t>
            </a:fld>
            <a:endParaRPr lang="en-US"/>
          </a:p>
        </p:txBody>
      </p:sp>
    </p:spTree>
    <p:extLst>
      <p:ext uri="{BB962C8B-B14F-4D97-AF65-F5344CB8AC3E}">
        <p14:creationId xmlns:p14="http://schemas.microsoft.com/office/powerpoint/2010/main" val="4206704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B5D55EC-047F-E847-9A69-C132C6CEE4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540F53CB-D4E9-7C4D-A7FF-0B794A2844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69421E9-DA9B-7249-8A5F-3062D3E4B5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F0FFF0-59F3-814E-84CF-FF98BCEE4882}" type="datetimeFigureOut">
              <a:rPr lang="en-US" smtClean="0"/>
              <a:t>6/29/21</a:t>
            </a:fld>
            <a:endParaRPr lang="en-US"/>
          </a:p>
        </p:txBody>
      </p:sp>
      <p:sp>
        <p:nvSpPr>
          <p:cNvPr id="5" name="Footer Placeholder 4">
            <a:extLst>
              <a:ext uri="{FF2B5EF4-FFF2-40B4-BE49-F238E27FC236}">
                <a16:creationId xmlns:a16="http://schemas.microsoft.com/office/drawing/2014/main" id="{FDB3D69A-8E6E-A04E-A1AD-DE8BFCA58B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64F8969-8679-FD4E-92E1-9503E0F115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6E5F0B-42CB-0B48-A670-D22251695522}" type="slidenum">
              <a:rPr lang="en-US" smtClean="0"/>
              <a:t>‹#›</a:t>
            </a:fld>
            <a:endParaRPr lang="en-US"/>
          </a:p>
        </p:txBody>
      </p:sp>
    </p:spTree>
    <p:extLst>
      <p:ext uri="{BB962C8B-B14F-4D97-AF65-F5344CB8AC3E}">
        <p14:creationId xmlns:p14="http://schemas.microsoft.com/office/powerpoint/2010/main" val="19271221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Workshop subtitle"/>
          <p:cNvSpPr txBox="1"/>
          <p:nvPr/>
        </p:nvSpPr>
        <p:spPr>
          <a:xfrm>
            <a:off x="5271518" y="4747727"/>
            <a:ext cx="4340097" cy="9525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5400" tIns="25400" rIns="25400" bIns="25400">
            <a:normAutofit/>
          </a:bodyPr>
          <a:lstStyle>
            <a:lvl1pPr algn="l" defTabSz="825500">
              <a:defRPr sz="5500" b="1">
                <a:solidFill>
                  <a:srgbClr val="FFFFFF"/>
                </a:solidFill>
                <a:latin typeface="Arial"/>
                <a:ea typeface="Arial"/>
                <a:cs typeface="Arial"/>
                <a:sym typeface="Arial"/>
              </a:defRPr>
            </a:lvl1pPr>
          </a:lstStyle>
          <a:p>
            <a:r>
              <a:rPr lang="en-IE" sz="2750" dirty="0"/>
              <a:t>CPD Group Activity: Team Teaching Scenarios</a:t>
            </a:r>
            <a:endParaRPr sz="2750"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218" name="Picture 2" descr="Text, letter&#10;&#10;Description automatically generated">
            <a:extLst>
              <a:ext uri="{FF2B5EF4-FFF2-40B4-BE49-F238E27FC236}">
                <a16:creationId xmlns:a16="http://schemas.microsoft.com/office/drawing/2014/main" id="{28BB19FE-8F21-3449-9FE2-58B4D15BF31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381955" y="643466"/>
            <a:ext cx="7428089" cy="5571067"/>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1524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42" name="Picture 2" descr="Text, letter&#10;&#10;Description automatically generated">
            <a:extLst>
              <a:ext uri="{FF2B5EF4-FFF2-40B4-BE49-F238E27FC236}">
                <a16:creationId xmlns:a16="http://schemas.microsoft.com/office/drawing/2014/main" id="{68EC8CEB-885F-EC4F-A421-B7494C3186D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381955" y="643466"/>
            <a:ext cx="7428089" cy="5571067"/>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8944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266" name="Picture 2" descr="Text, letter&#10;&#10;Description automatically generated">
            <a:extLst>
              <a:ext uri="{FF2B5EF4-FFF2-40B4-BE49-F238E27FC236}">
                <a16:creationId xmlns:a16="http://schemas.microsoft.com/office/drawing/2014/main" id="{95CA3EAE-7049-E740-87F7-49E13265921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381955" y="643466"/>
            <a:ext cx="7428089" cy="5571067"/>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79045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290" name="Picture 2" descr="Text&#10;&#10;Description automatically generated">
            <a:extLst>
              <a:ext uri="{FF2B5EF4-FFF2-40B4-BE49-F238E27FC236}">
                <a16:creationId xmlns:a16="http://schemas.microsoft.com/office/drawing/2014/main" id="{85978D52-237E-D24B-9077-66544E0D485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381955" y="643466"/>
            <a:ext cx="7428089" cy="5571067"/>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58297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3314" name="Picture 2" descr="Text&#10;&#10;Description automatically generated">
            <a:extLst>
              <a:ext uri="{FF2B5EF4-FFF2-40B4-BE49-F238E27FC236}">
                <a16:creationId xmlns:a16="http://schemas.microsoft.com/office/drawing/2014/main" id="{F7BA096B-AFFB-F04B-9F85-48C23C9AD522}"/>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381955" y="643466"/>
            <a:ext cx="7428089" cy="5571067"/>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4196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338" name="Picture 2" descr="Text&#10;&#10;Description automatically generated">
            <a:extLst>
              <a:ext uri="{FF2B5EF4-FFF2-40B4-BE49-F238E27FC236}">
                <a16:creationId xmlns:a16="http://schemas.microsoft.com/office/drawing/2014/main" id="{19D2872B-F467-3343-80C6-187D74E0BEB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381955" y="643466"/>
            <a:ext cx="7428089" cy="5571067"/>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3985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5362" name="Picture 2" descr="Text&#10;&#10;Description automatically generated">
            <a:extLst>
              <a:ext uri="{FF2B5EF4-FFF2-40B4-BE49-F238E27FC236}">
                <a16:creationId xmlns:a16="http://schemas.microsoft.com/office/drawing/2014/main" id="{5A332337-CE26-0742-B0F5-6FF931817AB4}"/>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381955" y="643466"/>
            <a:ext cx="7428089" cy="5571067"/>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06272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386" name="Picture 2" descr="Text&#10;&#10;Description automatically generated">
            <a:extLst>
              <a:ext uri="{FF2B5EF4-FFF2-40B4-BE49-F238E27FC236}">
                <a16:creationId xmlns:a16="http://schemas.microsoft.com/office/drawing/2014/main" id="{B9C57712-7F36-D140-96CE-34F8F9E710B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381955" y="643466"/>
            <a:ext cx="7428089" cy="5571067"/>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23878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7410" name="Picture 2" descr="Text&#10;&#10;Description automatically generated">
            <a:extLst>
              <a:ext uri="{FF2B5EF4-FFF2-40B4-BE49-F238E27FC236}">
                <a16:creationId xmlns:a16="http://schemas.microsoft.com/office/drawing/2014/main" id="{1B5930C4-2741-CA4A-BCEB-BF392E0A0D82}"/>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381955" y="643466"/>
            <a:ext cx="7428089" cy="5571067"/>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928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Title">
            <a:extLst>
              <a:ext uri="{FF2B5EF4-FFF2-40B4-BE49-F238E27FC236}">
                <a16:creationId xmlns:a16="http://schemas.microsoft.com/office/drawing/2014/main" id="{B9C7D637-31A4-4F46-9E9A-C58B46181DF5}"/>
              </a:ext>
            </a:extLst>
          </p:cNvPr>
          <p:cNvSpPr txBox="1">
            <a:spLocks/>
          </p:cNvSpPr>
          <p:nvPr/>
        </p:nvSpPr>
        <p:spPr>
          <a:xfrm>
            <a:off x="686834" y="1153572"/>
            <a:ext cx="3200400" cy="44611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600"/>
              </a:spcAft>
            </a:pPr>
            <a:r>
              <a:rPr lang="en-US" kern="1200" dirty="0">
                <a:solidFill>
                  <a:srgbClr val="FFFFFF"/>
                </a:solidFill>
                <a:latin typeface="+mj-lt"/>
                <a:ea typeface="+mj-ea"/>
                <a:cs typeface="+mj-cs"/>
              </a:rPr>
              <a:t>Team Teaching Scenarios (role-play activity)</a:t>
            </a:r>
          </a:p>
        </p:txBody>
      </p:sp>
      <p:sp>
        <p:nvSpPr>
          <p:cNvPr id="31" name="Arc 3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 name="Body Level One…">
            <a:extLst>
              <a:ext uri="{FF2B5EF4-FFF2-40B4-BE49-F238E27FC236}">
                <a16:creationId xmlns:a16="http://schemas.microsoft.com/office/drawing/2014/main" id="{8AB83A8A-30E6-DA42-A313-4D66256EE277}"/>
              </a:ext>
            </a:extLst>
          </p:cNvPr>
          <p:cNvSpPr txBox="1">
            <a:spLocks/>
          </p:cNvSpPr>
          <p:nvPr/>
        </p:nvSpPr>
        <p:spPr>
          <a:xfrm>
            <a:off x="4447308" y="591344"/>
            <a:ext cx="6906491" cy="5585619"/>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base">
              <a:buNone/>
            </a:pPr>
            <a:r>
              <a:rPr lang="en-US" sz="1800" b="1" dirty="0"/>
              <a:t>Guidance note for facilitators </a:t>
            </a:r>
          </a:p>
          <a:p>
            <a:pPr marL="0" indent="0" fontAlgn="base">
              <a:buNone/>
            </a:pPr>
            <a:r>
              <a:rPr lang="en-US" sz="1800" dirty="0"/>
              <a:t>Facilitators of a Team Teaching workshop can set up this activity using the scenarios provided below. </a:t>
            </a:r>
          </a:p>
          <a:p>
            <a:pPr marL="0" indent="0" fontAlgn="base">
              <a:buNone/>
            </a:pPr>
            <a:r>
              <a:rPr lang="en-US" sz="1800" dirty="0"/>
              <a:t>There are 8 scenarios to choose from: each involves a conflict or misunderstanding. Create groups of 4 or 5. Each scenario has two ‘role cards’ (one for each of the two teachers). The teachers in role will act out a conversation based on the scenario described on their card. The other (2 or 3) group members observe the dynamics as they unfold. The teachers in role use the cards to get into their ‘character’ and should not disclose the contents of the card before the conversation begins! </a:t>
            </a:r>
          </a:p>
          <a:p>
            <a:pPr marL="0" indent="0" fontAlgn="base">
              <a:buNone/>
            </a:pPr>
            <a:r>
              <a:rPr lang="en-US" sz="1800" b="1" dirty="0"/>
              <a:t>Directions: </a:t>
            </a:r>
            <a:br>
              <a:rPr lang="en-US" sz="1800" dirty="0"/>
            </a:br>
            <a:r>
              <a:rPr lang="en-US" sz="1800" dirty="0"/>
              <a:t>Teachers role-play the conversation as outlined on their respective role cards​ (5 mins) while the other teachers in each group observe the conversation. Then (out of role) groups discuss how the scenario played out (15 mins). </a:t>
            </a:r>
          </a:p>
          <a:p>
            <a:pPr marL="0" indent="0" fontAlgn="base">
              <a:buNone/>
            </a:pPr>
            <a:r>
              <a:rPr lang="en-US" sz="1800" b="1" dirty="0"/>
              <a:t>Key questions to ask: </a:t>
            </a:r>
            <a:br>
              <a:rPr lang="en-US" sz="1800" dirty="0"/>
            </a:br>
            <a:r>
              <a:rPr lang="en-US" sz="1800" dirty="0"/>
              <a:t>What was the source of the conflict: Was it resolved? </a:t>
            </a:r>
            <a:br>
              <a:rPr lang="en-US" sz="1800" dirty="0"/>
            </a:br>
            <a:r>
              <a:rPr lang="en-US" sz="1800" dirty="0"/>
              <a:t>What could have been done to avoid it? </a:t>
            </a:r>
            <a:br>
              <a:rPr lang="en-US" sz="1800" dirty="0"/>
            </a:br>
            <a:r>
              <a:rPr lang="en-US" sz="1800" dirty="0"/>
              <a:t>What insights were gained? </a:t>
            </a:r>
          </a:p>
          <a:p>
            <a:endParaRPr lang="en-US" sz="1800" dirty="0"/>
          </a:p>
        </p:txBody>
      </p:sp>
    </p:spTree>
    <p:extLst>
      <p:ext uri="{BB962C8B-B14F-4D97-AF65-F5344CB8AC3E}">
        <p14:creationId xmlns:p14="http://schemas.microsoft.com/office/powerpoint/2010/main" val="2207639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09F91A5A-D545-9947-A005-A695C933BBA6}"/>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987989" y="347991"/>
            <a:ext cx="8216022" cy="6162017"/>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4873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2" descr="Text&#10;&#10;Description automatically generated">
            <a:extLst>
              <a:ext uri="{FF2B5EF4-FFF2-40B4-BE49-F238E27FC236}">
                <a16:creationId xmlns:a16="http://schemas.microsoft.com/office/drawing/2014/main" id="{DA327BA8-13B9-064B-954D-F5849492C0B2}"/>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381955" y="643466"/>
            <a:ext cx="7428089" cy="5571067"/>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7761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098" name="Picture 2" descr="Text&#10;&#10;Description automatically generated">
            <a:extLst>
              <a:ext uri="{FF2B5EF4-FFF2-40B4-BE49-F238E27FC236}">
                <a16:creationId xmlns:a16="http://schemas.microsoft.com/office/drawing/2014/main" id="{B76C6004-36E0-614B-BCD8-2EA391E4C3F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381955" y="643466"/>
            <a:ext cx="7428089" cy="5571067"/>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5846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122" name="Picture 2" descr="Text&#10;&#10;Description automatically generated">
            <a:extLst>
              <a:ext uri="{FF2B5EF4-FFF2-40B4-BE49-F238E27FC236}">
                <a16:creationId xmlns:a16="http://schemas.microsoft.com/office/drawing/2014/main" id="{9AD5DC78-2514-F849-90E2-71E0C48E4A3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381955" y="643466"/>
            <a:ext cx="7428089" cy="5571067"/>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0358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146" name="Picture 2" descr="Text&#10;&#10;Description automatically generated">
            <a:extLst>
              <a:ext uri="{FF2B5EF4-FFF2-40B4-BE49-F238E27FC236}">
                <a16:creationId xmlns:a16="http://schemas.microsoft.com/office/drawing/2014/main" id="{64E5E394-5B1A-D64B-B67F-EF85734FFD32}"/>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381955" y="643466"/>
            <a:ext cx="7428089" cy="5571067"/>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1298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170" name="Picture 2" descr="Text&#10;&#10;Description automatically generated">
            <a:extLst>
              <a:ext uri="{FF2B5EF4-FFF2-40B4-BE49-F238E27FC236}">
                <a16:creationId xmlns:a16="http://schemas.microsoft.com/office/drawing/2014/main" id="{EE641CC0-CAC0-F546-9C93-679C3B10A03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381955" y="643466"/>
            <a:ext cx="7428089" cy="5571067"/>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33446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194" name="Picture 2" descr="Graphical user interface, text&#10;&#10;Description automatically generated">
            <a:extLst>
              <a:ext uri="{FF2B5EF4-FFF2-40B4-BE49-F238E27FC236}">
                <a16:creationId xmlns:a16="http://schemas.microsoft.com/office/drawing/2014/main" id="{379F188A-074C-A749-9F76-4929A7F9333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381955" y="643466"/>
            <a:ext cx="7428089" cy="5571067"/>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19704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D816307FAAB864CB669C25CE71A5890" ma:contentTypeVersion="10" ma:contentTypeDescription="Create a new document." ma:contentTypeScope="" ma:versionID="6e98435eab08d0a64cc3f909cdb16cb0">
  <xsd:schema xmlns:xsd="http://www.w3.org/2001/XMLSchema" xmlns:xs="http://www.w3.org/2001/XMLSchema" xmlns:p="http://schemas.microsoft.com/office/2006/metadata/properties" xmlns:ns2="2cd82829-65ae-4e2e-a6a8-485adddf0916" targetNamespace="http://schemas.microsoft.com/office/2006/metadata/properties" ma:root="true" ma:fieldsID="3303eedd8a13e3559273c16ca4cf287a" ns2:_="">
    <xsd:import namespace="2cd82829-65ae-4e2e-a6a8-485adddf091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d82829-65ae-4e2e-a6a8-485adddf091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4905C41-EF52-4042-BF86-F5FA38A80705}"/>
</file>

<file path=customXml/itemProps2.xml><?xml version="1.0" encoding="utf-8"?>
<ds:datastoreItem xmlns:ds="http://schemas.openxmlformats.org/officeDocument/2006/customXml" ds:itemID="{E4AD5AD9-DE38-414F-9C87-548A760FBAFC}"/>
</file>

<file path=customXml/itemProps3.xml><?xml version="1.0" encoding="utf-8"?>
<ds:datastoreItem xmlns:ds="http://schemas.openxmlformats.org/officeDocument/2006/customXml" ds:itemID="{CA121FC2-BA70-458F-81AC-1DC80B7E28B3}"/>
</file>

<file path=docProps/app.xml><?xml version="1.0" encoding="utf-8"?>
<Properties xmlns="http://schemas.openxmlformats.org/officeDocument/2006/extended-properties" xmlns:vt="http://schemas.openxmlformats.org/officeDocument/2006/docPropsVTypes">
  <TotalTime>11</TotalTime>
  <Words>216</Words>
  <Application>Microsoft Macintosh PowerPoint</Application>
  <PresentationFormat>Widescreen</PresentationFormat>
  <Paragraphs>7</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Angela Rickard</dc:creator>
  <cp:lastModifiedBy>Angela Rickard</cp:lastModifiedBy>
  <cp:revision>2</cp:revision>
  <dcterms:created xsi:type="dcterms:W3CDTF">2021-06-29T16:56:39Z</dcterms:created>
  <dcterms:modified xsi:type="dcterms:W3CDTF">2021-06-29T17:08:38Z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0x0101001D816307FAAB864CB669C25CE71A5890</vt:lpwstr>
  </property>
</Properties>
</file>