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4"/>
  </p:sldMasterIdLst>
  <p:notesMasterIdLst>
    <p:notesMasterId r:id="rId9"/>
  </p:notesMasterIdLst>
  <p:sldIdLst>
    <p:sldId id="256" r:id="rId5"/>
    <p:sldId id="257" r:id="rId6"/>
    <p:sldId id="266" r:id="rId7"/>
    <p:sldId id="261" r:id="rId8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2438337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 Neue"/>
      </a:defRPr>
    </a:lvl1pPr>
    <a:lvl2pPr marL="0" marR="0" indent="0" algn="ctr" defTabSz="2438337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 Neue"/>
      </a:defRPr>
    </a:lvl2pPr>
    <a:lvl3pPr marL="0" marR="0" indent="0" algn="ctr" defTabSz="2438337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 Neue"/>
      </a:defRPr>
    </a:lvl3pPr>
    <a:lvl4pPr marL="0" marR="0" indent="0" algn="ctr" defTabSz="2438337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 Neue"/>
      </a:defRPr>
    </a:lvl4pPr>
    <a:lvl5pPr marL="0" marR="0" indent="0" algn="ctr" defTabSz="2438337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 Neue"/>
      </a:defRPr>
    </a:lvl5pPr>
    <a:lvl6pPr marL="0" marR="0" indent="0" algn="ctr" defTabSz="2438337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 Neue"/>
      </a:defRPr>
    </a:lvl6pPr>
    <a:lvl7pPr marL="0" marR="0" indent="0" algn="ctr" defTabSz="2438337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 Neue"/>
      </a:defRPr>
    </a:lvl7pPr>
    <a:lvl8pPr marL="0" marR="0" indent="0" algn="ctr" defTabSz="2438337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 Neue"/>
      </a:defRPr>
    </a:lvl8pPr>
    <a:lvl9pPr marL="0" marR="0" indent="0" algn="ctr" defTabSz="2438337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 Neue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D5E6"/>
          </a:solidFill>
        </a:fill>
      </a:tcStyle>
    </a:wholeTbl>
    <a:band2H>
      <a:tcTxStyle/>
      <a:tcStyle>
        <a:tcBdr/>
        <a:fill>
          <a:solidFill>
            <a:srgbClr val="E6EBF3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BE4CA"/>
          </a:solidFill>
        </a:fill>
      </a:tcStyle>
    </a:wholeTbl>
    <a:band2H>
      <a:tcTxStyle/>
      <a:tcStyle>
        <a:tcBdr/>
        <a:fill>
          <a:solidFill>
            <a:srgbClr val="E7F2E6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ECCBD6"/>
          </a:solidFill>
        </a:fill>
      </a:tcStyle>
    </a:wholeTbl>
    <a:band2H>
      <a:tcTxStyle/>
      <a:tcStyle>
        <a:tcBdr/>
        <a:fill>
          <a:solidFill>
            <a:srgbClr val="F6E7EC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FFFFF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FFFFF">
              <a:alpha val="20000"/>
            </a:srgbClr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508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254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94"/>
  </p:normalViewPr>
  <p:slideViewPr>
    <p:cSldViewPr snapToGrid="0" snapToObjects="1">
      <p:cViewPr varScale="1">
        <p:scale>
          <a:sx n="60" d="100"/>
          <a:sy n="60" d="100"/>
        </p:scale>
        <p:origin x="800" y="2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Shape 53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54" name="Shape 54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1pPr>
    <a:lvl2pPr indent="2286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2pPr>
    <a:lvl3pPr indent="4572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3pPr>
    <a:lvl4pPr indent="6858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4pPr>
    <a:lvl5pPr indent="9144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5pPr>
    <a:lvl6pPr indent="11430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6pPr>
    <a:lvl7pPr indent="13716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7pPr>
    <a:lvl8pPr indent="16002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8pPr>
    <a:lvl9pPr indent="18288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">
    <p:bg>
      <p:bgPr>
        <a:blipFill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resentation Title"/>
          <p:cNvSpPr txBox="1">
            <a:spLocks noGrp="1"/>
          </p:cNvSpPr>
          <p:nvPr>
            <p:ph type="title" hasCustomPrompt="1"/>
          </p:nvPr>
        </p:nvSpPr>
        <p:spPr>
          <a:xfrm>
            <a:off x="10394629" y="9304880"/>
            <a:ext cx="10318406" cy="2230796"/>
          </a:xfrm>
          <a:prstGeom prst="rect">
            <a:avLst/>
          </a:prstGeom>
        </p:spPr>
        <p:txBody>
          <a:bodyPr anchor="t"/>
          <a:lstStyle>
            <a:lvl1pPr>
              <a:defRPr sz="9600" spc="-192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Presentation Title</a:t>
            </a:r>
          </a:p>
        </p:txBody>
      </p:sp>
      <p:sp>
        <p:nvSpPr>
          <p:cNvPr id="12" name="Body Level One…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0394630" y="11983617"/>
            <a:ext cx="10318404" cy="1905002"/>
          </a:xfrm>
          <a:prstGeom prst="rect">
            <a:avLst/>
          </a:prstGeom>
        </p:spPr>
        <p:txBody>
          <a:bodyPr lIns="50800" tIns="50800" rIns="50800" bIns="50800"/>
          <a:lstStyle>
            <a:lvl1pPr>
              <a:defRPr sz="4800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Presentation Subtitle</a:t>
            </a:r>
          </a:p>
        </p:txBody>
      </p:sp>
      <p:sp>
        <p:nvSpPr>
          <p:cNvPr id="13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2007748" y="13080999"/>
            <a:ext cx="368504" cy="374600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copy">
    <p:bg>
      <p:bgPr>
        <a:blipFill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resentation Title"/>
          <p:cNvSpPr txBox="1">
            <a:spLocks noGrp="1"/>
          </p:cNvSpPr>
          <p:nvPr>
            <p:ph type="title" hasCustomPrompt="1"/>
          </p:nvPr>
        </p:nvSpPr>
        <p:spPr>
          <a:xfrm>
            <a:off x="7906465" y="2029964"/>
            <a:ext cx="10318406" cy="2230797"/>
          </a:xfrm>
          <a:prstGeom prst="rect">
            <a:avLst/>
          </a:prstGeom>
        </p:spPr>
        <p:txBody>
          <a:bodyPr anchor="t"/>
          <a:lstStyle>
            <a:lvl1pPr>
              <a:defRPr sz="9600" spc="-192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Presentation Title</a:t>
            </a:r>
          </a:p>
        </p:txBody>
      </p:sp>
      <p:sp>
        <p:nvSpPr>
          <p:cNvPr id="21" name="Body Level One…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7906466" y="4708701"/>
            <a:ext cx="10318405" cy="1905002"/>
          </a:xfrm>
          <a:prstGeom prst="rect">
            <a:avLst/>
          </a:prstGeom>
        </p:spPr>
        <p:txBody>
          <a:bodyPr lIns="50800" tIns="50800" rIns="50800" bIns="50800"/>
          <a:lstStyle>
            <a:lvl1pPr>
              <a:defRPr sz="4800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Presentation Subtitle</a:t>
            </a:r>
          </a:p>
        </p:txBody>
      </p:sp>
      <p:sp>
        <p:nvSpPr>
          <p:cNvPr id="2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2007748" y="13080999"/>
            <a:ext cx="368504" cy="374600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 copy">
    <p:bg>
      <p:bgPr>
        <a:blipFill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Slide Title"/>
          <p:cNvSpPr txBox="1">
            <a:spLocks noGrp="1"/>
          </p:cNvSpPr>
          <p:nvPr>
            <p:ph type="title" hasCustomPrompt="1"/>
          </p:nvPr>
        </p:nvSpPr>
        <p:spPr>
          <a:xfrm>
            <a:off x="1206500" y="952500"/>
            <a:ext cx="21971000" cy="1433164"/>
          </a:xfrm>
          <a:prstGeom prst="rect">
            <a:avLst/>
          </a:prstGeom>
        </p:spPr>
        <p:txBody>
          <a:bodyPr anchor="t"/>
          <a:lstStyle>
            <a:lvl1pPr>
              <a:defRPr sz="8500" spc="-17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Slide Title</a:t>
            </a:r>
          </a:p>
        </p:txBody>
      </p:sp>
      <p:sp>
        <p:nvSpPr>
          <p:cNvPr id="45" name="Body Level One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1206500" y="2245961"/>
            <a:ext cx="21971000" cy="934781"/>
          </a:xfrm>
          <a:prstGeom prst="rect">
            <a:avLst/>
          </a:prstGeom>
        </p:spPr>
        <p:txBody>
          <a:bodyPr/>
          <a:lstStyle>
            <a:lvl1pPr>
              <a:defRPr sz="55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1308100" indent="-698500">
              <a:defRPr sz="55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917700" indent="-698500">
              <a:defRPr sz="55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2527300" indent="-698500">
              <a:defRPr sz="55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3136900" indent="-698500">
              <a:defRPr sz="55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</a:lstStyle>
          <a:p>
            <a:r>
              <a:t>Slide Subtitle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46" name="Body Level One…"/>
          <p:cNvSpPr txBox="1">
            <a:spLocks noGrp="1"/>
          </p:cNvSpPr>
          <p:nvPr>
            <p:ph type="body" idx="21" hasCustomPrompt="1"/>
          </p:nvPr>
        </p:nvSpPr>
        <p:spPr>
          <a:xfrm>
            <a:off x="1206500" y="4248503"/>
            <a:ext cx="21971000" cy="8256014"/>
          </a:xfrm>
          <a:prstGeom prst="rect">
            <a:avLst/>
          </a:prstGeom>
        </p:spPr>
        <p:txBody>
          <a:bodyPr lIns="50800" tIns="50800" rIns="50800" bIns="50800"/>
          <a:lstStyle>
            <a:lvl1pPr marL="609600" indent="-609600" defTabSz="2438337">
              <a:lnSpc>
                <a:spcPct val="90000"/>
              </a:lnSpc>
              <a:spcBef>
                <a:spcPts val="4500"/>
              </a:spcBef>
              <a:buSzPct val="123000"/>
              <a:buChar char="•"/>
              <a:defRPr sz="4800" b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Slide bullet text</a:t>
            </a:r>
          </a:p>
        </p:txBody>
      </p:sp>
      <p:sp>
        <p:nvSpPr>
          <p:cNvPr id="47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pn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5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esentation Title"/>
          <p:cNvSpPr txBox="1">
            <a:spLocks noGrp="1"/>
          </p:cNvSpPr>
          <p:nvPr>
            <p:ph type="title" hasCustomPrompt="1"/>
          </p:nvPr>
        </p:nvSpPr>
        <p:spPr>
          <a:xfrm>
            <a:off x="1206500" y="7124700"/>
            <a:ext cx="21971000" cy="46482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b">
            <a:normAutofit/>
          </a:bodyPr>
          <a:lstStyle/>
          <a:p>
            <a:r>
              <a:t>Presentation Title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 hasCustomPrompt="1"/>
          </p:nvPr>
        </p:nvSpPr>
        <p:spPr>
          <a:xfrm>
            <a:off x="1207690" y="1106137"/>
            <a:ext cx="21968621" cy="63698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8" tIns="45718" rIns="45718" bIns="45718">
            <a:normAutofit/>
          </a:bodyPr>
          <a:lstStyle/>
          <a:p>
            <a:r>
              <a:t>Author and Date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2001499" y="13080999"/>
            <a:ext cx="368505" cy="374600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 anchor="b">
            <a:spAutoFit/>
          </a:bodyPr>
          <a:lstStyle>
            <a:lvl1pPr defTabSz="584200">
              <a:defRPr sz="1800">
                <a:solidFill>
                  <a:srgbClr val="FFFFFF"/>
                </a:solidFill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3" r:id="rId3"/>
  </p:sldLayoutIdLst>
  <p:transition spd="med"/>
  <p:txStyles>
    <p:titleStyle>
      <a:lvl1pPr marL="0" marR="0" indent="0" algn="l" defTabSz="2438337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600" b="1" i="0" u="none" strike="noStrike" cap="none" spc="-232" baseline="0">
          <a:solidFill>
            <a:srgbClr val="FFFFFF"/>
          </a:solidFill>
          <a:uFillTx/>
          <a:latin typeface="+mj-lt"/>
          <a:ea typeface="+mj-ea"/>
          <a:cs typeface="+mj-cs"/>
          <a:sym typeface="Helvetica Neue"/>
        </a:defRPr>
      </a:lvl1pPr>
      <a:lvl2pPr marL="0" marR="0" indent="0" algn="l" defTabSz="2438337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600" b="1" i="0" u="none" strike="noStrike" cap="none" spc="-232" baseline="0">
          <a:solidFill>
            <a:srgbClr val="FFFFFF"/>
          </a:solidFill>
          <a:uFillTx/>
          <a:latin typeface="+mj-lt"/>
          <a:ea typeface="+mj-ea"/>
          <a:cs typeface="+mj-cs"/>
          <a:sym typeface="Helvetica Neue"/>
        </a:defRPr>
      </a:lvl2pPr>
      <a:lvl3pPr marL="0" marR="0" indent="0" algn="l" defTabSz="2438337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600" b="1" i="0" u="none" strike="noStrike" cap="none" spc="-232" baseline="0">
          <a:solidFill>
            <a:srgbClr val="FFFFFF"/>
          </a:solidFill>
          <a:uFillTx/>
          <a:latin typeface="+mj-lt"/>
          <a:ea typeface="+mj-ea"/>
          <a:cs typeface="+mj-cs"/>
          <a:sym typeface="Helvetica Neue"/>
        </a:defRPr>
      </a:lvl3pPr>
      <a:lvl4pPr marL="0" marR="0" indent="0" algn="l" defTabSz="2438337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600" b="1" i="0" u="none" strike="noStrike" cap="none" spc="-232" baseline="0">
          <a:solidFill>
            <a:srgbClr val="FFFFFF"/>
          </a:solidFill>
          <a:uFillTx/>
          <a:latin typeface="+mj-lt"/>
          <a:ea typeface="+mj-ea"/>
          <a:cs typeface="+mj-cs"/>
          <a:sym typeface="Helvetica Neue"/>
        </a:defRPr>
      </a:lvl4pPr>
      <a:lvl5pPr marL="0" marR="0" indent="0" algn="l" defTabSz="2438337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600" b="1" i="0" u="none" strike="noStrike" cap="none" spc="-232" baseline="0">
          <a:solidFill>
            <a:srgbClr val="FFFFFF"/>
          </a:solidFill>
          <a:uFillTx/>
          <a:latin typeface="+mj-lt"/>
          <a:ea typeface="+mj-ea"/>
          <a:cs typeface="+mj-cs"/>
          <a:sym typeface="Helvetica Neue"/>
        </a:defRPr>
      </a:lvl5pPr>
      <a:lvl6pPr marL="0" marR="0" indent="0" algn="l" defTabSz="2438337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600" b="1" i="0" u="none" strike="noStrike" cap="none" spc="-232" baseline="0">
          <a:solidFill>
            <a:srgbClr val="FFFFFF"/>
          </a:solidFill>
          <a:uFillTx/>
          <a:latin typeface="+mj-lt"/>
          <a:ea typeface="+mj-ea"/>
          <a:cs typeface="+mj-cs"/>
          <a:sym typeface="Helvetica Neue"/>
        </a:defRPr>
      </a:lvl6pPr>
      <a:lvl7pPr marL="0" marR="0" indent="0" algn="l" defTabSz="2438337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600" b="1" i="0" u="none" strike="noStrike" cap="none" spc="-232" baseline="0">
          <a:solidFill>
            <a:srgbClr val="FFFFFF"/>
          </a:solidFill>
          <a:uFillTx/>
          <a:latin typeface="+mj-lt"/>
          <a:ea typeface="+mj-ea"/>
          <a:cs typeface="+mj-cs"/>
          <a:sym typeface="Helvetica Neue"/>
        </a:defRPr>
      </a:lvl7pPr>
      <a:lvl8pPr marL="0" marR="0" indent="0" algn="l" defTabSz="2438337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600" b="1" i="0" u="none" strike="noStrike" cap="none" spc="-232" baseline="0">
          <a:solidFill>
            <a:srgbClr val="FFFFFF"/>
          </a:solidFill>
          <a:uFillTx/>
          <a:latin typeface="+mj-lt"/>
          <a:ea typeface="+mj-ea"/>
          <a:cs typeface="+mj-cs"/>
          <a:sym typeface="Helvetica Neue"/>
        </a:defRPr>
      </a:lvl8pPr>
      <a:lvl9pPr marL="0" marR="0" indent="0" algn="l" defTabSz="2438337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600" b="1" i="0" u="none" strike="noStrike" cap="none" spc="-232" baseline="0">
          <a:solidFill>
            <a:srgbClr val="FFFFFF"/>
          </a:solidFill>
          <a:uFillTx/>
          <a:latin typeface="+mj-lt"/>
          <a:ea typeface="+mj-ea"/>
          <a:cs typeface="+mj-cs"/>
          <a:sym typeface="Helvetica Neue"/>
        </a:defRPr>
      </a:lvl9pPr>
    </p:titleStyle>
    <p:bodyStyle>
      <a:lvl1pPr marL="0" marR="0" indent="0" algn="l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600" b="1" i="0" u="none" strike="noStrike" cap="none" spc="0" baseline="0">
          <a:solidFill>
            <a:srgbClr val="FFFFFF"/>
          </a:solidFill>
          <a:uFillTx/>
          <a:latin typeface="+mj-lt"/>
          <a:ea typeface="+mj-ea"/>
          <a:cs typeface="+mj-cs"/>
          <a:sym typeface="Helvetica Neue"/>
        </a:defRPr>
      </a:lvl1pPr>
      <a:lvl2pPr marL="1066800" marR="0" indent="-457200" algn="l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Pct val="123000"/>
        <a:buFontTx/>
        <a:buChar char="•"/>
        <a:tabLst/>
        <a:defRPr sz="3600" b="1" i="0" u="none" strike="noStrike" cap="none" spc="0" baseline="0">
          <a:solidFill>
            <a:srgbClr val="FFFFFF"/>
          </a:solidFill>
          <a:uFillTx/>
          <a:latin typeface="+mj-lt"/>
          <a:ea typeface="+mj-ea"/>
          <a:cs typeface="+mj-cs"/>
          <a:sym typeface="Helvetica Neue"/>
        </a:defRPr>
      </a:lvl2pPr>
      <a:lvl3pPr marL="1676400" marR="0" indent="-457200" algn="l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Pct val="123000"/>
        <a:buFontTx/>
        <a:buChar char="•"/>
        <a:tabLst/>
        <a:defRPr sz="3600" b="1" i="0" u="none" strike="noStrike" cap="none" spc="0" baseline="0">
          <a:solidFill>
            <a:srgbClr val="FFFFFF"/>
          </a:solidFill>
          <a:uFillTx/>
          <a:latin typeface="+mj-lt"/>
          <a:ea typeface="+mj-ea"/>
          <a:cs typeface="+mj-cs"/>
          <a:sym typeface="Helvetica Neue"/>
        </a:defRPr>
      </a:lvl3pPr>
      <a:lvl4pPr marL="2286000" marR="0" indent="-457200" algn="l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Pct val="123000"/>
        <a:buFontTx/>
        <a:buChar char="•"/>
        <a:tabLst/>
        <a:defRPr sz="3600" b="1" i="0" u="none" strike="noStrike" cap="none" spc="0" baseline="0">
          <a:solidFill>
            <a:srgbClr val="FFFFFF"/>
          </a:solidFill>
          <a:uFillTx/>
          <a:latin typeface="+mj-lt"/>
          <a:ea typeface="+mj-ea"/>
          <a:cs typeface="+mj-cs"/>
          <a:sym typeface="Helvetica Neue"/>
        </a:defRPr>
      </a:lvl4pPr>
      <a:lvl5pPr marL="2895600" marR="0" indent="-457200" algn="l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Pct val="123000"/>
        <a:buFontTx/>
        <a:buChar char="•"/>
        <a:tabLst/>
        <a:defRPr sz="3600" b="1" i="0" u="none" strike="noStrike" cap="none" spc="0" baseline="0">
          <a:solidFill>
            <a:srgbClr val="FFFFFF"/>
          </a:solidFill>
          <a:uFillTx/>
          <a:latin typeface="+mj-lt"/>
          <a:ea typeface="+mj-ea"/>
          <a:cs typeface="+mj-cs"/>
          <a:sym typeface="Helvetica Neue"/>
        </a:defRPr>
      </a:lvl5pPr>
      <a:lvl6pPr marL="3505200" marR="0" indent="-457200" algn="l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Pct val="123000"/>
        <a:buFontTx/>
        <a:buChar char="•"/>
        <a:tabLst/>
        <a:defRPr sz="3600" b="1" i="0" u="none" strike="noStrike" cap="none" spc="0" baseline="0">
          <a:solidFill>
            <a:srgbClr val="FFFFFF"/>
          </a:solidFill>
          <a:uFillTx/>
          <a:latin typeface="+mj-lt"/>
          <a:ea typeface="+mj-ea"/>
          <a:cs typeface="+mj-cs"/>
          <a:sym typeface="Helvetica Neue"/>
        </a:defRPr>
      </a:lvl6pPr>
      <a:lvl7pPr marL="4114800" marR="0" indent="-457200" algn="l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Pct val="123000"/>
        <a:buFontTx/>
        <a:buChar char="•"/>
        <a:tabLst/>
        <a:defRPr sz="3600" b="1" i="0" u="none" strike="noStrike" cap="none" spc="0" baseline="0">
          <a:solidFill>
            <a:srgbClr val="FFFFFF"/>
          </a:solidFill>
          <a:uFillTx/>
          <a:latin typeface="+mj-lt"/>
          <a:ea typeface="+mj-ea"/>
          <a:cs typeface="+mj-cs"/>
          <a:sym typeface="Helvetica Neue"/>
        </a:defRPr>
      </a:lvl7pPr>
      <a:lvl8pPr marL="4724400" marR="0" indent="-457200" algn="l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Pct val="123000"/>
        <a:buFontTx/>
        <a:buChar char="•"/>
        <a:tabLst/>
        <a:defRPr sz="3600" b="1" i="0" u="none" strike="noStrike" cap="none" spc="0" baseline="0">
          <a:solidFill>
            <a:srgbClr val="FFFFFF"/>
          </a:solidFill>
          <a:uFillTx/>
          <a:latin typeface="+mj-lt"/>
          <a:ea typeface="+mj-ea"/>
          <a:cs typeface="+mj-cs"/>
          <a:sym typeface="Helvetica Neue"/>
        </a:defRPr>
      </a:lvl8pPr>
      <a:lvl9pPr marL="5334000" marR="0" indent="-457200" algn="l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Pct val="123000"/>
        <a:buFontTx/>
        <a:buChar char="•"/>
        <a:tabLst/>
        <a:defRPr sz="3600" b="1" i="0" u="none" strike="noStrike" cap="none" spc="0" baseline="0">
          <a:solidFill>
            <a:srgbClr val="FFFFFF"/>
          </a:solidFill>
          <a:uFillTx/>
          <a:latin typeface="+mj-lt"/>
          <a:ea typeface="+mj-ea"/>
          <a:cs typeface="+mj-cs"/>
          <a:sym typeface="Helvetica Neue"/>
        </a:defRPr>
      </a:lvl9pPr>
    </p:bodyStyle>
    <p:otherStyle>
      <a:lvl1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1pPr>
      <a:lvl2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2pPr>
      <a:lvl3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3pPr>
      <a:lvl4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4pPr>
      <a:lvl5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5pPr>
      <a:lvl6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6pPr>
      <a:lvl7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7pPr>
      <a:lvl8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8pPr>
      <a:lvl9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Workshop subtitle"/>
          <p:cNvSpPr txBox="1"/>
          <p:nvPr/>
        </p:nvSpPr>
        <p:spPr>
          <a:xfrm>
            <a:off x="10543036" y="9495453"/>
            <a:ext cx="8680193" cy="190500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>
            <a:normAutofit/>
          </a:bodyPr>
          <a:lstStyle>
            <a:lvl1pPr algn="l" defTabSz="825500">
              <a:defRPr sz="5500" b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dirty="0"/>
              <a:t>Workshop subtitle</a:t>
            </a:r>
          </a:p>
        </p:txBody>
      </p:sp>
    </p:spTree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Presentation Title"/>
          <p:cNvSpPr txBox="1">
            <a:spLocks noGrp="1"/>
          </p:cNvSpPr>
          <p:nvPr>
            <p:ph type="title"/>
          </p:nvPr>
        </p:nvSpPr>
        <p:spPr>
          <a:xfrm>
            <a:off x="7906464" y="2029964"/>
            <a:ext cx="12635637" cy="2230797"/>
          </a:xfrm>
          <a:prstGeom prst="rect">
            <a:avLst/>
          </a:prstGeom>
        </p:spPr>
        <p:txBody>
          <a:bodyPr>
            <a:normAutofit/>
          </a:bodyPr>
          <a:lstStyle/>
          <a:p>
            <a:endParaRPr dirty="0"/>
          </a:p>
        </p:txBody>
      </p:sp>
      <p:sp>
        <p:nvSpPr>
          <p:cNvPr id="59" name="Body Level One…"/>
          <p:cNvSpPr txBox="1">
            <a:spLocks noGrp="1"/>
          </p:cNvSpPr>
          <p:nvPr>
            <p:ph type="body" idx="21"/>
          </p:nvPr>
        </p:nvSpPr>
        <p:spPr>
          <a:prstGeom prst="rect">
            <a:avLst/>
          </a:prstGeom>
        </p:spPr>
        <p:txBody>
          <a:bodyPr/>
          <a:lstStyle/>
          <a:p>
            <a:endParaRPr dirty="0"/>
          </a:p>
        </p:txBody>
      </p:sp>
      <p:pic>
        <p:nvPicPr>
          <p:cNvPr id="4" name="Picture 2" descr="Ardscoil na Tríonóide">
            <a:extLst>
              <a:ext uri="{FF2B5EF4-FFF2-40B4-BE49-F238E27FC236}">
                <a16:creationId xmlns:a16="http://schemas.microsoft.com/office/drawing/2014/main" id="{CD0909FE-4E49-2A46-AAF4-6FE7F58F860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628100" y="393602"/>
            <a:ext cx="1549400" cy="1981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700782-EE9A-F64F-A421-781BE23A77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BA85A67-4111-474E-9F3F-A2C5165F723F}"/>
              </a:ext>
            </a:extLst>
          </p:cNvPr>
          <p:cNvSpPr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CDF929E-2FF5-5840-9714-452F975F2799}"/>
              </a:ext>
            </a:extLst>
          </p:cNvPr>
          <p:cNvSpPr>
            <a:spLocks noGrp="1"/>
          </p:cNvSpPr>
          <p:nvPr>
            <p:ph type="body" idx="2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6178598"/>
      </p:ext>
    </p:extLst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/>
</p:sld>
</file>

<file path=ppt/theme/theme1.xml><?xml version="1.0" encoding="utf-8"?>
<a:theme xmlns:a="http://schemas.openxmlformats.org/drawingml/2006/main" name="20_BasicBlack">
  <a:themeElements>
    <a:clrScheme name="20_BasicBlack">
      <a:dk1>
        <a:srgbClr val="000000"/>
      </a:dk1>
      <a:lt1>
        <a:srgbClr val="000000"/>
      </a:lt1>
      <a:dk2>
        <a:srgbClr val="A7A7A7"/>
      </a:dk2>
      <a:lt2>
        <a:srgbClr val="535353"/>
      </a:lt2>
      <a:accent1>
        <a:srgbClr val="0076BA"/>
      </a:accent1>
      <a:accent2>
        <a:srgbClr val="05A89D"/>
      </a:accent2>
      <a:accent3>
        <a:srgbClr val="1DB100"/>
      </a:accent3>
      <a:accent4>
        <a:srgbClr val="F9B900"/>
      </a:accent4>
      <a:accent5>
        <a:srgbClr val="EE220D"/>
      </a:accent5>
      <a:accent6>
        <a:srgbClr val="CB297B"/>
      </a:accent6>
      <a:hlink>
        <a:srgbClr val="0000FF"/>
      </a:hlink>
      <a:folHlink>
        <a:srgbClr val="FF00FF"/>
      </a:folHlink>
    </a:clrScheme>
    <a:fontScheme name="20_BasicBlack">
      <a:majorFont>
        <a:latin typeface="Helvetica Neue"/>
        <a:ea typeface="Helvetica Neue"/>
        <a:cs typeface="Helvetica Neue"/>
      </a:majorFont>
      <a:minorFont>
        <a:latin typeface="Helvetica"/>
        <a:ea typeface="Helvetica"/>
        <a:cs typeface="Helvetica"/>
      </a:minorFont>
    </a:fontScheme>
    <a:fmtScheme name="20_BasicBlack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2438337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4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2438337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4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20_BasicBlack">
  <a:themeElements>
    <a:clrScheme name="20_BasicBlack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0076BA"/>
      </a:accent1>
      <a:accent2>
        <a:srgbClr val="05A89D"/>
      </a:accent2>
      <a:accent3>
        <a:srgbClr val="1DB100"/>
      </a:accent3>
      <a:accent4>
        <a:srgbClr val="F9B900"/>
      </a:accent4>
      <a:accent5>
        <a:srgbClr val="EE220D"/>
      </a:accent5>
      <a:accent6>
        <a:srgbClr val="CB297B"/>
      </a:accent6>
      <a:hlink>
        <a:srgbClr val="0000FF"/>
      </a:hlink>
      <a:folHlink>
        <a:srgbClr val="FF00FF"/>
      </a:folHlink>
    </a:clrScheme>
    <a:fontScheme name="20_BasicBlack">
      <a:majorFont>
        <a:latin typeface="Helvetica Neue"/>
        <a:ea typeface="Helvetica Neue"/>
        <a:cs typeface="Helvetica Neue"/>
      </a:majorFont>
      <a:minorFont>
        <a:latin typeface="Helvetica"/>
        <a:ea typeface="Helvetica"/>
        <a:cs typeface="Helvetica"/>
      </a:minorFont>
    </a:fontScheme>
    <a:fmtScheme name="20_BasicBlack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2438337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4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2438337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4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D816307FAAB864CB669C25CE71A5890" ma:contentTypeVersion="10" ma:contentTypeDescription="Create a new document." ma:contentTypeScope="" ma:versionID="6e98435eab08d0a64cc3f909cdb16cb0">
  <xsd:schema xmlns:xsd="http://www.w3.org/2001/XMLSchema" xmlns:xs="http://www.w3.org/2001/XMLSchema" xmlns:p="http://schemas.microsoft.com/office/2006/metadata/properties" xmlns:ns2="2cd82829-65ae-4e2e-a6a8-485adddf0916" targetNamespace="http://schemas.microsoft.com/office/2006/metadata/properties" ma:root="true" ma:fieldsID="3303eedd8a13e3559273c16ca4cf287a" ns2:_="">
    <xsd:import namespace="2cd82829-65ae-4e2e-a6a8-485adddf091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cd82829-65ae-4e2e-a6a8-485adddf091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7" nillable="true" ma:displayName="Length (seconds)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0C5307F5-574F-499C-A5E6-3367AF8EBB14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FFB90A25-7074-46FB-9E7A-DBBF9748F8CF}"/>
</file>

<file path=customXml/itemProps3.xml><?xml version="1.0" encoding="utf-8"?>
<ds:datastoreItem xmlns:ds="http://schemas.openxmlformats.org/officeDocument/2006/customXml" ds:itemID="{0D6DB729-D87A-4FF1-9CBD-04716E5F1719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3822</TotalTime>
  <Words>2</Words>
  <Application>Microsoft Macintosh PowerPoint</Application>
  <PresentationFormat>Custom</PresentationFormat>
  <Paragraphs>1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Helvetica Neue</vt:lpstr>
      <vt:lpstr>20_BasicBlack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lastModifiedBy>Angela Rickard</cp:lastModifiedBy>
  <cp:revision>4</cp:revision>
  <dcterms:modified xsi:type="dcterms:W3CDTF">2021-06-29T16:55:32Z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0x0101001D816307FAAB864CB669C25CE71A5890</vt:lpwstr>
  </property>
</Properties>
</file>