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E454BA-6ED3-4725-BA3D-A60824EC465D}" v="4" dt="2021-07-19T08:51:25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4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Kevin Walsh" userId="1d4c2d26-2cb4-42aa-940a-99deda0ee7ae" providerId="ADAL" clId="{B8E454BA-6ED3-4725-BA3D-A60824EC465D}"/>
    <pc:docChg chg="custSel addSld delSld modSld delMainMaster">
      <pc:chgData name="Thomas Kevin Walsh" userId="1d4c2d26-2cb4-42aa-940a-99deda0ee7ae" providerId="ADAL" clId="{B8E454BA-6ED3-4725-BA3D-A60824EC465D}" dt="2021-07-19T08:51:51.737" v="9" actId="47"/>
      <pc:docMkLst>
        <pc:docMk/>
      </pc:docMkLst>
      <pc:sldChg chg="add del setBg">
        <pc:chgData name="Thomas Kevin Walsh" userId="1d4c2d26-2cb4-42aa-940a-99deda0ee7ae" providerId="ADAL" clId="{B8E454BA-6ED3-4725-BA3D-A60824EC465D}" dt="2021-07-19T08:51:45.639" v="5" actId="47"/>
        <pc:sldMkLst>
          <pc:docMk/>
          <pc:sldMk cId="0" sldId="256"/>
        </pc:sldMkLst>
      </pc:sldChg>
      <pc:sldChg chg="add del">
        <pc:chgData name="Thomas Kevin Walsh" userId="1d4c2d26-2cb4-42aa-940a-99deda0ee7ae" providerId="ADAL" clId="{B8E454BA-6ED3-4725-BA3D-A60824EC465D}" dt="2021-07-19T08:51:47.111" v="6" actId="47"/>
        <pc:sldMkLst>
          <pc:docMk/>
          <pc:sldMk cId="0" sldId="257"/>
        </pc:sldMkLst>
      </pc:sldChg>
      <pc:sldChg chg="add del setBg">
        <pc:chgData name="Thomas Kevin Walsh" userId="1d4c2d26-2cb4-42aa-940a-99deda0ee7ae" providerId="ADAL" clId="{B8E454BA-6ED3-4725-BA3D-A60824EC465D}" dt="2021-07-19T08:51:51.737" v="9" actId="47"/>
        <pc:sldMkLst>
          <pc:docMk/>
          <pc:sldMk cId="0" sldId="261"/>
        </pc:sldMkLst>
      </pc:sldChg>
      <pc:sldChg chg="add del setBg">
        <pc:chgData name="Thomas Kevin Walsh" userId="1d4c2d26-2cb4-42aa-940a-99deda0ee7ae" providerId="ADAL" clId="{B8E454BA-6ED3-4725-BA3D-A60824EC465D}" dt="2021-07-19T08:51:44.291" v="4" actId="47"/>
        <pc:sldMkLst>
          <pc:docMk/>
          <pc:sldMk cId="0" sldId="262"/>
        </pc:sldMkLst>
      </pc:sldChg>
      <pc:sldChg chg="modSp add del mod">
        <pc:chgData name="Thomas Kevin Walsh" userId="1d4c2d26-2cb4-42aa-940a-99deda0ee7ae" providerId="ADAL" clId="{B8E454BA-6ED3-4725-BA3D-A60824EC465D}" dt="2021-07-19T08:51:48.183" v="7" actId="47"/>
        <pc:sldMkLst>
          <pc:docMk/>
          <pc:sldMk cId="1296178598" sldId="266"/>
        </pc:sldMkLst>
        <pc:spChg chg="mod">
          <ac:chgData name="Thomas Kevin Walsh" userId="1d4c2d26-2cb4-42aa-940a-99deda0ee7ae" providerId="ADAL" clId="{B8E454BA-6ED3-4725-BA3D-A60824EC465D}" dt="2021-07-19T08:51:08.424" v="3" actId="27636"/>
          <ac:spMkLst>
            <pc:docMk/>
            <pc:sldMk cId="1296178598" sldId="266"/>
            <ac:spMk id="3" creationId="{BBA85A67-4111-474E-9F3F-A2C5165F723F}"/>
          </ac:spMkLst>
        </pc:spChg>
      </pc:sldChg>
      <pc:sldChg chg="add del setBg">
        <pc:chgData name="Thomas Kevin Walsh" userId="1d4c2d26-2cb4-42aa-940a-99deda0ee7ae" providerId="ADAL" clId="{B8E454BA-6ED3-4725-BA3D-A60824EC465D}" dt="2021-07-19T08:51:49.486" v="8" actId="47"/>
        <pc:sldMkLst>
          <pc:docMk/>
          <pc:sldMk cId="0" sldId="267"/>
        </pc:sldMkLst>
      </pc:sldChg>
      <pc:sldMasterChg chg="del delSldLayout">
        <pc:chgData name="Thomas Kevin Walsh" userId="1d4c2d26-2cb4-42aa-940a-99deda0ee7ae" providerId="ADAL" clId="{B8E454BA-6ED3-4725-BA3D-A60824EC465D}" dt="2021-07-19T08:51:51.737" v="9" actId="47"/>
        <pc:sldMasterMkLst>
          <pc:docMk/>
          <pc:sldMasterMk cId="3761884585" sldId="2147483648"/>
        </pc:sldMasterMkLst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829578400" sldId="2147483649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744482751" sldId="2147483650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1123692297" sldId="2147483651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3254911649" sldId="2147483652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3137921258" sldId="2147483653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1658734848" sldId="2147483654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2962097670" sldId="2147483655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3183255811" sldId="2147483656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1040353712" sldId="2147483657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1919475241" sldId="2147483658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2072227645" sldId="2147483659"/>
          </pc:sldLayoutMkLst>
        </pc:sldLayoutChg>
        <pc:sldLayoutChg chg="del">
          <pc:chgData name="Thomas Kevin Walsh" userId="1d4c2d26-2cb4-42aa-940a-99deda0ee7ae" providerId="ADAL" clId="{B8E454BA-6ED3-4725-BA3D-A60824EC465D}" dt="2021-07-19T08:51:51.737" v="9" actId="47"/>
          <pc:sldLayoutMkLst>
            <pc:docMk/>
            <pc:sldMasterMk cId="3761884585" sldId="2147483648"/>
            <pc:sldLayoutMk cId="1956166989" sldId="2147483660"/>
          </pc:sldLayoutMkLst>
        </pc:sldLayoutChg>
        <pc:sldLayoutChg chg="del">
          <pc:chgData name="Thomas Kevin Walsh" userId="1d4c2d26-2cb4-42aa-940a-99deda0ee7ae" providerId="ADAL" clId="{B8E454BA-6ED3-4725-BA3D-A60824EC465D}" dt="2021-07-19T08:51:48.183" v="7" actId="47"/>
          <pc:sldLayoutMkLst>
            <pc:docMk/>
            <pc:sldMasterMk cId="3761884585" sldId="2147483648"/>
            <pc:sldLayoutMk cId="1015447924" sldId="214748366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197315" y="4652440"/>
            <a:ext cx="5159203" cy="1115398"/>
          </a:xfrm>
          <a:prstGeom prst="rect">
            <a:avLst/>
          </a:prstGeom>
        </p:spPr>
        <p:txBody>
          <a:bodyPr anchor="t"/>
          <a:lstStyle>
            <a:lvl1pPr>
              <a:defRPr sz="4800" spc="-96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197315" y="5991809"/>
            <a:ext cx="5159202" cy="952501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3874" y="6486708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592680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3953233" y="1014982"/>
            <a:ext cx="5159203" cy="1115399"/>
          </a:xfrm>
          <a:prstGeom prst="rect">
            <a:avLst/>
          </a:prstGeom>
        </p:spPr>
        <p:txBody>
          <a:bodyPr anchor="t"/>
          <a:lstStyle>
            <a:lvl1pPr>
              <a:defRPr sz="4800" spc="-96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3953233" y="2354351"/>
            <a:ext cx="5159203" cy="952501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3874" y="6486708"/>
            <a:ext cx="243656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8108909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476250"/>
            <a:ext cx="10985500" cy="716582"/>
          </a:xfrm>
          <a:prstGeom prst="rect">
            <a:avLst/>
          </a:prstGeom>
        </p:spPr>
        <p:txBody>
          <a:bodyPr anchor="t"/>
          <a:lstStyle>
            <a:lvl1pPr>
              <a:defRPr sz="4250" spc="-85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Title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22981"/>
            <a:ext cx="10985500" cy="467391"/>
          </a:xfrm>
          <a:prstGeom prst="rect">
            <a:avLst/>
          </a:prstGeom>
        </p:spPr>
        <p:txBody>
          <a:bodyPr/>
          <a:lstStyle>
            <a:lvl1pPr>
              <a:defRPr sz="27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54050" indent="-349250">
              <a:defRPr sz="27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8850" indent="-349250">
              <a:defRPr sz="27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263650" indent="-349250">
              <a:defRPr sz="27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568450" indent="-349250">
              <a:defRPr sz="27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</p:spPr>
        <p:txBody>
          <a:bodyPr lIns="50800" tIns="50800" rIns="50800" bIns="50800"/>
          <a:lstStyle>
            <a:lvl1pPr marL="304800" indent="-304800" defTabSz="1219169">
              <a:lnSpc>
                <a:spcPct val="90000"/>
              </a:lnSpc>
              <a:spcBef>
                <a:spcPts val="2250"/>
              </a:spcBef>
              <a:buSzPct val="123000"/>
              <a:buChar char="•"/>
              <a:defRPr sz="24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bullet text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5768092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243656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356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800" b="1" i="0" u="none" strike="noStrike" cap="none" spc="-116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5334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8382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11430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14478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17526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20574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23622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2667000" marR="0" indent="-228600" algn="l" defTabSz="41275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8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16307FAAB864CB669C25CE71A5890" ma:contentTypeVersion="10" ma:contentTypeDescription="Create a new document." ma:contentTypeScope="" ma:versionID="6e98435eab08d0a64cc3f909cdb16cb0">
  <xsd:schema xmlns:xsd="http://www.w3.org/2001/XMLSchema" xmlns:xs="http://www.w3.org/2001/XMLSchema" xmlns:p="http://schemas.microsoft.com/office/2006/metadata/properties" xmlns:ns2="2cd82829-65ae-4e2e-a6a8-485adddf0916" targetNamespace="http://schemas.microsoft.com/office/2006/metadata/properties" ma:root="true" ma:fieldsID="3303eedd8a13e3559273c16ca4cf287a" ns2:_="">
    <xsd:import namespace="2cd82829-65ae-4e2e-a6a8-485adddf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d82829-65ae-4e2e-a6a8-485adddf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432D07-8AAE-432F-81FB-21F91AD50761}"/>
</file>

<file path=customXml/itemProps2.xml><?xml version="1.0" encoding="utf-8"?>
<ds:datastoreItem xmlns:ds="http://schemas.openxmlformats.org/officeDocument/2006/customXml" ds:itemID="{3EB25135-7FC1-4CFA-AE9F-8EDF3718A33E}"/>
</file>

<file path=customXml/itemProps3.xml><?xml version="1.0" encoding="utf-8"?>
<ds:datastoreItem xmlns:ds="http://schemas.openxmlformats.org/officeDocument/2006/customXml" ds:itemID="{53A78417-CEF0-4451-B4C7-7F21923EB46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</vt:lpstr>
      <vt:lpstr>Helvetica Neue</vt:lpstr>
      <vt:lpstr>20_BasicBlack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Kevin Walsh</dc:creator>
  <cp:lastModifiedBy>Thomas Kevin Walsh</cp:lastModifiedBy>
  <cp:revision>1</cp:revision>
  <dcterms:created xsi:type="dcterms:W3CDTF">2021-07-19T08:50:41Z</dcterms:created>
  <dcterms:modified xsi:type="dcterms:W3CDTF">2021-07-19T08:51:54Z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0x0101001D816307FAAB864CB669C25CE71A5890</vt:lpwstr>
  </property>
</Properties>
</file>