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/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33" d="100"/>
          <a:sy n="133" d="100"/>
        </p:scale>
        <p:origin x="906" y="13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thne Dempsey" userId="24827701-c19b-43f9-9101-bcfaf9e1d6e0" providerId="ADAL" clId="{FFE91D17-24ED-4B5D-9AC4-4C2145378942}"/>
    <pc:docChg chg="modSld">
      <pc:chgData name="Eithne Dempsey" userId="24827701-c19b-43f9-9101-bcfaf9e1d6e0" providerId="ADAL" clId="{FFE91D17-24ED-4B5D-9AC4-4C2145378942}" dt="2025-01-14T16:38:56.299" v="27" actId="20577"/>
      <pc:docMkLst>
        <pc:docMk/>
      </pc:docMkLst>
      <pc:sldChg chg="modSp mod">
        <pc:chgData name="Eithne Dempsey" userId="24827701-c19b-43f9-9101-bcfaf9e1d6e0" providerId="ADAL" clId="{FFE91D17-24ED-4B5D-9AC4-4C2145378942}" dt="2025-01-14T16:38:56.299" v="27" actId="20577"/>
        <pc:sldMkLst>
          <pc:docMk/>
          <pc:sldMk cId="0" sldId="256"/>
        </pc:sldMkLst>
        <pc:spChg chg="mod">
          <ac:chgData name="Eithne Dempsey" userId="24827701-c19b-43f9-9101-bcfaf9e1d6e0" providerId="ADAL" clId="{FFE91D17-24ED-4B5D-9AC4-4C2145378942}" dt="2025-01-14T16:38:56.299" v="27" actId="20577"/>
          <ac:spMkLst>
            <pc:docMk/>
            <pc:sldMk cId="0" sldId="256"/>
            <ac:spMk id="48" creationId="{3D5EE7EC-2CCD-208E-2852-0AEFE05792C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4BE8E-324C-2D3E-2FA2-A0CF7ECEC4B6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143000" y="841769"/>
            <a:ext cx="6858000" cy="1790696"/>
          </a:xfrm>
        </p:spPr>
        <p:txBody>
          <a:bodyPr anchor="b" anchorCtr="1"/>
          <a:lstStyle>
            <a:lvl1pPr algn="ctr">
              <a:defRPr sz="4500"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8ECE3A-4CE9-B314-4E68-AB62D916C4DC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143000" y="2701530"/>
            <a:ext cx="6858000" cy="1241819"/>
          </a:xfrm>
        </p:spPr>
        <p:txBody>
          <a:bodyPr anchorCtr="1"/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41101-5117-2FBF-2A89-B6254225A27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1C964B9-03B2-4ED6-A15A-156885F6D8B9}" type="datetime1">
              <a:rPr lang="fr-FR"/>
              <a:pPr lvl="0"/>
              <a:t>14/01/2025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34D1C5-F2AB-8F93-79D8-C2D06F869E8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98E4B8-ED74-997E-520A-AF4B2607B63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E677F84-F90B-45E3-B206-D0FE09AC896D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2632851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B949B-F22E-3B53-E4AD-C7FCA4818DA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5ED895-9B92-DA52-7354-B82559A80FBB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616677-36AC-B836-7222-78B0491DE7B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EAEEA5E-B435-4D8A-9770-5A4A0D646652}" type="datetime1">
              <a:rPr lang="fr-FR"/>
              <a:pPr lvl="0"/>
              <a:t>14/01/2025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A76F4-23DA-C383-61A1-D685074FF02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706B71-0806-D219-6A60-B8B8A4EE7AF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4AD417E-38BA-4EE3-9795-648CB6E5E8F2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4517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38585F-BB4F-E703-C981-CC1CA63B04C9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543675" y="273844"/>
            <a:ext cx="1971674" cy="4358880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D189AA-6436-E36E-C790-A059B0A5ADA9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8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92DEE6-3821-FD8D-CCCC-5A9864A7205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3E7A50F-F923-4E07-9E2C-D67089E118CA}" type="datetime1">
              <a:rPr lang="fr-FR"/>
              <a:pPr lvl="0"/>
              <a:t>14/01/2025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BB064D-89E0-6607-8AD6-750529890F4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F4795A-075F-F426-2741-D8B75E070F1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E8B8CCA-E27B-4A92-A6DB-C0E2760415D0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6577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2D2E6-0778-8A87-7006-D7CCAE6EA24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6209C9-A68A-437D-4FF0-16F1CA04CF99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F2CF81-BF5E-1642-E72E-6849F062E85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39EAEE8-0C7F-40AB-9EB5-8AC119E38DA5}" type="datetime1">
              <a:rPr lang="fr-FR"/>
              <a:pPr lvl="0"/>
              <a:t>14/01/2025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C65676-140A-DF38-AC6E-664C95426E7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82D81D-FE40-AD39-3327-96FA30BCD42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BB2EF5D-490A-4A74-B12A-8220BC09C014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0430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F8535-9705-D484-E69C-F98B8D43A0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3885" y="1282299"/>
            <a:ext cx="7886700" cy="2139549"/>
          </a:xfrm>
        </p:spPr>
        <p:txBody>
          <a:bodyPr anchor="b"/>
          <a:lstStyle>
            <a:lvl1pPr>
              <a:defRPr sz="4500"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0E9DAD-D564-F862-8D05-007C0F9E227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3885" y="3442094"/>
            <a:ext cx="7886700" cy="1125141"/>
          </a:xfrm>
        </p:spPr>
        <p:txBody>
          <a:bodyPr/>
          <a:lstStyle>
            <a:lvl1pPr marL="0" indent="0">
              <a:buNone/>
              <a:defRPr sz="1800">
                <a:solidFill>
                  <a:srgbClr val="898989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47D821-41E7-3DB7-5C87-41B65FA1D20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2735D02-F1DA-4E88-8424-52FA2C3BAFA7}" type="datetime1">
              <a:rPr lang="fr-FR"/>
              <a:pPr lvl="0"/>
              <a:t>14/01/2025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D1E417-7D79-ADAC-1A8E-DB8A759873D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1D7765-13EA-3D87-150C-E07106426EB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857CC88-99FF-492F-B010-EF356C4DE3B1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3413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E3AC0-D0C0-3729-8801-3A2FF136F41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8F1994-B365-C230-987A-0A55CD0F91A0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28650" y="1369222"/>
            <a:ext cx="3886200" cy="326350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BDAD9C-6BFD-AA13-4BD4-D06A81040EF5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629149" y="1369222"/>
            <a:ext cx="3886200" cy="326350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2C1D3B-4D4C-26FA-08A5-9615318ADDC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921388C-56BC-4452-BA93-9DDF6A873AE3}" type="datetime1">
              <a:rPr lang="fr-FR"/>
              <a:pPr lvl="0"/>
              <a:t>14/01/2025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7B5463-317B-AD12-8C38-0C827A9831E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E8CE36-5B34-DFEE-CACF-E7947B918E8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9FB2B68-A0B1-4759-8B11-3CB5FD87AAD7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0507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AA94A-614F-6F1A-B906-56387101A20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273844"/>
            <a:ext cx="7886700" cy="99417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58CFED-1C40-CEC2-1067-61DAAE471F4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9838" y="1260875"/>
            <a:ext cx="3868341" cy="617933"/>
          </a:xfrm>
        </p:spPr>
        <p:txBody>
          <a:bodyPr anchor="b"/>
          <a:lstStyle>
            <a:lvl1pPr marL="0" indent="0">
              <a:buNone/>
              <a:defRPr sz="1800" b="1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E410DF-B5C6-A29D-868B-783A4F616376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29838" y="1878808"/>
            <a:ext cx="3868341" cy="276344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4800B6-DE8D-A37D-D4A9-0B195BAA8C19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29149" y="1260875"/>
            <a:ext cx="3887388" cy="617933"/>
          </a:xfrm>
        </p:spPr>
        <p:txBody>
          <a:bodyPr anchor="b"/>
          <a:lstStyle>
            <a:lvl1pPr marL="0" indent="0">
              <a:buNone/>
              <a:defRPr sz="1800" b="1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CF90A8-14DC-A3D5-DCB7-C9F795E1F67D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29149" y="1878808"/>
            <a:ext cx="3887388" cy="276344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CD343A-D2C1-1E97-551A-670562D5F99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B0531A9-C61D-4B86-9D77-63E0C219CC98}" type="datetime1">
              <a:rPr lang="fr-FR"/>
              <a:pPr lvl="0"/>
              <a:t>14/01/2025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724A48-1846-4036-103F-28116417A80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CA83E4-CE25-6777-89B3-C450DE312F5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1E0C9BF-8AFC-46EB-B650-85F75D905C5C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3713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FFB60-836C-DC3A-F5FC-A374B0FAEA0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C55F6A-87C0-FBD6-7759-D514736ABE3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D14B7CA-DC49-40CD-9D74-9EC2C0612389}" type="datetime1">
              <a:rPr lang="fr-FR"/>
              <a:pPr lvl="0"/>
              <a:t>14/01/2025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3C8031-23AB-5FD5-308A-3203FD0EE5A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86A88C-83E8-FA28-13ED-0E4EE30FBB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ED4D31E-EFDB-4CD9-99BB-DC2A35E75F9F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6510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0E29B3-8352-1B9B-CF3C-9E1670EEBB3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28E2F6F-9439-47CC-AB25-F20875FB5400}" type="datetime1">
              <a:rPr lang="fr-FR"/>
              <a:pPr lvl="0"/>
              <a:t>14/01/2025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B6925E-2D10-3E8A-BF27-41944B44A28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E5F73C-995E-1B1A-3426-FD109B4B511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21477AB-F3EF-48D8-ACD1-57741CB5935C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0227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846D2-3D53-C19C-8573-97EF0A85D30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342900"/>
            <a:ext cx="2949177" cy="1200150"/>
          </a:xfrm>
        </p:spPr>
        <p:txBody>
          <a:bodyPr anchor="b"/>
          <a:lstStyle>
            <a:lvl1pPr>
              <a:defRPr sz="2400"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CD7E93-706C-DB69-044B-FA3667E44F25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887388" y="740572"/>
            <a:ext cx="4629149" cy="3655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7DC7AC-C073-C34E-D61F-CC3FDF818965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1543050"/>
            <a:ext cx="2949177" cy="2858688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AE46FD-F99D-87B5-3803-E9226A9B90C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4A071D6-F899-488D-8065-CA87ECC35603}" type="datetime1">
              <a:rPr lang="fr-FR"/>
              <a:pPr lvl="0"/>
              <a:t>14/01/2025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8BCD81-BCBA-B792-83F9-1BF63945A44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CCC9A6-7118-21E6-8D4C-31B6C3CE2B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349AA66-7839-4BDF-B094-B7BF41B28044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561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DD346-36DC-D7C1-014B-7A8FF8D73F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342900"/>
            <a:ext cx="2949177" cy="1200150"/>
          </a:xfrm>
        </p:spPr>
        <p:txBody>
          <a:bodyPr anchor="b"/>
          <a:lstStyle>
            <a:lvl1pPr>
              <a:defRPr sz="2400"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652543-157E-5795-82B6-0F904DB8275F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3887388" y="740572"/>
            <a:ext cx="4629149" cy="3655222"/>
          </a:xfr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E5929F-33E6-98E9-3CDA-1DCAC65C5551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1543050"/>
            <a:ext cx="2949177" cy="2858688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00967E-6CBB-676E-6844-8832466D8E1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B6FCA4E-5930-490C-98AC-A62D8D39E888}" type="datetime1">
              <a:rPr lang="fr-FR"/>
              <a:pPr lvl="0"/>
              <a:t>14/01/2025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324281-0776-1894-0F5D-54A5214FEB1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50AB5F-4EB7-E59A-966C-750AEBB48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0B483E4-1ACE-4A7B-B9FE-D2FC2A7A61CA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2931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BA36DC-EC11-FA59-4884-9607642C82D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776AC7-5369-D9B5-7E7F-0EC1D87A79B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8650" y="1369222"/>
            <a:ext cx="7886700" cy="326350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D5B621-8C36-761A-0FEA-3E21F8750ECA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628650" y="4767260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9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47190307-3BFB-438A-83B6-BA2D17F3B81C}" type="datetime1">
              <a:rPr lang="fr-FR"/>
              <a:pPr lvl="0"/>
              <a:t>14/01/2025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CF227F-D0B0-3D17-BEC6-7AAAC3D0AAC5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028949" y="4767260"/>
            <a:ext cx="3086099" cy="27384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9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06D118-F608-1E7B-0139-FECCF817B223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457949" y="4767260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9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DFDC53EC-0CB1-4381-99FE-9F7C81CFF0B5}" type="slidenum"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6858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fr-FR" sz="33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171450" marR="0" lvl="0" indent="-171450" algn="l" defTabSz="685800" rtl="0" fontAlgn="auto" hangingPunct="1">
        <a:lnSpc>
          <a:spcPct val="90000"/>
        </a:lnSpc>
        <a:spcBef>
          <a:spcPts val="750"/>
        </a:spcBef>
        <a:spcAft>
          <a:spcPts val="0"/>
        </a:spcAft>
        <a:buSzPct val="100000"/>
        <a:buFont typeface="Arial" pitchFamily="34"/>
        <a:buChar char="•"/>
        <a:tabLst/>
        <a:defRPr lang="fr-FR" sz="21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514350" marR="0" lvl="1" indent="-171450" algn="l" defTabSz="685800" rtl="0" fontAlgn="auto" hangingPunct="1">
        <a:lnSpc>
          <a:spcPct val="90000"/>
        </a:lnSpc>
        <a:spcBef>
          <a:spcPts val="375"/>
        </a:spcBef>
        <a:spcAft>
          <a:spcPts val="0"/>
        </a:spcAft>
        <a:buSzPct val="100000"/>
        <a:buFont typeface="Arial" pitchFamily="34"/>
        <a:buChar char="•"/>
        <a:tabLst/>
        <a:defRPr lang="fr-FR" sz="1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857250" marR="0" lvl="2" indent="-171450" algn="l" defTabSz="685800" rtl="0" fontAlgn="auto" hangingPunct="1">
        <a:lnSpc>
          <a:spcPct val="90000"/>
        </a:lnSpc>
        <a:spcBef>
          <a:spcPts val="375"/>
        </a:spcBef>
        <a:spcAft>
          <a:spcPts val="0"/>
        </a:spcAft>
        <a:buSzPct val="100000"/>
        <a:buFont typeface="Arial" pitchFamily="34"/>
        <a:buChar char="•"/>
        <a:tabLst/>
        <a:defRPr lang="fr-FR" sz="15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200150" marR="0" lvl="3" indent="-171450" algn="l" defTabSz="685800" rtl="0" fontAlgn="auto" hangingPunct="1">
        <a:lnSpc>
          <a:spcPct val="90000"/>
        </a:lnSpc>
        <a:spcBef>
          <a:spcPts val="375"/>
        </a:spcBef>
        <a:spcAft>
          <a:spcPts val="0"/>
        </a:spcAft>
        <a:buSzPct val="100000"/>
        <a:buFont typeface="Arial" pitchFamily="34"/>
        <a:buChar char="•"/>
        <a:tabLst/>
        <a:defRPr lang="fr-FR" sz="135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1543050" marR="0" lvl="4" indent="-171450" algn="l" defTabSz="685800" rtl="0" fontAlgn="auto" hangingPunct="1">
        <a:lnSpc>
          <a:spcPct val="90000"/>
        </a:lnSpc>
        <a:spcBef>
          <a:spcPts val="375"/>
        </a:spcBef>
        <a:spcAft>
          <a:spcPts val="0"/>
        </a:spcAft>
        <a:buSzPct val="100000"/>
        <a:buFont typeface="Arial" pitchFamily="34"/>
        <a:buChar char="•"/>
        <a:tabLst/>
        <a:defRPr lang="fr-FR" sz="135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E93865A-4EB7-4051-7F30-54534F891098}"/>
              </a:ext>
            </a:extLst>
          </p:cNvPr>
          <p:cNvSpPr/>
          <p:nvPr/>
        </p:nvSpPr>
        <p:spPr>
          <a:xfrm>
            <a:off x="3343" y="4940247"/>
            <a:ext cx="9144000" cy="203253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411F557-5610-4062-EAC7-A3E250EED6C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-1051"/>
            <a:ext cx="9144000" cy="820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1E6258A1-53F1-D6BB-8184-69ED05D803B5}"/>
              </a:ext>
            </a:extLst>
          </p:cNvPr>
          <p:cNvSpPr/>
          <p:nvPr/>
        </p:nvSpPr>
        <p:spPr>
          <a:xfrm>
            <a:off x="404609" y="212634"/>
            <a:ext cx="7800974" cy="40011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000" b="1" i="0" u="none" strike="noStrike" kern="1200" cap="none" spc="0" baseline="0" dirty="0">
                <a:effectLst>
                  <a:outerShdw dist="25402" dir="5400000">
                    <a:srgbClr val="6E747A"/>
                  </a:outerShdw>
                </a:effectLst>
                <a:uFillTx/>
              </a:rPr>
              <a:t>Presentation Title</a:t>
            </a:r>
            <a:endParaRPr lang="fr-FR" sz="2000" b="1" i="0" u="none" strike="noStrike" kern="1200" cap="none" spc="0" baseline="0" dirty="0">
              <a:effectLst>
                <a:outerShdw dist="25402" dir="5400000">
                  <a:srgbClr val="6E747A"/>
                </a:outerShdw>
              </a:effectLst>
              <a:uFillTx/>
            </a:endParaRPr>
          </a:p>
        </p:txBody>
      </p:sp>
      <p:sp>
        <p:nvSpPr>
          <p:cNvPr id="6" name="Rectangle 71">
            <a:extLst>
              <a:ext uri="{FF2B5EF4-FFF2-40B4-BE49-F238E27FC236}">
                <a16:creationId xmlns:a16="http://schemas.microsoft.com/office/drawing/2014/main" id="{D13864F9-C85E-0024-B8AF-E04E7F2DC0F7}"/>
              </a:ext>
            </a:extLst>
          </p:cNvPr>
          <p:cNvSpPr/>
          <p:nvPr/>
        </p:nvSpPr>
        <p:spPr>
          <a:xfrm>
            <a:off x="1635648" y="588917"/>
            <a:ext cx="7381878" cy="230832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900" b="1" i="0" u="none" strike="noStrike" kern="1200" cap="none" spc="0" baseline="0" dirty="0">
                <a:solidFill>
                  <a:srgbClr val="000000"/>
                </a:solidFill>
                <a:uFillTx/>
                <a:latin typeface="+mj-lt"/>
                <a:cs typeface="Arial" pitchFamily="34"/>
              </a:rPr>
              <a:t>Author, affiliation, email.........</a:t>
            </a:r>
            <a:endParaRPr lang="fr-FR" sz="900" b="1" i="0" u="none" strike="noStrike" kern="1200" cap="none" spc="0" baseline="0" dirty="0">
              <a:solidFill>
                <a:srgbClr val="000000"/>
              </a:solidFill>
              <a:uFillTx/>
              <a:latin typeface="+mj-lt"/>
              <a:cs typeface="Arial" pitchFamily="34"/>
            </a:endParaRPr>
          </a:p>
        </p:txBody>
      </p:sp>
      <p:sp>
        <p:nvSpPr>
          <p:cNvPr id="40" name="Rectangle 119">
            <a:extLst>
              <a:ext uri="{FF2B5EF4-FFF2-40B4-BE49-F238E27FC236}">
                <a16:creationId xmlns:a16="http://schemas.microsoft.com/office/drawing/2014/main" id="{6FF445B9-4D7F-55A6-C643-F81F5A9C87A3}"/>
              </a:ext>
            </a:extLst>
          </p:cNvPr>
          <p:cNvSpPr/>
          <p:nvPr/>
        </p:nvSpPr>
        <p:spPr>
          <a:xfrm>
            <a:off x="41641" y="958035"/>
            <a:ext cx="545339" cy="183958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457200" rtl="0" fontAlgn="auto" hangingPunct="1">
              <a:lnSpc>
                <a:spcPct val="103000"/>
              </a:lnSpc>
              <a:spcBef>
                <a:spcPts val="12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600" b="1" i="0" u="none" strike="noStrike" kern="0" cap="none" spc="0" baseline="0">
                <a:solidFill>
                  <a:srgbClr val="FFFFFF"/>
                </a:solidFill>
                <a:uFillTx/>
                <a:latin typeface="Arial Black" pitchFamily="34"/>
                <a:ea typeface="Times New Roman" pitchFamily="18"/>
                <a:cs typeface="Times New Roman" pitchFamily="18"/>
              </a:rPr>
              <a:t>Abstract</a:t>
            </a:r>
            <a:endParaRPr lang="fr-FR" sz="600" b="1" i="0" u="none" strike="noStrike" kern="0" cap="none" spc="0" baseline="0">
              <a:solidFill>
                <a:srgbClr val="FFFFFF"/>
              </a:solidFill>
              <a:uFillTx/>
              <a:latin typeface="Arial Black" pitchFamily="34"/>
              <a:ea typeface="Times New Roman" pitchFamily="18"/>
              <a:cs typeface="Times New Roman" pitchFamily="18"/>
            </a:endParaRPr>
          </a:p>
        </p:txBody>
      </p:sp>
      <p:sp>
        <p:nvSpPr>
          <p:cNvPr id="48" name="Rectangle 133">
            <a:extLst>
              <a:ext uri="{FF2B5EF4-FFF2-40B4-BE49-F238E27FC236}">
                <a16:creationId xmlns:a16="http://schemas.microsoft.com/office/drawing/2014/main" id="{3D5EE7EC-2CCD-208E-2852-0AEFE05792C9}"/>
              </a:ext>
            </a:extLst>
          </p:cNvPr>
          <p:cNvSpPr/>
          <p:nvPr/>
        </p:nvSpPr>
        <p:spPr>
          <a:xfrm>
            <a:off x="-232431" y="4918171"/>
            <a:ext cx="8228466" cy="1692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215898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500" b="1" i="0" u="none" strike="noStrike" kern="0" cap="none" spc="0" baseline="0" dirty="0">
                <a:solidFill>
                  <a:srgbClr val="000000"/>
                </a:solidFill>
                <a:uFillTx/>
                <a:ea typeface="MS Mincho" pitchFamily="49"/>
              </a:rPr>
              <a:t>References</a:t>
            </a:r>
            <a:r>
              <a:rPr lang="en-US" sz="500" b="1" kern="0" dirty="0">
                <a:solidFill>
                  <a:srgbClr val="000000"/>
                </a:solidFill>
                <a:ea typeface="MS Mincho" pitchFamily="49"/>
              </a:rPr>
              <a:t>/</a:t>
            </a:r>
            <a:r>
              <a:rPr lang="en-US" sz="500" b="1" i="0" u="none" strike="noStrike" kern="0" cap="none" spc="0" baseline="0" dirty="0">
                <a:solidFill>
                  <a:srgbClr val="000000"/>
                </a:solidFill>
                <a:uFillTx/>
                <a:ea typeface="MS Mincho" pitchFamily="49"/>
              </a:rPr>
              <a:t>Acknowledgements</a:t>
            </a:r>
            <a:endParaRPr lang="fr-FR" sz="500" b="1" i="0" u="none" strike="noStrike" kern="0" cap="none" spc="0" baseline="0" dirty="0">
              <a:solidFill>
                <a:srgbClr val="000000"/>
              </a:solidFill>
              <a:uFillTx/>
              <a:ea typeface="MS Mincho" pitchFamily="49"/>
            </a:endParaRPr>
          </a:p>
        </p:txBody>
      </p:sp>
      <p:pic>
        <p:nvPicPr>
          <p:cNvPr id="1026" name="Picture 2" descr="National University of Ireland Maynooth - Edurad">
            <a:extLst>
              <a:ext uri="{FF2B5EF4-FFF2-40B4-BE49-F238E27FC236}">
                <a16:creationId xmlns:a16="http://schemas.microsoft.com/office/drawing/2014/main" id="{3B0BB86C-3019-141B-D65D-3C08240A8FA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7965" y="162721"/>
            <a:ext cx="1281711" cy="541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779F924-B929-EB9E-1D64-3BE8E1040A1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214" y="29615"/>
            <a:ext cx="541234" cy="444585"/>
          </a:xfrm>
          <a:prstGeom prst="rect">
            <a:avLst/>
          </a:prstGeom>
        </p:spPr>
      </p:pic>
      <p:sp>
        <p:nvSpPr>
          <p:cNvPr id="10" name="Rectangle 71">
            <a:extLst>
              <a:ext uri="{FF2B5EF4-FFF2-40B4-BE49-F238E27FC236}">
                <a16:creationId xmlns:a16="http://schemas.microsoft.com/office/drawing/2014/main" id="{7E985F09-E2F0-62E5-01FC-F8CD6EA2C7F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14157" y="-1000"/>
            <a:ext cx="7381878" cy="230832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900" b="1" dirty="0">
                <a:solidFill>
                  <a:schemeClr val="accent3"/>
                </a:solidFill>
              </a:rPr>
              <a:t>2025 Satellite Early Career Researcher Regional Symposium on Electrochemistry</a:t>
            </a:r>
            <a:endParaRPr lang="fr-FR" sz="900" b="1" i="0" u="none" strike="noStrike" kern="1200" cap="none" spc="0" baseline="0" dirty="0">
              <a:solidFill>
                <a:schemeClr val="accent3"/>
              </a:solidFill>
              <a:uFillTx/>
              <a:latin typeface="+mj-lt"/>
              <a:cs typeface="Arial" pitchFamily="34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A75F69E-9717-1F59-0970-3023397DC81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641" y="507270"/>
            <a:ext cx="1012381" cy="25958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Office%20Theme</Template>
  <TotalTime>1</TotalTime>
  <Words>21</Words>
  <Application>Microsoft Office PowerPoint</Application>
  <PresentationFormat>On-screen Show (16:9)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MS Mincho</vt:lpstr>
      <vt:lpstr>Arial</vt:lpstr>
      <vt:lpstr>Arial Black</vt:lpstr>
      <vt:lpstr>Calibri</vt:lpstr>
      <vt:lpstr>Calibri Light</vt:lpstr>
      <vt:lpstr>Thème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Dounia</dc:creator>
  <cp:lastModifiedBy>Eithne Dempsey</cp:lastModifiedBy>
  <cp:revision>22</cp:revision>
  <dcterms:created xsi:type="dcterms:W3CDTF">2022-03-04T13:08:46Z</dcterms:created>
  <dcterms:modified xsi:type="dcterms:W3CDTF">2025-01-14T16:39:00Z</dcterms:modified>
</cp:coreProperties>
</file>