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handoutMasterIdLst>
    <p:handoutMasterId r:id="rId15"/>
  </p:handoutMasterIdLst>
  <p:sldIdLst>
    <p:sldId id="256" r:id="rId5"/>
    <p:sldId id="257" r:id="rId6"/>
    <p:sldId id="288" r:id="rId7"/>
    <p:sldId id="264" r:id="rId8"/>
    <p:sldId id="260" r:id="rId9"/>
    <p:sldId id="287" r:id="rId10"/>
    <p:sldId id="294" r:id="rId11"/>
    <p:sldId id="295" r:id="rId12"/>
    <p:sldId id="293" r:id="rId13"/>
  </p:sldIdLst>
  <p:sldSz cx="12192000" cy="6858000"/>
  <p:notesSz cx="6797675" cy="9928225"/>
  <p:defaultTextStyle>
    <a:defPPr>
      <a:defRPr lang="en-GB"/>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778"/>
    <a:srgbClr val="72ABB6"/>
    <a:srgbClr val="8223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06D1E2-FBA5-4DC7-AF31-F3AD421CCEC5}" v="2" dt="2024-02-06T15:10:38.354"/>
  </p1510:revLst>
</p1510:revInfo>
</file>

<file path=ppt/tableStyles.xml><?xml version="1.0" encoding="utf-8"?>
<a:tblStyleLst xmlns:a="http://schemas.openxmlformats.org/drawingml/2006/main" def="{7DF18680-E054-41AD-8BC1-D1AEF772440D}">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34" autoAdjust="0"/>
    <p:restoredTop sz="94660"/>
  </p:normalViewPr>
  <p:slideViewPr>
    <p:cSldViewPr snapToGrid="0">
      <p:cViewPr varScale="1">
        <p:scale>
          <a:sx n="106" d="100"/>
          <a:sy n="106" d="100"/>
        </p:scale>
        <p:origin x="804" y="96"/>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pPr>
              <a:defRPr/>
            </a:pPr>
            <a:fld id="{1104C101-134C-4A0E-ACFB-A1E6BCA4A696}" type="datetimeFigureOut">
              <a:rPr lang="en-GB"/>
              <a:pPr>
                <a:defRPr/>
              </a:pPr>
              <a:t>09/01/2025</a:t>
            </a:fld>
            <a:endParaRPr lang="en-GB"/>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pPr>
              <a:defRPr/>
            </a:pPr>
            <a:endParaRPr lang="en-GB"/>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pPr>
              <a:defRPr/>
            </a:pPr>
            <a:fld id="{18B15B49-1B40-410B-B5EB-933E59751D19}" type="slidenum">
              <a:rPr lang="en-GB"/>
              <a:pPr>
                <a:defRPr/>
              </a:pPr>
              <a:t>‹#›</a:t>
            </a:fld>
            <a:endParaRPr lang="en-GB"/>
          </a:p>
        </p:txBody>
      </p:sp>
    </p:spTree>
    <p:extLst>
      <p:ext uri="{BB962C8B-B14F-4D97-AF65-F5344CB8AC3E}">
        <p14:creationId xmlns:p14="http://schemas.microsoft.com/office/powerpoint/2010/main" val="6002839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17E855BF-BF94-4240-9528-8322F8F0ED84}" type="datetimeFigureOut">
              <a:rPr lang="en-IE" smtClean="0"/>
              <a:t>09/01/2025</a:t>
            </a:fld>
            <a:endParaRPr lang="en-IE"/>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a:defRPr sz="1200"/>
            </a:lvl1pPr>
          </a:lstStyle>
          <a:p>
            <a:fld id="{AD045401-48F9-4DD7-B402-1F2E240A8EAD}" type="slidenum">
              <a:rPr lang="en-IE" smtClean="0"/>
              <a:t>‹#›</a:t>
            </a:fld>
            <a:endParaRPr lang="en-IE"/>
          </a:p>
        </p:txBody>
      </p:sp>
    </p:spTree>
    <p:extLst>
      <p:ext uri="{BB962C8B-B14F-4D97-AF65-F5344CB8AC3E}">
        <p14:creationId xmlns:p14="http://schemas.microsoft.com/office/powerpoint/2010/main" val="1559353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ibrary">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361" y="189186"/>
            <a:ext cx="11561233" cy="648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userDrawn="1"/>
        </p:nvSpPr>
        <p:spPr>
          <a:xfrm>
            <a:off x="1775520" y="3933056"/>
            <a:ext cx="9601067" cy="2376264"/>
          </a:xfrm>
          <a:prstGeom prst="rect">
            <a:avLst/>
          </a:prstGeom>
          <a:solidFill>
            <a:srgbClr val="0067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940419" y="188913"/>
            <a:ext cx="4725279" cy="187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12"/>
          <p:cNvSpPr>
            <a:spLocks noGrp="1"/>
          </p:cNvSpPr>
          <p:nvPr>
            <p:ph type="body" sz="quarter" idx="10"/>
          </p:nvPr>
        </p:nvSpPr>
        <p:spPr>
          <a:xfrm>
            <a:off x="2446867" y="4292601"/>
            <a:ext cx="7586133" cy="720576"/>
          </a:xfrm>
          <a:prstGeom prst="rect">
            <a:avLst/>
          </a:prstGeom>
        </p:spPr>
        <p:txBody>
          <a:bodyPr/>
          <a:lstStyle>
            <a:lvl1pPr marL="0" indent="0">
              <a:buNone/>
              <a:defRPr sz="4400" b="1" baseline="0">
                <a:solidFill>
                  <a:schemeClr val="bg1"/>
                </a:solidFill>
              </a:defRPr>
            </a:lvl1pPr>
          </a:lstStyle>
          <a:p>
            <a:pPr lvl="0"/>
            <a:r>
              <a:rPr lang="en-US"/>
              <a:t>Click to edit Master text styles</a:t>
            </a:r>
          </a:p>
        </p:txBody>
      </p:sp>
      <p:sp>
        <p:nvSpPr>
          <p:cNvPr id="17" name="Text Placeholder 12"/>
          <p:cNvSpPr>
            <a:spLocks noGrp="1"/>
          </p:cNvSpPr>
          <p:nvPr>
            <p:ph type="body" sz="quarter" idx="11"/>
          </p:nvPr>
        </p:nvSpPr>
        <p:spPr>
          <a:xfrm>
            <a:off x="2447595" y="5013176"/>
            <a:ext cx="7586133" cy="504056"/>
          </a:xfrm>
          <a:prstGeom prst="rect">
            <a:avLst/>
          </a:prstGeom>
        </p:spPr>
        <p:txBody>
          <a:bodyPr/>
          <a:lstStyle>
            <a:lvl1pPr marL="0" indent="0">
              <a:buNone/>
              <a:defRPr sz="2800" b="1" baseline="0">
                <a:solidFill>
                  <a:schemeClr val="bg1"/>
                </a:solidFill>
              </a:defRPr>
            </a:lvl1pPr>
          </a:lstStyle>
          <a:p>
            <a:pPr lvl="0"/>
            <a:r>
              <a:rPr lang="en-US"/>
              <a:t>Click to edit Master text styles</a:t>
            </a:r>
          </a:p>
        </p:txBody>
      </p:sp>
      <p:sp>
        <p:nvSpPr>
          <p:cNvPr id="18" name="Text Placeholder 12"/>
          <p:cNvSpPr>
            <a:spLocks noGrp="1"/>
          </p:cNvSpPr>
          <p:nvPr>
            <p:ph type="body" sz="quarter" idx="12"/>
          </p:nvPr>
        </p:nvSpPr>
        <p:spPr>
          <a:xfrm>
            <a:off x="2447595" y="5517232"/>
            <a:ext cx="7586133" cy="504056"/>
          </a:xfrm>
          <a:prstGeom prst="rect">
            <a:avLst/>
          </a:prstGeom>
        </p:spPr>
        <p:txBody>
          <a:bodyPr/>
          <a:lstStyle>
            <a:lvl1pPr marL="0" indent="0">
              <a:buNone/>
              <a:defRPr sz="2800" b="1" baseline="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746983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text colour background two images">
    <p:spTree>
      <p:nvGrpSpPr>
        <p:cNvPr id="1" name=""/>
        <p:cNvGrpSpPr/>
        <p:nvPr/>
      </p:nvGrpSpPr>
      <p:grpSpPr>
        <a:xfrm>
          <a:off x="0" y="0"/>
          <a:ext cx="0" cy="0"/>
          <a:chOff x="0" y="0"/>
          <a:chExt cx="0" cy="0"/>
        </a:xfrm>
      </p:grpSpPr>
      <p:sp>
        <p:nvSpPr>
          <p:cNvPr id="5" name="Rectangle 4"/>
          <p:cNvSpPr/>
          <p:nvPr/>
        </p:nvSpPr>
        <p:spPr>
          <a:xfrm>
            <a:off x="455084" y="404814"/>
            <a:ext cx="11328400" cy="5400675"/>
          </a:xfrm>
          <a:prstGeom prst="rect">
            <a:avLst/>
          </a:prstGeom>
          <a:solidFill>
            <a:srgbClr val="006778"/>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GB"/>
          </a:p>
        </p:txBody>
      </p:sp>
      <p:pic>
        <p:nvPicPr>
          <p:cNvPr id="6" name="Picture 3" descr="C:\Users\Rowan\Desktop\K7384 Maynooth University Logo_RGB_300dp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7051" y="6092826"/>
            <a:ext cx="19685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icture Placeholder 7"/>
          <p:cNvSpPr>
            <a:spLocks noGrp="1"/>
          </p:cNvSpPr>
          <p:nvPr>
            <p:ph type="pic" sz="quarter" idx="12"/>
          </p:nvPr>
        </p:nvSpPr>
        <p:spPr>
          <a:xfrm>
            <a:off x="912285" y="2204864"/>
            <a:ext cx="4415367" cy="3168352"/>
          </a:xfrm>
          <a:prstGeom prst="rect">
            <a:avLst/>
          </a:prstGeom>
        </p:spPr>
        <p:txBody>
          <a:bodyPr/>
          <a:lstStyle/>
          <a:p>
            <a:pPr lvl="0"/>
            <a:r>
              <a:rPr lang="en-US" noProof="0"/>
              <a:t>Click icon to add picture</a:t>
            </a:r>
            <a:endParaRPr lang="en-GB" noProof="0"/>
          </a:p>
        </p:txBody>
      </p:sp>
      <p:sp>
        <p:nvSpPr>
          <p:cNvPr id="10" name="Picture Placeholder 7"/>
          <p:cNvSpPr>
            <a:spLocks noGrp="1"/>
          </p:cNvSpPr>
          <p:nvPr>
            <p:ph type="pic" sz="quarter" idx="13"/>
          </p:nvPr>
        </p:nvSpPr>
        <p:spPr>
          <a:xfrm>
            <a:off x="6464301" y="2204864"/>
            <a:ext cx="4415367" cy="3168352"/>
          </a:xfrm>
          <a:prstGeom prst="rect">
            <a:avLst/>
          </a:prstGeom>
        </p:spPr>
        <p:txBody>
          <a:bodyPr/>
          <a:lstStyle/>
          <a:p>
            <a:pPr lvl="0"/>
            <a:r>
              <a:rPr lang="en-US" noProof="0"/>
              <a:t>Click icon to add picture</a:t>
            </a:r>
            <a:endParaRPr lang="en-GB" noProof="0"/>
          </a:p>
        </p:txBody>
      </p:sp>
      <p:sp>
        <p:nvSpPr>
          <p:cNvPr id="11" name="Text Placeholder 6"/>
          <p:cNvSpPr>
            <a:spLocks noGrp="1"/>
          </p:cNvSpPr>
          <p:nvPr>
            <p:ph type="body" sz="quarter" idx="14"/>
          </p:nvPr>
        </p:nvSpPr>
        <p:spPr>
          <a:xfrm>
            <a:off x="995081" y="620688"/>
            <a:ext cx="10081187" cy="1008112"/>
          </a:xfrm>
          <a:prstGeom prst="rect">
            <a:avLst/>
          </a:prstGeom>
        </p:spPr>
        <p:txBody>
          <a:bodyPr/>
          <a:lstStyle>
            <a:lvl1pPr marL="0" indent="0">
              <a:buNone/>
              <a:defRPr sz="4000" b="1">
                <a:solidFill>
                  <a:schemeClr val="bg1"/>
                </a:solidFill>
                <a:latin typeface="+mn-lt"/>
              </a:defRPr>
            </a:lvl1pPr>
            <a:lvl3pPr>
              <a:defRPr>
                <a:solidFill>
                  <a:schemeClr val="bg1"/>
                </a:solidFill>
              </a:defRPr>
            </a:lvl3pPr>
          </a:lstStyle>
          <a:p>
            <a:pPr lvl="0"/>
            <a:r>
              <a:rPr lang="en-US"/>
              <a:t>Click to edit Master text styles</a:t>
            </a:r>
          </a:p>
        </p:txBody>
      </p:sp>
      <p:sp>
        <p:nvSpPr>
          <p:cNvPr id="8" name="Text Placeholder 2"/>
          <p:cNvSpPr>
            <a:spLocks noGrp="1"/>
          </p:cNvSpPr>
          <p:nvPr>
            <p:ph type="body" sz="quarter" idx="15" hasCustomPrompt="1"/>
          </p:nvPr>
        </p:nvSpPr>
        <p:spPr>
          <a:xfrm>
            <a:off x="4943872" y="6427788"/>
            <a:ext cx="6816757" cy="334962"/>
          </a:xfrm>
          <a:prstGeom prst="rect">
            <a:avLst/>
          </a:prstGeom>
        </p:spPr>
        <p:txBody>
          <a:bodyPr/>
          <a:lstStyle>
            <a:lvl1pPr marL="0" indent="0" algn="r">
              <a:buNone/>
              <a:defRPr sz="1400" b="1" baseline="0"/>
            </a:lvl1pPr>
          </a:lstStyle>
          <a:p>
            <a:pPr lvl="0"/>
            <a:r>
              <a:rPr lang="en-US"/>
              <a:t>Insert Department/Office name here</a:t>
            </a:r>
            <a:endParaRPr lang="en-IE"/>
          </a:p>
        </p:txBody>
      </p:sp>
    </p:spTree>
    <p:extLst>
      <p:ext uri="{BB962C8B-B14F-4D97-AF65-F5344CB8AC3E}">
        <p14:creationId xmlns:p14="http://schemas.microsoft.com/office/powerpoint/2010/main" val="577585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text blank background two images">
    <p:spTree>
      <p:nvGrpSpPr>
        <p:cNvPr id="1" name=""/>
        <p:cNvGrpSpPr/>
        <p:nvPr/>
      </p:nvGrpSpPr>
      <p:grpSpPr>
        <a:xfrm>
          <a:off x="0" y="0"/>
          <a:ext cx="0" cy="0"/>
          <a:chOff x="0" y="0"/>
          <a:chExt cx="0" cy="0"/>
        </a:xfrm>
      </p:grpSpPr>
      <p:sp>
        <p:nvSpPr>
          <p:cNvPr id="5" name="Rectangle 4"/>
          <p:cNvSpPr/>
          <p:nvPr/>
        </p:nvSpPr>
        <p:spPr>
          <a:xfrm>
            <a:off x="1007534" y="476251"/>
            <a:ext cx="10081684" cy="1008063"/>
          </a:xfrm>
          <a:prstGeom prst="rect">
            <a:avLst/>
          </a:prstGeom>
          <a:solidFill>
            <a:srgbClr val="0067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6" name="Picture 3" descr="C:\Users\Rowan\Desktop\K7384 Maynooth University Logo_RGB_300dp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7051" y="6092826"/>
            <a:ext cx="19685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icture Placeholder 7"/>
          <p:cNvSpPr>
            <a:spLocks noGrp="1"/>
          </p:cNvSpPr>
          <p:nvPr>
            <p:ph type="pic" sz="quarter" idx="12"/>
          </p:nvPr>
        </p:nvSpPr>
        <p:spPr>
          <a:xfrm>
            <a:off x="912285" y="2204864"/>
            <a:ext cx="4415367" cy="3168352"/>
          </a:xfrm>
          <a:prstGeom prst="rect">
            <a:avLst/>
          </a:prstGeom>
        </p:spPr>
        <p:txBody>
          <a:bodyPr/>
          <a:lstStyle/>
          <a:p>
            <a:pPr lvl="0"/>
            <a:r>
              <a:rPr lang="en-US" noProof="0"/>
              <a:t>Click icon to add picture</a:t>
            </a:r>
            <a:endParaRPr lang="en-GB" noProof="0"/>
          </a:p>
        </p:txBody>
      </p:sp>
      <p:sp>
        <p:nvSpPr>
          <p:cNvPr id="10" name="Picture Placeholder 7"/>
          <p:cNvSpPr>
            <a:spLocks noGrp="1"/>
          </p:cNvSpPr>
          <p:nvPr>
            <p:ph type="pic" sz="quarter" idx="13"/>
          </p:nvPr>
        </p:nvSpPr>
        <p:spPr>
          <a:xfrm>
            <a:off x="6464301" y="2204864"/>
            <a:ext cx="4415367" cy="3168352"/>
          </a:xfrm>
          <a:prstGeom prst="rect">
            <a:avLst/>
          </a:prstGeom>
        </p:spPr>
        <p:txBody>
          <a:bodyPr/>
          <a:lstStyle/>
          <a:p>
            <a:pPr lvl="0"/>
            <a:r>
              <a:rPr lang="en-US" noProof="0"/>
              <a:t>Click icon to add picture</a:t>
            </a:r>
            <a:endParaRPr lang="en-GB" noProof="0"/>
          </a:p>
        </p:txBody>
      </p:sp>
      <p:sp>
        <p:nvSpPr>
          <p:cNvPr id="11" name="Text Placeholder 6"/>
          <p:cNvSpPr>
            <a:spLocks noGrp="1"/>
          </p:cNvSpPr>
          <p:nvPr>
            <p:ph type="body" sz="quarter" idx="14"/>
          </p:nvPr>
        </p:nvSpPr>
        <p:spPr>
          <a:xfrm>
            <a:off x="995081" y="620689"/>
            <a:ext cx="10081187" cy="720080"/>
          </a:xfrm>
          <a:prstGeom prst="rect">
            <a:avLst/>
          </a:prstGeom>
        </p:spPr>
        <p:txBody>
          <a:bodyPr/>
          <a:lstStyle>
            <a:lvl1pPr marL="0" indent="0">
              <a:buNone/>
              <a:defRPr sz="4000" b="1">
                <a:solidFill>
                  <a:schemeClr val="bg1"/>
                </a:solidFill>
                <a:latin typeface="+mn-lt"/>
              </a:defRPr>
            </a:lvl1pPr>
            <a:lvl3pPr>
              <a:defRPr>
                <a:solidFill>
                  <a:schemeClr val="bg1"/>
                </a:solidFill>
              </a:defRPr>
            </a:lvl3pPr>
          </a:lstStyle>
          <a:p>
            <a:pPr lvl="0"/>
            <a:r>
              <a:rPr lang="en-US"/>
              <a:t>Click to edit Master text styles</a:t>
            </a:r>
          </a:p>
        </p:txBody>
      </p:sp>
      <p:sp>
        <p:nvSpPr>
          <p:cNvPr id="8" name="Text Placeholder 2"/>
          <p:cNvSpPr>
            <a:spLocks noGrp="1"/>
          </p:cNvSpPr>
          <p:nvPr>
            <p:ph type="body" sz="quarter" idx="15" hasCustomPrompt="1"/>
          </p:nvPr>
        </p:nvSpPr>
        <p:spPr>
          <a:xfrm>
            <a:off x="4943872" y="6427788"/>
            <a:ext cx="6816757" cy="334962"/>
          </a:xfrm>
          <a:prstGeom prst="rect">
            <a:avLst/>
          </a:prstGeom>
        </p:spPr>
        <p:txBody>
          <a:bodyPr/>
          <a:lstStyle>
            <a:lvl1pPr marL="0" indent="0" algn="r">
              <a:buNone/>
              <a:defRPr sz="1400" b="1" baseline="0"/>
            </a:lvl1pPr>
          </a:lstStyle>
          <a:p>
            <a:pPr lvl="0"/>
            <a:r>
              <a:rPr lang="en-US" dirty="0"/>
              <a:t>Insert Department/Office name here</a:t>
            </a:r>
            <a:endParaRPr lang="en-IE" dirty="0"/>
          </a:p>
        </p:txBody>
      </p:sp>
    </p:spTree>
    <p:extLst>
      <p:ext uri="{BB962C8B-B14F-4D97-AF65-F5344CB8AC3E}">
        <p14:creationId xmlns:p14="http://schemas.microsoft.com/office/powerpoint/2010/main" val="18861598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eft image with right title and text colour">
    <p:spTree>
      <p:nvGrpSpPr>
        <p:cNvPr id="1" name=""/>
        <p:cNvGrpSpPr/>
        <p:nvPr/>
      </p:nvGrpSpPr>
      <p:grpSpPr>
        <a:xfrm>
          <a:off x="0" y="0"/>
          <a:ext cx="0" cy="0"/>
          <a:chOff x="0" y="0"/>
          <a:chExt cx="0" cy="0"/>
        </a:xfrm>
      </p:grpSpPr>
      <p:sp>
        <p:nvSpPr>
          <p:cNvPr id="6" name="Rectangle 5"/>
          <p:cNvSpPr/>
          <p:nvPr/>
        </p:nvSpPr>
        <p:spPr>
          <a:xfrm>
            <a:off x="4174067" y="404814"/>
            <a:ext cx="7414684" cy="5400675"/>
          </a:xfrm>
          <a:prstGeom prst="rect">
            <a:avLst/>
          </a:prstGeom>
          <a:solidFill>
            <a:srgbClr val="006778"/>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GB"/>
          </a:p>
        </p:txBody>
      </p:sp>
      <p:sp>
        <p:nvSpPr>
          <p:cNvPr id="7" name="Rectangle 6"/>
          <p:cNvSpPr/>
          <p:nvPr/>
        </p:nvSpPr>
        <p:spPr>
          <a:xfrm flipV="1">
            <a:off x="527051" y="5884864"/>
            <a:ext cx="11089216" cy="71437"/>
          </a:xfrm>
          <a:prstGeom prst="rect">
            <a:avLst/>
          </a:prstGeom>
          <a:solidFill>
            <a:srgbClr val="0067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10" name="Picture 3" descr="C:\Users\Rowan\Desktop\K7384 Maynooth University Logo_RGB_300dp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7051" y="6092826"/>
            <a:ext cx="19685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icture Placeholder 4"/>
          <p:cNvSpPr>
            <a:spLocks noGrp="1"/>
          </p:cNvSpPr>
          <p:nvPr>
            <p:ph type="pic" sz="quarter" idx="10"/>
          </p:nvPr>
        </p:nvSpPr>
        <p:spPr>
          <a:xfrm>
            <a:off x="527382" y="404813"/>
            <a:ext cx="3456517" cy="5407594"/>
          </a:xfrm>
          <a:prstGeom prst="rect">
            <a:avLst/>
          </a:prstGeom>
        </p:spPr>
        <p:txBody>
          <a:bodyPr/>
          <a:lstStyle/>
          <a:p>
            <a:pPr lvl="0"/>
            <a:r>
              <a:rPr lang="en-US" noProof="0"/>
              <a:t>Click icon to add picture</a:t>
            </a:r>
            <a:endParaRPr lang="en-GB" noProof="0"/>
          </a:p>
        </p:txBody>
      </p:sp>
      <p:sp>
        <p:nvSpPr>
          <p:cNvPr id="9" name="Text Placeholder 8"/>
          <p:cNvSpPr>
            <a:spLocks noGrp="1"/>
          </p:cNvSpPr>
          <p:nvPr>
            <p:ph type="body" sz="quarter" idx="11"/>
          </p:nvPr>
        </p:nvSpPr>
        <p:spPr>
          <a:xfrm>
            <a:off x="4463819" y="404814"/>
            <a:ext cx="6817287" cy="647923"/>
          </a:xfrm>
          <a:prstGeom prst="rect">
            <a:avLst/>
          </a:prstGeom>
        </p:spPr>
        <p:txBody>
          <a:bodyPr/>
          <a:lstStyle>
            <a:lvl1pPr marL="0" indent="0">
              <a:buNone/>
              <a:defRPr sz="2400" b="1">
                <a:solidFill>
                  <a:schemeClr val="bg1"/>
                </a:solidFill>
              </a:defRPr>
            </a:lvl1pPr>
          </a:lstStyle>
          <a:p>
            <a:pPr lvl="0"/>
            <a:r>
              <a:rPr lang="en-US"/>
              <a:t>Click to edit Master text styles</a:t>
            </a:r>
          </a:p>
        </p:txBody>
      </p:sp>
      <p:sp>
        <p:nvSpPr>
          <p:cNvPr id="11" name="Text Placeholder 10"/>
          <p:cNvSpPr>
            <a:spLocks noGrp="1"/>
          </p:cNvSpPr>
          <p:nvPr>
            <p:ph type="body" sz="quarter" idx="12"/>
          </p:nvPr>
        </p:nvSpPr>
        <p:spPr>
          <a:xfrm>
            <a:off x="4468993" y="1118393"/>
            <a:ext cx="6824745" cy="4687094"/>
          </a:xfrm>
          <a:prstGeom prst="rect">
            <a:avLst/>
          </a:prstGeom>
        </p:spPr>
        <p:txBody>
          <a:bodyPr/>
          <a:lstStyle>
            <a:lvl1pPr marL="285750" indent="-285750">
              <a:buFont typeface="Arial" panose="020B0604020202020204" pitchFamily="34" charset="0"/>
              <a:buChar char="•"/>
              <a:defRPr sz="1800">
                <a:solidFill>
                  <a:schemeClr val="bg1"/>
                </a:solidFill>
              </a:defRPr>
            </a:lvl1pPr>
          </a:lstStyle>
          <a:p>
            <a:pPr lvl="0"/>
            <a:r>
              <a:rPr lang="en-US"/>
              <a:t>Click to edit Master text styles</a:t>
            </a:r>
          </a:p>
        </p:txBody>
      </p:sp>
      <p:sp>
        <p:nvSpPr>
          <p:cNvPr id="12" name="Text Placeholder 2"/>
          <p:cNvSpPr>
            <a:spLocks noGrp="1"/>
          </p:cNvSpPr>
          <p:nvPr>
            <p:ph type="body" sz="quarter" idx="13" hasCustomPrompt="1"/>
          </p:nvPr>
        </p:nvSpPr>
        <p:spPr>
          <a:xfrm>
            <a:off x="4943872" y="6427788"/>
            <a:ext cx="6816757" cy="334962"/>
          </a:xfrm>
          <a:prstGeom prst="rect">
            <a:avLst/>
          </a:prstGeom>
        </p:spPr>
        <p:txBody>
          <a:bodyPr/>
          <a:lstStyle>
            <a:lvl1pPr marL="0" indent="0" algn="r">
              <a:buNone/>
              <a:defRPr sz="1400" b="1" baseline="0"/>
            </a:lvl1pPr>
          </a:lstStyle>
          <a:p>
            <a:pPr lvl="0"/>
            <a:r>
              <a:rPr lang="en-US"/>
              <a:t>Insert Department/Office name here</a:t>
            </a:r>
            <a:endParaRPr lang="en-IE"/>
          </a:p>
        </p:txBody>
      </p:sp>
    </p:spTree>
    <p:extLst>
      <p:ext uri="{BB962C8B-B14F-4D97-AF65-F5344CB8AC3E}">
        <p14:creationId xmlns:p14="http://schemas.microsoft.com/office/powerpoint/2010/main" val="21325546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eft image with right title and text blank background">
    <p:spTree>
      <p:nvGrpSpPr>
        <p:cNvPr id="1" name=""/>
        <p:cNvGrpSpPr/>
        <p:nvPr/>
      </p:nvGrpSpPr>
      <p:grpSpPr>
        <a:xfrm>
          <a:off x="0" y="0"/>
          <a:ext cx="0" cy="0"/>
          <a:chOff x="0" y="0"/>
          <a:chExt cx="0" cy="0"/>
        </a:xfrm>
      </p:grpSpPr>
      <p:pic>
        <p:nvPicPr>
          <p:cNvPr id="7" name="Picture 3" descr="C:\Users\Rowan\Desktop\K7384 Maynooth University Logo_RGB_300dp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7051" y="6092826"/>
            <a:ext cx="19685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flipV="1">
            <a:off x="527051" y="5884864"/>
            <a:ext cx="11089216" cy="71437"/>
          </a:xfrm>
          <a:prstGeom prst="rect">
            <a:avLst/>
          </a:prstGeom>
          <a:solidFill>
            <a:srgbClr val="0067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 name="Picture Placeholder 4"/>
          <p:cNvSpPr>
            <a:spLocks noGrp="1"/>
          </p:cNvSpPr>
          <p:nvPr>
            <p:ph type="pic" sz="quarter" idx="10"/>
          </p:nvPr>
        </p:nvSpPr>
        <p:spPr>
          <a:xfrm>
            <a:off x="527382" y="404664"/>
            <a:ext cx="3456517" cy="5407742"/>
          </a:xfrm>
          <a:prstGeom prst="rect">
            <a:avLst/>
          </a:prstGeom>
        </p:spPr>
        <p:txBody>
          <a:bodyPr/>
          <a:lstStyle/>
          <a:p>
            <a:pPr lvl="0"/>
            <a:r>
              <a:rPr lang="en-US" noProof="0"/>
              <a:t>Click icon to add picture</a:t>
            </a:r>
            <a:endParaRPr lang="en-GB" noProof="0"/>
          </a:p>
        </p:txBody>
      </p:sp>
      <p:sp>
        <p:nvSpPr>
          <p:cNvPr id="9" name="Text Placeholder 8"/>
          <p:cNvSpPr>
            <a:spLocks noGrp="1"/>
          </p:cNvSpPr>
          <p:nvPr>
            <p:ph type="body" sz="quarter" idx="11"/>
          </p:nvPr>
        </p:nvSpPr>
        <p:spPr>
          <a:xfrm>
            <a:off x="4559301" y="404814"/>
            <a:ext cx="7056967" cy="647923"/>
          </a:xfrm>
          <a:prstGeom prst="rect">
            <a:avLst/>
          </a:prstGeom>
        </p:spPr>
        <p:txBody>
          <a:bodyPr/>
          <a:lstStyle>
            <a:lvl1pPr marL="0" indent="0">
              <a:buNone/>
              <a:defRPr sz="2400" b="1">
                <a:solidFill>
                  <a:srgbClr val="006778"/>
                </a:solidFill>
              </a:defRPr>
            </a:lvl1pPr>
          </a:lstStyle>
          <a:p>
            <a:pPr lvl="0"/>
            <a:r>
              <a:rPr lang="en-US"/>
              <a:t>Click to edit Master text styles</a:t>
            </a:r>
          </a:p>
        </p:txBody>
      </p:sp>
      <p:sp>
        <p:nvSpPr>
          <p:cNvPr id="11" name="Text Placeholder 10"/>
          <p:cNvSpPr>
            <a:spLocks noGrp="1"/>
          </p:cNvSpPr>
          <p:nvPr>
            <p:ph type="body" sz="quarter" idx="12"/>
          </p:nvPr>
        </p:nvSpPr>
        <p:spPr>
          <a:xfrm>
            <a:off x="4559301" y="1124744"/>
            <a:ext cx="7056967" cy="4687094"/>
          </a:xfrm>
          <a:prstGeom prst="rect">
            <a:avLst/>
          </a:prstGeom>
        </p:spPr>
        <p:txBody>
          <a:bodyPr/>
          <a:lstStyle>
            <a:lvl1pPr marL="285750" indent="-285750">
              <a:buFont typeface="Arial" panose="020B0604020202020204" pitchFamily="34" charset="0"/>
              <a:buChar char="•"/>
              <a:defRPr sz="1800"/>
            </a:lvl1pPr>
          </a:lstStyle>
          <a:p>
            <a:pPr lvl="0"/>
            <a:r>
              <a:rPr lang="en-US"/>
              <a:t>Click to edit Master text styles</a:t>
            </a:r>
          </a:p>
        </p:txBody>
      </p:sp>
      <p:sp>
        <p:nvSpPr>
          <p:cNvPr id="10" name="Text Placeholder 2"/>
          <p:cNvSpPr>
            <a:spLocks noGrp="1"/>
          </p:cNvSpPr>
          <p:nvPr>
            <p:ph type="body" sz="quarter" idx="13" hasCustomPrompt="1"/>
          </p:nvPr>
        </p:nvSpPr>
        <p:spPr>
          <a:xfrm>
            <a:off x="4943872" y="6427788"/>
            <a:ext cx="6816757" cy="334962"/>
          </a:xfrm>
          <a:prstGeom prst="rect">
            <a:avLst/>
          </a:prstGeom>
        </p:spPr>
        <p:txBody>
          <a:bodyPr/>
          <a:lstStyle>
            <a:lvl1pPr marL="0" indent="0" algn="r">
              <a:buNone/>
              <a:defRPr sz="1400" b="1" baseline="0"/>
            </a:lvl1pPr>
          </a:lstStyle>
          <a:p>
            <a:pPr lvl="0"/>
            <a:r>
              <a:rPr lang="en-US"/>
              <a:t>Insert Department/Office name here</a:t>
            </a:r>
            <a:endParaRPr lang="en-IE"/>
          </a:p>
        </p:txBody>
      </p:sp>
    </p:spTree>
    <p:extLst>
      <p:ext uri="{BB962C8B-B14F-4D97-AF65-F5344CB8AC3E}">
        <p14:creationId xmlns:p14="http://schemas.microsoft.com/office/powerpoint/2010/main" val="42101750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 Half and half with title">
    <p:spTree>
      <p:nvGrpSpPr>
        <p:cNvPr id="1" name=""/>
        <p:cNvGrpSpPr/>
        <p:nvPr/>
      </p:nvGrpSpPr>
      <p:grpSpPr>
        <a:xfrm>
          <a:off x="0" y="0"/>
          <a:ext cx="0" cy="0"/>
          <a:chOff x="0" y="0"/>
          <a:chExt cx="0" cy="0"/>
        </a:xfrm>
      </p:grpSpPr>
      <p:pic>
        <p:nvPicPr>
          <p:cNvPr id="7" name="Picture 3" descr="C:\Users\Rowan\Desktop\K7384 Maynooth University Logo_RGB_300dp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7051" y="6092826"/>
            <a:ext cx="19685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flipV="1">
            <a:off x="527051" y="5884864"/>
            <a:ext cx="11089216" cy="71437"/>
          </a:xfrm>
          <a:prstGeom prst="rect">
            <a:avLst/>
          </a:prstGeom>
          <a:solidFill>
            <a:srgbClr val="0067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6" name="Text Placeholder 25"/>
          <p:cNvSpPr>
            <a:spLocks noGrp="1"/>
          </p:cNvSpPr>
          <p:nvPr>
            <p:ph type="body" sz="quarter" idx="10"/>
          </p:nvPr>
        </p:nvSpPr>
        <p:spPr>
          <a:xfrm>
            <a:off x="623392" y="260648"/>
            <a:ext cx="10957355" cy="864096"/>
          </a:xfrm>
          <a:prstGeom prst="rect">
            <a:avLst/>
          </a:prstGeom>
        </p:spPr>
        <p:txBody>
          <a:bodyPr/>
          <a:lstStyle>
            <a:lvl1pPr marL="0" indent="0">
              <a:buNone/>
              <a:defRPr sz="4000" b="1">
                <a:solidFill>
                  <a:srgbClr val="006778"/>
                </a:solidFill>
              </a:defRPr>
            </a:lvl1pPr>
          </a:lstStyle>
          <a:p>
            <a:pPr lvl="0"/>
            <a:r>
              <a:rPr lang="en-US"/>
              <a:t>Click to edit Master text styles</a:t>
            </a:r>
          </a:p>
        </p:txBody>
      </p:sp>
      <p:sp>
        <p:nvSpPr>
          <p:cNvPr id="30" name="Content Placeholder 29"/>
          <p:cNvSpPr>
            <a:spLocks noGrp="1"/>
          </p:cNvSpPr>
          <p:nvPr>
            <p:ph sz="quarter" idx="12"/>
          </p:nvPr>
        </p:nvSpPr>
        <p:spPr>
          <a:xfrm>
            <a:off x="623392" y="1988840"/>
            <a:ext cx="5376597" cy="3822998"/>
          </a:xfrm>
          <a:prstGeom prst="rect">
            <a:avLst/>
          </a:prstGeom>
        </p:spPr>
        <p:txBody>
          <a:bodyPr/>
          <a:lstStyle>
            <a:lvl1pPr marL="0" indent="0">
              <a:buNone/>
              <a:defRPr/>
            </a:lvl1pPr>
          </a:lstStyle>
          <a:p>
            <a:pPr lvl="0"/>
            <a:r>
              <a:rPr lang="en-US"/>
              <a:t>Click to edit Master text styles</a:t>
            </a:r>
          </a:p>
        </p:txBody>
      </p:sp>
      <p:sp>
        <p:nvSpPr>
          <p:cNvPr id="31" name="Content Placeholder 29"/>
          <p:cNvSpPr>
            <a:spLocks noGrp="1"/>
          </p:cNvSpPr>
          <p:nvPr>
            <p:ph sz="quarter" idx="13"/>
          </p:nvPr>
        </p:nvSpPr>
        <p:spPr>
          <a:xfrm>
            <a:off x="6192011" y="1992263"/>
            <a:ext cx="5376597" cy="3822998"/>
          </a:xfrm>
          <a:prstGeom prst="rect">
            <a:avLst/>
          </a:prstGeom>
        </p:spPr>
        <p:txBody>
          <a:bodyPr/>
          <a:lstStyle>
            <a:lvl1pPr marL="0" indent="0">
              <a:buNone/>
              <a:defRPr/>
            </a:lvl1pPr>
          </a:lstStyle>
          <a:p>
            <a:pPr lvl="0"/>
            <a:r>
              <a:rPr lang="en-US"/>
              <a:t>Click to edit Master text styles</a:t>
            </a:r>
          </a:p>
        </p:txBody>
      </p:sp>
      <p:sp>
        <p:nvSpPr>
          <p:cNvPr id="34" name="Text Placeholder 25"/>
          <p:cNvSpPr>
            <a:spLocks noGrp="1"/>
          </p:cNvSpPr>
          <p:nvPr>
            <p:ph type="body" sz="quarter" idx="14"/>
          </p:nvPr>
        </p:nvSpPr>
        <p:spPr>
          <a:xfrm>
            <a:off x="630040" y="1340768"/>
            <a:ext cx="5369949" cy="576064"/>
          </a:xfrm>
          <a:prstGeom prst="rect">
            <a:avLst/>
          </a:prstGeom>
        </p:spPr>
        <p:txBody>
          <a:bodyPr anchor="ctr"/>
          <a:lstStyle>
            <a:lvl1pPr marL="0" indent="0">
              <a:buNone/>
              <a:defRPr sz="2400" b="1">
                <a:solidFill>
                  <a:srgbClr val="006778"/>
                </a:solidFill>
              </a:defRPr>
            </a:lvl1pPr>
          </a:lstStyle>
          <a:p>
            <a:pPr lvl="0"/>
            <a:r>
              <a:rPr lang="en-US"/>
              <a:t>Click to edit Master text styles</a:t>
            </a:r>
          </a:p>
        </p:txBody>
      </p:sp>
      <p:sp>
        <p:nvSpPr>
          <p:cNvPr id="35" name="Text Placeholder 25"/>
          <p:cNvSpPr>
            <a:spLocks noGrp="1"/>
          </p:cNvSpPr>
          <p:nvPr>
            <p:ph type="body" sz="quarter" idx="15"/>
          </p:nvPr>
        </p:nvSpPr>
        <p:spPr>
          <a:xfrm>
            <a:off x="6192011" y="1340768"/>
            <a:ext cx="5369949" cy="576064"/>
          </a:xfrm>
          <a:prstGeom prst="rect">
            <a:avLst/>
          </a:prstGeom>
        </p:spPr>
        <p:txBody>
          <a:bodyPr anchor="ctr"/>
          <a:lstStyle>
            <a:lvl1pPr marL="0" indent="0">
              <a:buNone/>
              <a:defRPr sz="2400" b="1">
                <a:solidFill>
                  <a:srgbClr val="006778"/>
                </a:solidFill>
              </a:defRPr>
            </a:lvl1pPr>
          </a:lstStyle>
          <a:p>
            <a:pPr lvl="0"/>
            <a:r>
              <a:rPr lang="en-US"/>
              <a:t>Click to edit Master text styles</a:t>
            </a:r>
          </a:p>
        </p:txBody>
      </p:sp>
      <p:sp>
        <p:nvSpPr>
          <p:cNvPr id="10" name="Text Placeholder 2"/>
          <p:cNvSpPr>
            <a:spLocks noGrp="1"/>
          </p:cNvSpPr>
          <p:nvPr>
            <p:ph type="body" sz="quarter" idx="16" hasCustomPrompt="1"/>
          </p:nvPr>
        </p:nvSpPr>
        <p:spPr>
          <a:xfrm>
            <a:off x="4943872" y="6427788"/>
            <a:ext cx="6816757" cy="334962"/>
          </a:xfrm>
          <a:prstGeom prst="rect">
            <a:avLst/>
          </a:prstGeom>
        </p:spPr>
        <p:txBody>
          <a:bodyPr/>
          <a:lstStyle>
            <a:lvl1pPr marL="0" indent="0" algn="r">
              <a:buNone/>
              <a:defRPr sz="1400" b="1" baseline="0"/>
            </a:lvl1pPr>
          </a:lstStyle>
          <a:p>
            <a:pPr lvl="0"/>
            <a:r>
              <a:rPr lang="en-US"/>
              <a:t>Insert Department/Office name here</a:t>
            </a:r>
            <a:endParaRPr lang="en-IE"/>
          </a:p>
        </p:txBody>
      </p:sp>
    </p:spTree>
    <p:extLst>
      <p:ext uri="{BB962C8B-B14F-4D97-AF65-F5344CB8AC3E}">
        <p14:creationId xmlns:p14="http://schemas.microsoft.com/office/powerpoint/2010/main" val="15888657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ull slide image with source">
    <p:spTree>
      <p:nvGrpSpPr>
        <p:cNvPr id="1" name=""/>
        <p:cNvGrpSpPr/>
        <p:nvPr/>
      </p:nvGrpSpPr>
      <p:grpSpPr>
        <a:xfrm>
          <a:off x="0" y="0"/>
          <a:ext cx="0" cy="0"/>
          <a:chOff x="0" y="0"/>
          <a:chExt cx="0" cy="0"/>
        </a:xfrm>
      </p:grpSpPr>
      <p:pic>
        <p:nvPicPr>
          <p:cNvPr id="4" name="Picture 3" descr="C:\Users\Rowan\Desktop\K7384 Maynooth University Logo_RGB_300dp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7051" y="6092826"/>
            <a:ext cx="19685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flipV="1">
            <a:off x="527051" y="5884864"/>
            <a:ext cx="11089216" cy="71437"/>
          </a:xfrm>
          <a:prstGeom prst="rect">
            <a:avLst/>
          </a:prstGeom>
          <a:solidFill>
            <a:srgbClr val="0067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 name="Picture Placeholder 6"/>
          <p:cNvSpPr>
            <a:spLocks noGrp="1"/>
          </p:cNvSpPr>
          <p:nvPr>
            <p:ph type="pic" sz="quarter" idx="10"/>
          </p:nvPr>
        </p:nvSpPr>
        <p:spPr>
          <a:xfrm>
            <a:off x="527051" y="404814"/>
            <a:ext cx="11089216" cy="5184427"/>
          </a:xfrm>
          <a:prstGeom prst="rect">
            <a:avLst/>
          </a:prstGeom>
        </p:spPr>
        <p:txBody>
          <a:bodyPr/>
          <a:lstStyle>
            <a:lvl1pPr>
              <a:defRPr>
                <a:solidFill>
                  <a:srgbClr val="006778"/>
                </a:solidFill>
              </a:defRPr>
            </a:lvl1pPr>
          </a:lstStyle>
          <a:p>
            <a:pPr lvl="0"/>
            <a:r>
              <a:rPr lang="en-US" noProof="0"/>
              <a:t>Click icon to add picture</a:t>
            </a:r>
            <a:endParaRPr lang="en-GB" noProof="0"/>
          </a:p>
        </p:txBody>
      </p:sp>
      <p:sp>
        <p:nvSpPr>
          <p:cNvPr id="8" name="Text Placeholder 2"/>
          <p:cNvSpPr>
            <a:spLocks noGrp="1"/>
          </p:cNvSpPr>
          <p:nvPr>
            <p:ph type="body" sz="quarter" idx="13" hasCustomPrompt="1"/>
          </p:nvPr>
        </p:nvSpPr>
        <p:spPr>
          <a:xfrm>
            <a:off x="4943872" y="6427788"/>
            <a:ext cx="6816757" cy="334962"/>
          </a:xfrm>
          <a:prstGeom prst="rect">
            <a:avLst/>
          </a:prstGeom>
        </p:spPr>
        <p:txBody>
          <a:bodyPr/>
          <a:lstStyle>
            <a:lvl1pPr marL="0" indent="0" algn="r">
              <a:buNone/>
              <a:defRPr sz="1400" b="1" baseline="0"/>
            </a:lvl1pPr>
          </a:lstStyle>
          <a:p>
            <a:pPr lvl="0"/>
            <a:r>
              <a:rPr lang="en-US"/>
              <a:t>Insert Department/Office name here</a:t>
            </a:r>
            <a:endParaRPr lang="en-IE"/>
          </a:p>
        </p:txBody>
      </p:sp>
    </p:spTree>
    <p:extLst>
      <p:ext uri="{BB962C8B-B14F-4D97-AF65-F5344CB8AC3E}">
        <p14:creationId xmlns:p14="http://schemas.microsoft.com/office/powerpoint/2010/main" val="27460323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with text box">
    <p:spTree>
      <p:nvGrpSpPr>
        <p:cNvPr id="1" name=""/>
        <p:cNvGrpSpPr/>
        <p:nvPr/>
      </p:nvGrpSpPr>
      <p:grpSpPr>
        <a:xfrm>
          <a:off x="0" y="0"/>
          <a:ext cx="0" cy="0"/>
          <a:chOff x="0" y="0"/>
          <a:chExt cx="0" cy="0"/>
        </a:xfrm>
      </p:grpSpPr>
      <p:pic>
        <p:nvPicPr>
          <p:cNvPr id="3" name="Picture 1" descr="C:\Users\Rowan\Desktop\K7384 Maynooth University Logo_RGB_300dp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7051" y="6092826"/>
            <a:ext cx="19685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flipV="1">
            <a:off x="527051" y="5884864"/>
            <a:ext cx="11089216" cy="71437"/>
          </a:xfrm>
          <a:prstGeom prst="rect">
            <a:avLst/>
          </a:prstGeom>
          <a:solidFill>
            <a:srgbClr val="0067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8" name="Content Placeholder 7"/>
          <p:cNvSpPr>
            <a:spLocks noGrp="1"/>
          </p:cNvSpPr>
          <p:nvPr>
            <p:ph sz="quarter" idx="10"/>
          </p:nvPr>
        </p:nvSpPr>
        <p:spPr>
          <a:xfrm>
            <a:off x="527051" y="476251"/>
            <a:ext cx="11089216" cy="5256213"/>
          </a:xfrm>
          <a:prstGeom prst="rect">
            <a:avLst/>
          </a:prstGeom>
        </p:spPr>
        <p:txBody>
          <a:bodyPr/>
          <a:lstStyle>
            <a:lvl1pPr marL="0" indent="0">
              <a:buNone/>
              <a:defRPr sz="2400"/>
            </a:lvl1pPr>
          </a:lstStyle>
          <a:p>
            <a:pPr lvl="0"/>
            <a:r>
              <a:rPr lang="en-US"/>
              <a:t>Click to edit Master text styles</a:t>
            </a:r>
          </a:p>
        </p:txBody>
      </p:sp>
      <p:sp>
        <p:nvSpPr>
          <p:cNvPr id="6" name="Text Placeholder 2"/>
          <p:cNvSpPr>
            <a:spLocks noGrp="1"/>
          </p:cNvSpPr>
          <p:nvPr>
            <p:ph type="body" sz="quarter" idx="13" hasCustomPrompt="1"/>
          </p:nvPr>
        </p:nvSpPr>
        <p:spPr>
          <a:xfrm>
            <a:off x="4943872" y="6427788"/>
            <a:ext cx="6816757" cy="334962"/>
          </a:xfrm>
          <a:prstGeom prst="rect">
            <a:avLst/>
          </a:prstGeom>
        </p:spPr>
        <p:txBody>
          <a:bodyPr/>
          <a:lstStyle>
            <a:lvl1pPr marL="0" indent="0" algn="r">
              <a:buNone/>
              <a:defRPr sz="1400" b="1" baseline="0"/>
            </a:lvl1pPr>
          </a:lstStyle>
          <a:p>
            <a:pPr lvl="0"/>
            <a:r>
              <a:rPr lang="en-US"/>
              <a:t>Insert Department/Office name here</a:t>
            </a:r>
            <a:endParaRPr lang="en-IE"/>
          </a:p>
        </p:txBody>
      </p:sp>
    </p:spTree>
    <p:extLst>
      <p:ext uri="{BB962C8B-B14F-4D97-AF65-F5344CB8AC3E}">
        <p14:creationId xmlns:p14="http://schemas.microsoft.com/office/powerpoint/2010/main" val="33289047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endParaRPr lang="en-IE"/>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IE"/>
          </a:p>
        </p:txBody>
      </p:sp>
      <p:sp>
        <p:nvSpPr>
          <p:cNvPr id="4" name="Date Placeholder 3"/>
          <p:cNvSpPr>
            <a:spLocks noGrp="1"/>
          </p:cNvSpPr>
          <p:nvPr>
            <p:ph type="dt" sz="half" idx="10"/>
          </p:nvPr>
        </p:nvSpPr>
        <p:spPr/>
        <p:txBody>
          <a:bodyPr/>
          <a:lstStyle/>
          <a:p>
            <a:fld id="{549D97EF-89B8-4A5E-A0B5-DD3BDEA1F9EB}" type="datetimeFigureOut">
              <a:rPr lang="en-IE" smtClean="0"/>
              <a:t>09/01/2025</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98F12D24-F70C-45A8-B145-39FE5500789B}" type="slidenum">
              <a:rPr lang="en-IE" smtClean="0"/>
              <a:t>‹#›</a:t>
            </a:fld>
            <a:endParaRPr lang="en-IE"/>
          </a:p>
        </p:txBody>
      </p:sp>
    </p:spTree>
    <p:extLst>
      <p:ext uri="{BB962C8B-B14F-4D97-AF65-F5344CB8AC3E}">
        <p14:creationId xmlns:p14="http://schemas.microsoft.com/office/powerpoint/2010/main" val="2298928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pic>
        <p:nvPicPr>
          <p:cNvPr id="5" name="Picture 3" descr="C:\Users\Rowan\Desktop\K7384 Maynooth University Logo_RGB_300dp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7051" y="6092826"/>
            <a:ext cx="19685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flipV="1">
            <a:off x="527051" y="5884864"/>
            <a:ext cx="11089216" cy="71437"/>
          </a:xfrm>
          <a:prstGeom prst="rect">
            <a:avLst/>
          </a:prstGeom>
          <a:solidFill>
            <a:srgbClr val="0067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9" name="Text Placeholder 6"/>
          <p:cNvSpPr>
            <a:spLocks noGrp="1"/>
          </p:cNvSpPr>
          <p:nvPr>
            <p:ph type="body" sz="quarter" idx="12"/>
          </p:nvPr>
        </p:nvSpPr>
        <p:spPr>
          <a:xfrm>
            <a:off x="995081" y="620688"/>
            <a:ext cx="10081187" cy="1008112"/>
          </a:xfrm>
          <a:prstGeom prst="rect">
            <a:avLst/>
          </a:prstGeom>
        </p:spPr>
        <p:txBody>
          <a:bodyPr/>
          <a:lstStyle>
            <a:lvl1pPr marL="0" indent="0">
              <a:buNone/>
              <a:defRPr sz="4000" b="1">
                <a:solidFill>
                  <a:srgbClr val="006778"/>
                </a:solidFill>
                <a:latin typeface="+mn-lt"/>
              </a:defRPr>
            </a:lvl1pPr>
            <a:lvl3pPr>
              <a:defRPr>
                <a:solidFill>
                  <a:schemeClr val="bg1"/>
                </a:solidFill>
              </a:defRPr>
            </a:lvl3pPr>
          </a:lstStyle>
          <a:p>
            <a:pPr lvl="0"/>
            <a:r>
              <a:rPr lang="en-US"/>
              <a:t>Click to edit Master text styles</a:t>
            </a:r>
          </a:p>
        </p:txBody>
      </p:sp>
      <p:sp>
        <p:nvSpPr>
          <p:cNvPr id="7" name="Content Placeholder 2"/>
          <p:cNvSpPr>
            <a:spLocks noGrp="1"/>
          </p:cNvSpPr>
          <p:nvPr>
            <p:ph sz="quarter" idx="11"/>
          </p:nvPr>
        </p:nvSpPr>
        <p:spPr>
          <a:xfrm>
            <a:off x="1007534" y="1844675"/>
            <a:ext cx="10081684" cy="3816350"/>
          </a:xfrm>
          <a:prstGeom prst="rect">
            <a:avLst/>
          </a:prstGeom>
        </p:spPr>
        <p:txBody>
          <a:bodyPr/>
          <a:lstStyle>
            <a:lvl1pPr marL="342900" indent="-342900">
              <a:buFont typeface="Arial" panose="020B0604020202020204" pitchFamily="34" charset="0"/>
              <a:buChar char="•"/>
              <a:defRPr sz="2400"/>
            </a:lvl1pPr>
          </a:lstStyle>
          <a:p>
            <a:pPr lvl="0"/>
            <a:r>
              <a:rPr lang="en-US"/>
              <a:t>Click to edit Master text styles</a:t>
            </a:r>
          </a:p>
        </p:txBody>
      </p:sp>
      <p:sp>
        <p:nvSpPr>
          <p:cNvPr id="8" name="Text Placeholder 2"/>
          <p:cNvSpPr>
            <a:spLocks noGrp="1"/>
          </p:cNvSpPr>
          <p:nvPr>
            <p:ph type="body" sz="quarter" idx="13" hasCustomPrompt="1"/>
          </p:nvPr>
        </p:nvSpPr>
        <p:spPr>
          <a:xfrm>
            <a:off x="4943872" y="6427788"/>
            <a:ext cx="6816757" cy="334962"/>
          </a:xfrm>
          <a:prstGeom prst="rect">
            <a:avLst/>
          </a:prstGeom>
        </p:spPr>
        <p:txBody>
          <a:bodyPr/>
          <a:lstStyle>
            <a:lvl1pPr marL="0" indent="0" algn="r">
              <a:buNone/>
              <a:defRPr sz="1400" b="1" baseline="0"/>
            </a:lvl1pPr>
          </a:lstStyle>
          <a:p>
            <a:pPr lvl="0"/>
            <a:r>
              <a:rPr lang="en-US"/>
              <a:t>Insert Department/Office name here</a:t>
            </a:r>
            <a:endParaRPr lang="en-IE"/>
          </a:p>
        </p:txBody>
      </p:sp>
    </p:spTree>
    <p:extLst>
      <p:ext uri="{BB962C8B-B14F-4D97-AF65-F5344CB8AC3E}">
        <p14:creationId xmlns:p14="http://schemas.microsoft.com/office/powerpoint/2010/main" val="760558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search paper title/Alternative title slide">
    <p:spTree>
      <p:nvGrpSpPr>
        <p:cNvPr id="1" name=""/>
        <p:cNvGrpSpPr/>
        <p:nvPr/>
      </p:nvGrpSpPr>
      <p:grpSpPr>
        <a:xfrm>
          <a:off x="0" y="0"/>
          <a:ext cx="0" cy="0"/>
          <a:chOff x="0" y="0"/>
          <a:chExt cx="0" cy="0"/>
        </a:xfrm>
      </p:grpSpPr>
      <p:sp>
        <p:nvSpPr>
          <p:cNvPr id="4" name="Rectangle 3"/>
          <p:cNvSpPr/>
          <p:nvPr/>
        </p:nvSpPr>
        <p:spPr>
          <a:xfrm>
            <a:off x="321734" y="188914"/>
            <a:ext cx="11561233" cy="6480175"/>
          </a:xfrm>
          <a:prstGeom prst="rect">
            <a:avLst/>
          </a:prstGeom>
          <a:solidFill>
            <a:srgbClr val="0067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940419" y="188913"/>
            <a:ext cx="4725279" cy="187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912285" y="3141663"/>
            <a:ext cx="10272183" cy="172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 name="Rectangle 6"/>
          <p:cNvSpPr/>
          <p:nvPr/>
        </p:nvSpPr>
        <p:spPr>
          <a:xfrm>
            <a:off x="912285" y="5157788"/>
            <a:ext cx="10272183" cy="1079500"/>
          </a:xfrm>
          <a:prstGeom prst="rect">
            <a:avLst/>
          </a:prstGeom>
          <a:solidFill>
            <a:srgbClr val="72ABB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4" name="Text Placeholder 13"/>
          <p:cNvSpPr>
            <a:spLocks noGrp="1"/>
          </p:cNvSpPr>
          <p:nvPr>
            <p:ph type="body" sz="quarter" idx="10"/>
          </p:nvPr>
        </p:nvSpPr>
        <p:spPr>
          <a:xfrm>
            <a:off x="912285" y="3140968"/>
            <a:ext cx="10272183" cy="1728316"/>
          </a:xfrm>
          <a:prstGeom prst="rect">
            <a:avLst/>
          </a:prstGeom>
        </p:spPr>
        <p:txBody>
          <a:bodyPr/>
          <a:lstStyle>
            <a:lvl1pPr marL="0" indent="0">
              <a:buNone/>
              <a:defRPr sz="3600" b="1">
                <a:solidFill>
                  <a:srgbClr val="006778"/>
                </a:solidFill>
              </a:defRPr>
            </a:lvl1pPr>
          </a:lstStyle>
          <a:p>
            <a:pPr lvl="0"/>
            <a:r>
              <a:rPr lang="en-US"/>
              <a:t>Click to edit Master text styles</a:t>
            </a:r>
          </a:p>
        </p:txBody>
      </p:sp>
      <p:sp>
        <p:nvSpPr>
          <p:cNvPr id="17" name="Text Placeholder 16"/>
          <p:cNvSpPr>
            <a:spLocks noGrp="1"/>
          </p:cNvSpPr>
          <p:nvPr>
            <p:ph type="body" sz="quarter" idx="11"/>
          </p:nvPr>
        </p:nvSpPr>
        <p:spPr>
          <a:xfrm>
            <a:off x="912285" y="5157788"/>
            <a:ext cx="10272183" cy="1079500"/>
          </a:xfrm>
          <a:prstGeom prst="rect">
            <a:avLst/>
          </a:prstGeom>
        </p:spPr>
        <p:txBody>
          <a:bodyPr/>
          <a:lstStyle>
            <a:lvl1pPr marL="0" indent="0">
              <a:buNone/>
              <a:defRPr>
                <a:solidFill>
                  <a:srgbClr val="006778"/>
                </a:solidFill>
              </a:defRPr>
            </a:lvl1pPr>
          </a:lstStyle>
          <a:p>
            <a:pPr lvl="0"/>
            <a:r>
              <a:rPr lang="en-US"/>
              <a:t>Click to edit Master text styles</a:t>
            </a:r>
          </a:p>
        </p:txBody>
      </p:sp>
    </p:spTree>
    <p:extLst>
      <p:ext uri="{BB962C8B-B14F-4D97-AF65-F5344CB8AC3E}">
        <p14:creationId xmlns:p14="http://schemas.microsoft.com/office/powerpoint/2010/main" val="164229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Book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1734" y="188914"/>
            <a:ext cx="11561233" cy="648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userDrawn="1"/>
        </p:nvSpPr>
        <p:spPr>
          <a:xfrm>
            <a:off x="1775520" y="3933056"/>
            <a:ext cx="9601067" cy="2376264"/>
          </a:xfrm>
          <a:prstGeom prst="rect">
            <a:avLst/>
          </a:prstGeom>
          <a:solidFill>
            <a:srgbClr val="0067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940419" y="188913"/>
            <a:ext cx="4725279" cy="187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12"/>
          <p:cNvSpPr>
            <a:spLocks noGrp="1"/>
          </p:cNvSpPr>
          <p:nvPr>
            <p:ph type="body" sz="quarter" idx="10"/>
          </p:nvPr>
        </p:nvSpPr>
        <p:spPr>
          <a:xfrm>
            <a:off x="2446867" y="4292601"/>
            <a:ext cx="7586133" cy="720576"/>
          </a:xfrm>
          <a:prstGeom prst="rect">
            <a:avLst/>
          </a:prstGeom>
        </p:spPr>
        <p:txBody>
          <a:bodyPr/>
          <a:lstStyle>
            <a:lvl1pPr marL="0" indent="0">
              <a:buNone/>
              <a:defRPr sz="4400" b="1" baseline="0">
                <a:solidFill>
                  <a:schemeClr val="bg1"/>
                </a:solidFill>
              </a:defRPr>
            </a:lvl1pPr>
          </a:lstStyle>
          <a:p>
            <a:pPr lvl="0"/>
            <a:r>
              <a:rPr lang="en-US"/>
              <a:t>Click to edit Master text styles</a:t>
            </a:r>
          </a:p>
        </p:txBody>
      </p:sp>
      <p:sp>
        <p:nvSpPr>
          <p:cNvPr id="17" name="Text Placeholder 12"/>
          <p:cNvSpPr>
            <a:spLocks noGrp="1"/>
          </p:cNvSpPr>
          <p:nvPr>
            <p:ph type="body" sz="quarter" idx="11"/>
          </p:nvPr>
        </p:nvSpPr>
        <p:spPr>
          <a:xfrm>
            <a:off x="2447595" y="5013176"/>
            <a:ext cx="7586133" cy="504056"/>
          </a:xfrm>
          <a:prstGeom prst="rect">
            <a:avLst/>
          </a:prstGeom>
        </p:spPr>
        <p:txBody>
          <a:bodyPr/>
          <a:lstStyle>
            <a:lvl1pPr marL="0" indent="0">
              <a:buNone/>
              <a:defRPr sz="2800" b="1" baseline="0">
                <a:solidFill>
                  <a:schemeClr val="bg1"/>
                </a:solidFill>
              </a:defRPr>
            </a:lvl1pPr>
          </a:lstStyle>
          <a:p>
            <a:pPr lvl="0"/>
            <a:r>
              <a:rPr lang="en-US"/>
              <a:t>Click to edit Master text styles</a:t>
            </a:r>
          </a:p>
        </p:txBody>
      </p:sp>
      <p:sp>
        <p:nvSpPr>
          <p:cNvPr id="18" name="Text Placeholder 12"/>
          <p:cNvSpPr>
            <a:spLocks noGrp="1"/>
          </p:cNvSpPr>
          <p:nvPr>
            <p:ph type="body" sz="quarter" idx="12"/>
          </p:nvPr>
        </p:nvSpPr>
        <p:spPr>
          <a:xfrm>
            <a:off x="2447595" y="5517232"/>
            <a:ext cx="7586133" cy="504056"/>
          </a:xfrm>
          <a:prstGeom prst="rect">
            <a:avLst/>
          </a:prstGeom>
        </p:spPr>
        <p:txBody>
          <a:bodyPr/>
          <a:lstStyle>
            <a:lvl1pPr marL="0" indent="0">
              <a:buNone/>
              <a:defRPr sz="2800" b="1" baseline="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2923820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Lab">
    <p:spTree>
      <p:nvGrpSpPr>
        <p:cNvPr id="1" name=""/>
        <p:cNvGrpSpPr/>
        <p:nvPr/>
      </p:nvGrpSpPr>
      <p:grpSpPr>
        <a:xfrm>
          <a:off x="0" y="0"/>
          <a:ext cx="0" cy="0"/>
          <a:chOff x="0" y="0"/>
          <a:chExt cx="0" cy="0"/>
        </a:xfrm>
      </p:grpSpPr>
      <p:pic>
        <p:nvPicPr>
          <p:cNvPr id="5" name="Picture 2" descr="C:\Users\Rowan\Documents\Maynooth\Powerpoint Template\K7917 - Maynooth University_PowerPoint (Teal) Option 2-1.jpg"/>
          <p:cNvPicPr>
            <a:picLocks noChangeAspect="1" noChangeArrowheads="1"/>
          </p:cNvPicPr>
          <p:nvPr/>
        </p:nvPicPr>
        <p:blipFill>
          <a:blip r:embed="rId2" cstate="print">
            <a:extLst>
              <a:ext uri="{28A0092B-C50C-407E-A947-70E740481C1C}">
                <a14:useLocalDpi xmlns:a14="http://schemas.microsoft.com/office/drawing/2010/main" val="0"/>
              </a:ext>
            </a:extLst>
          </a:blip>
          <a:srcRect r="10901"/>
          <a:stretch>
            <a:fillRect/>
          </a:stretch>
        </p:blipFill>
        <p:spPr bwMode="auto">
          <a:xfrm>
            <a:off x="321734" y="188914"/>
            <a:ext cx="11561233" cy="648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userDrawn="1"/>
        </p:nvSpPr>
        <p:spPr>
          <a:xfrm>
            <a:off x="1775520" y="3933056"/>
            <a:ext cx="9601067" cy="2376264"/>
          </a:xfrm>
          <a:prstGeom prst="rect">
            <a:avLst/>
          </a:prstGeom>
          <a:solidFill>
            <a:srgbClr val="0067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940419" y="188913"/>
            <a:ext cx="4725279" cy="187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12"/>
          <p:cNvSpPr>
            <a:spLocks noGrp="1"/>
          </p:cNvSpPr>
          <p:nvPr>
            <p:ph type="body" sz="quarter" idx="10"/>
          </p:nvPr>
        </p:nvSpPr>
        <p:spPr>
          <a:xfrm>
            <a:off x="2446867" y="4292601"/>
            <a:ext cx="7586133" cy="720576"/>
          </a:xfrm>
          <a:prstGeom prst="rect">
            <a:avLst/>
          </a:prstGeom>
        </p:spPr>
        <p:txBody>
          <a:bodyPr/>
          <a:lstStyle>
            <a:lvl1pPr marL="0" indent="0">
              <a:buNone/>
              <a:defRPr sz="4400" b="1" baseline="0">
                <a:solidFill>
                  <a:schemeClr val="bg1"/>
                </a:solidFill>
              </a:defRPr>
            </a:lvl1pPr>
          </a:lstStyle>
          <a:p>
            <a:pPr lvl="0"/>
            <a:r>
              <a:rPr lang="en-US"/>
              <a:t>Click to edit Master text styles</a:t>
            </a:r>
          </a:p>
        </p:txBody>
      </p:sp>
      <p:sp>
        <p:nvSpPr>
          <p:cNvPr id="17" name="Text Placeholder 12"/>
          <p:cNvSpPr>
            <a:spLocks noGrp="1"/>
          </p:cNvSpPr>
          <p:nvPr>
            <p:ph type="body" sz="quarter" idx="11"/>
          </p:nvPr>
        </p:nvSpPr>
        <p:spPr>
          <a:xfrm>
            <a:off x="2447595" y="5013176"/>
            <a:ext cx="7586133" cy="504056"/>
          </a:xfrm>
          <a:prstGeom prst="rect">
            <a:avLst/>
          </a:prstGeom>
        </p:spPr>
        <p:txBody>
          <a:bodyPr/>
          <a:lstStyle>
            <a:lvl1pPr marL="0" indent="0">
              <a:buNone/>
              <a:defRPr sz="2800" b="1" baseline="0">
                <a:solidFill>
                  <a:schemeClr val="bg1"/>
                </a:solidFill>
              </a:defRPr>
            </a:lvl1pPr>
          </a:lstStyle>
          <a:p>
            <a:pPr lvl="0"/>
            <a:r>
              <a:rPr lang="en-US"/>
              <a:t>Click to edit Master text styles</a:t>
            </a:r>
          </a:p>
        </p:txBody>
      </p:sp>
      <p:sp>
        <p:nvSpPr>
          <p:cNvPr id="18" name="Text Placeholder 12"/>
          <p:cNvSpPr>
            <a:spLocks noGrp="1"/>
          </p:cNvSpPr>
          <p:nvPr>
            <p:ph type="body" sz="quarter" idx="12"/>
          </p:nvPr>
        </p:nvSpPr>
        <p:spPr>
          <a:xfrm>
            <a:off x="2447595" y="5517232"/>
            <a:ext cx="7586133" cy="504056"/>
          </a:xfrm>
          <a:prstGeom prst="rect">
            <a:avLst/>
          </a:prstGeom>
        </p:spPr>
        <p:txBody>
          <a:bodyPr/>
          <a:lstStyle>
            <a:lvl1pPr marL="0" indent="0">
              <a:buNone/>
              <a:defRPr sz="2800" b="1" baseline="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257759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Whiteboar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t="13853" r="13853"/>
          <a:stretch>
            <a:fillRect/>
          </a:stretch>
        </p:blipFill>
        <p:spPr bwMode="auto">
          <a:xfrm>
            <a:off x="321734" y="188914"/>
            <a:ext cx="11561233" cy="648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userDrawn="1"/>
        </p:nvSpPr>
        <p:spPr>
          <a:xfrm>
            <a:off x="1775520" y="3933056"/>
            <a:ext cx="9601067" cy="2376264"/>
          </a:xfrm>
          <a:prstGeom prst="rect">
            <a:avLst/>
          </a:prstGeom>
          <a:solidFill>
            <a:srgbClr val="0067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940419" y="188913"/>
            <a:ext cx="4725279" cy="187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12"/>
          <p:cNvSpPr>
            <a:spLocks noGrp="1"/>
          </p:cNvSpPr>
          <p:nvPr>
            <p:ph type="body" sz="quarter" idx="10"/>
          </p:nvPr>
        </p:nvSpPr>
        <p:spPr>
          <a:xfrm>
            <a:off x="2446867" y="4292601"/>
            <a:ext cx="7586133" cy="720576"/>
          </a:xfrm>
          <a:prstGeom prst="rect">
            <a:avLst/>
          </a:prstGeom>
        </p:spPr>
        <p:txBody>
          <a:bodyPr/>
          <a:lstStyle>
            <a:lvl1pPr marL="0" indent="0">
              <a:buNone/>
              <a:defRPr sz="4400" b="1" baseline="0">
                <a:solidFill>
                  <a:schemeClr val="bg1"/>
                </a:solidFill>
              </a:defRPr>
            </a:lvl1pPr>
          </a:lstStyle>
          <a:p>
            <a:pPr lvl="0"/>
            <a:r>
              <a:rPr lang="en-US"/>
              <a:t>Click to edit Master text styles</a:t>
            </a:r>
          </a:p>
        </p:txBody>
      </p:sp>
      <p:sp>
        <p:nvSpPr>
          <p:cNvPr id="17" name="Text Placeholder 12"/>
          <p:cNvSpPr>
            <a:spLocks noGrp="1"/>
          </p:cNvSpPr>
          <p:nvPr>
            <p:ph type="body" sz="quarter" idx="11"/>
          </p:nvPr>
        </p:nvSpPr>
        <p:spPr>
          <a:xfrm>
            <a:off x="2447595" y="5013176"/>
            <a:ext cx="7586133" cy="504056"/>
          </a:xfrm>
          <a:prstGeom prst="rect">
            <a:avLst/>
          </a:prstGeom>
        </p:spPr>
        <p:txBody>
          <a:bodyPr/>
          <a:lstStyle>
            <a:lvl1pPr marL="0" indent="0">
              <a:buNone/>
              <a:defRPr sz="2800" b="1" baseline="0">
                <a:solidFill>
                  <a:schemeClr val="bg1"/>
                </a:solidFill>
              </a:defRPr>
            </a:lvl1pPr>
          </a:lstStyle>
          <a:p>
            <a:pPr lvl="0"/>
            <a:r>
              <a:rPr lang="en-US"/>
              <a:t>Click to edit Master text styles</a:t>
            </a:r>
          </a:p>
        </p:txBody>
      </p:sp>
      <p:sp>
        <p:nvSpPr>
          <p:cNvPr id="18" name="Text Placeholder 12"/>
          <p:cNvSpPr>
            <a:spLocks noGrp="1"/>
          </p:cNvSpPr>
          <p:nvPr>
            <p:ph type="body" sz="quarter" idx="12"/>
          </p:nvPr>
        </p:nvSpPr>
        <p:spPr>
          <a:xfrm>
            <a:off x="2447595" y="5517232"/>
            <a:ext cx="7586133" cy="504056"/>
          </a:xfrm>
          <a:prstGeom prst="rect">
            <a:avLst/>
          </a:prstGeom>
        </p:spPr>
        <p:txBody>
          <a:bodyPr/>
          <a:lstStyle>
            <a:lvl1pPr marL="0" indent="0">
              <a:buNone/>
              <a:defRPr sz="2800" b="1" baseline="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223039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Lab 2">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16113" t="7123" r="1155" b="10146"/>
          <a:stretch>
            <a:fillRect/>
          </a:stretch>
        </p:blipFill>
        <p:spPr bwMode="auto">
          <a:xfrm>
            <a:off x="321734" y="188914"/>
            <a:ext cx="11561233" cy="648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userDrawn="1"/>
        </p:nvSpPr>
        <p:spPr>
          <a:xfrm>
            <a:off x="1775520" y="3933056"/>
            <a:ext cx="9601067" cy="2376264"/>
          </a:xfrm>
          <a:prstGeom prst="rect">
            <a:avLst/>
          </a:prstGeom>
          <a:solidFill>
            <a:srgbClr val="0067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940419" y="188913"/>
            <a:ext cx="4725279" cy="187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12"/>
          <p:cNvSpPr>
            <a:spLocks noGrp="1"/>
          </p:cNvSpPr>
          <p:nvPr>
            <p:ph type="body" sz="quarter" idx="10"/>
          </p:nvPr>
        </p:nvSpPr>
        <p:spPr>
          <a:xfrm>
            <a:off x="2446867" y="4292601"/>
            <a:ext cx="7586133" cy="720576"/>
          </a:xfrm>
          <a:prstGeom prst="rect">
            <a:avLst/>
          </a:prstGeom>
        </p:spPr>
        <p:txBody>
          <a:bodyPr/>
          <a:lstStyle>
            <a:lvl1pPr marL="0" indent="0">
              <a:buNone/>
              <a:defRPr sz="4400" b="1" baseline="0">
                <a:solidFill>
                  <a:schemeClr val="bg1"/>
                </a:solidFill>
              </a:defRPr>
            </a:lvl1pPr>
          </a:lstStyle>
          <a:p>
            <a:pPr lvl="0"/>
            <a:r>
              <a:rPr lang="en-US"/>
              <a:t>Click to edit Master text styles</a:t>
            </a:r>
          </a:p>
        </p:txBody>
      </p:sp>
      <p:sp>
        <p:nvSpPr>
          <p:cNvPr id="17" name="Text Placeholder 12"/>
          <p:cNvSpPr>
            <a:spLocks noGrp="1"/>
          </p:cNvSpPr>
          <p:nvPr>
            <p:ph type="body" sz="quarter" idx="11"/>
          </p:nvPr>
        </p:nvSpPr>
        <p:spPr>
          <a:xfrm>
            <a:off x="2447595" y="5013176"/>
            <a:ext cx="7586133" cy="504056"/>
          </a:xfrm>
          <a:prstGeom prst="rect">
            <a:avLst/>
          </a:prstGeom>
        </p:spPr>
        <p:txBody>
          <a:bodyPr/>
          <a:lstStyle>
            <a:lvl1pPr marL="0" indent="0">
              <a:buNone/>
              <a:defRPr sz="2800" b="1" baseline="0">
                <a:solidFill>
                  <a:schemeClr val="bg1"/>
                </a:solidFill>
              </a:defRPr>
            </a:lvl1pPr>
          </a:lstStyle>
          <a:p>
            <a:pPr lvl="0"/>
            <a:r>
              <a:rPr lang="en-US"/>
              <a:t>Click to edit Master text styles</a:t>
            </a:r>
          </a:p>
        </p:txBody>
      </p:sp>
      <p:sp>
        <p:nvSpPr>
          <p:cNvPr id="18" name="Text Placeholder 12"/>
          <p:cNvSpPr>
            <a:spLocks noGrp="1"/>
          </p:cNvSpPr>
          <p:nvPr>
            <p:ph type="body" sz="quarter" idx="12"/>
          </p:nvPr>
        </p:nvSpPr>
        <p:spPr>
          <a:xfrm>
            <a:off x="2447595" y="5517232"/>
            <a:ext cx="7586133" cy="504056"/>
          </a:xfrm>
          <a:prstGeom prst="rect">
            <a:avLst/>
          </a:prstGeom>
        </p:spPr>
        <p:txBody>
          <a:bodyPr/>
          <a:lstStyle>
            <a:lvl1pPr marL="0" indent="0">
              <a:buNone/>
              <a:defRPr sz="2800" b="1" baseline="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2971305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ext colour background">
    <p:spTree>
      <p:nvGrpSpPr>
        <p:cNvPr id="1" name=""/>
        <p:cNvGrpSpPr/>
        <p:nvPr/>
      </p:nvGrpSpPr>
      <p:grpSpPr>
        <a:xfrm>
          <a:off x="0" y="0"/>
          <a:ext cx="0" cy="0"/>
          <a:chOff x="0" y="0"/>
          <a:chExt cx="0" cy="0"/>
        </a:xfrm>
      </p:grpSpPr>
      <p:sp>
        <p:nvSpPr>
          <p:cNvPr id="4" name="Rectangle 3"/>
          <p:cNvSpPr/>
          <p:nvPr/>
        </p:nvSpPr>
        <p:spPr>
          <a:xfrm>
            <a:off x="455085" y="404814"/>
            <a:ext cx="11161183" cy="5400675"/>
          </a:xfrm>
          <a:prstGeom prst="rect">
            <a:avLst/>
          </a:prstGeom>
          <a:solidFill>
            <a:srgbClr val="006778"/>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GB"/>
          </a:p>
        </p:txBody>
      </p:sp>
      <p:pic>
        <p:nvPicPr>
          <p:cNvPr id="5" name="Picture 3" descr="C:\Users\Rowan\Desktop\K7384 Maynooth University Logo_RGB_300dp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7051" y="6092826"/>
            <a:ext cx="19685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6"/>
          <p:cNvSpPr>
            <a:spLocks noGrp="1"/>
          </p:cNvSpPr>
          <p:nvPr>
            <p:ph type="body" sz="quarter" idx="10"/>
          </p:nvPr>
        </p:nvSpPr>
        <p:spPr>
          <a:xfrm>
            <a:off x="995081" y="620688"/>
            <a:ext cx="10081187" cy="1008112"/>
          </a:xfrm>
          <a:prstGeom prst="rect">
            <a:avLst/>
          </a:prstGeom>
        </p:spPr>
        <p:txBody>
          <a:bodyPr/>
          <a:lstStyle>
            <a:lvl1pPr marL="0" indent="0">
              <a:buNone/>
              <a:defRPr sz="4000" b="1">
                <a:solidFill>
                  <a:schemeClr val="bg1"/>
                </a:solidFill>
                <a:latin typeface="+mn-lt"/>
              </a:defRPr>
            </a:lvl1pPr>
            <a:lvl3pPr>
              <a:defRPr>
                <a:solidFill>
                  <a:schemeClr val="bg1"/>
                </a:solidFill>
              </a:defRPr>
            </a:lvl3pPr>
          </a:lstStyle>
          <a:p>
            <a:pPr lvl="0"/>
            <a:r>
              <a:rPr lang="en-US"/>
              <a:t>Click to edit Master text styles</a:t>
            </a:r>
          </a:p>
        </p:txBody>
      </p:sp>
      <p:sp>
        <p:nvSpPr>
          <p:cNvPr id="3" name="Content Placeholder 2"/>
          <p:cNvSpPr>
            <a:spLocks noGrp="1"/>
          </p:cNvSpPr>
          <p:nvPr>
            <p:ph sz="quarter" idx="11"/>
          </p:nvPr>
        </p:nvSpPr>
        <p:spPr>
          <a:xfrm>
            <a:off x="1007534" y="1844675"/>
            <a:ext cx="10081684" cy="3816350"/>
          </a:xfrm>
          <a:prstGeom prst="rect">
            <a:avLst/>
          </a:prstGeom>
        </p:spPr>
        <p:txBody>
          <a:bodyPr/>
          <a:lstStyle>
            <a:lvl1pPr marL="342900" indent="-342900">
              <a:buFont typeface="Arial" panose="020B0604020202020204" pitchFamily="34" charset="0"/>
              <a:buChar char="•"/>
              <a:defRPr sz="2400">
                <a:solidFill>
                  <a:schemeClr val="bg1"/>
                </a:solidFill>
              </a:defRPr>
            </a:lvl1pPr>
          </a:lstStyle>
          <a:p>
            <a:pPr lvl="0"/>
            <a:r>
              <a:rPr lang="en-US"/>
              <a:t>Click to edit Master text styles</a:t>
            </a:r>
          </a:p>
        </p:txBody>
      </p:sp>
      <p:sp>
        <p:nvSpPr>
          <p:cNvPr id="8" name="Text Placeholder 2"/>
          <p:cNvSpPr>
            <a:spLocks noGrp="1"/>
          </p:cNvSpPr>
          <p:nvPr>
            <p:ph type="body" sz="quarter" idx="13" hasCustomPrompt="1"/>
          </p:nvPr>
        </p:nvSpPr>
        <p:spPr>
          <a:xfrm>
            <a:off x="4943872" y="6427788"/>
            <a:ext cx="6816757" cy="334962"/>
          </a:xfrm>
          <a:prstGeom prst="rect">
            <a:avLst/>
          </a:prstGeom>
        </p:spPr>
        <p:txBody>
          <a:bodyPr/>
          <a:lstStyle>
            <a:lvl1pPr marL="0" indent="0" algn="r">
              <a:buNone/>
              <a:defRPr sz="1400" b="1" baseline="0"/>
            </a:lvl1pPr>
          </a:lstStyle>
          <a:p>
            <a:pPr lvl="0"/>
            <a:r>
              <a:rPr lang="en-US"/>
              <a:t>Insert Department/Office name here</a:t>
            </a:r>
            <a:endParaRPr lang="en-IE"/>
          </a:p>
        </p:txBody>
      </p:sp>
    </p:spTree>
    <p:extLst>
      <p:ext uri="{BB962C8B-B14F-4D97-AF65-F5344CB8AC3E}">
        <p14:creationId xmlns:p14="http://schemas.microsoft.com/office/powerpoint/2010/main" val="230273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ext blank background">
    <p:spTree>
      <p:nvGrpSpPr>
        <p:cNvPr id="1" name=""/>
        <p:cNvGrpSpPr/>
        <p:nvPr/>
      </p:nvGrpSpPr>
      <p:grpSpPr>
        <a:xfrm>
          <a:off x="0" y="0"/>
          <a:ext cx="0" cy="0"/>
          <a:chOff x="0" y="0"/>
          <a:chExt cx="0" cy="0"/>
        </a:xfrm>
      </p:grpSpPr>
      <p:sp>
        <p:nvSpPr>
          <p:cNvPr id="4" name="Rectangle 3"/>
          <p:cNvSpPr/>
          <p:nvPr userDrawn="1"/>
        </p:nvSpPr>
        <p:spPr>
          <a:xfrm>
            <a:off x="1007534" y="476251"/>
            <a:ext cx="10081684" cy="1008063"/>
          </a:xfrm>
          <a:prstGeom prst="rect">
            <a:avLst/>
          </a:prstGeom>
          <a:solidFill>
            <a:srgbClr val="0067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5" name="Picture 3" descr="C:\Users\Rowan\Desktop\K7384 Maynooth University Logo_RGB_300dp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7051" y="6092826"/>
            <a:ext cx="19685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flipV="1">
            <a:off x="527051" y="5884864"/>
            <a:ext cx="11089216" cy="71437"/>
          </a:xfrm>
          <a:prstGeom prst="rect">
            <a:avLst/>
          </a:prstGeom>
          <a:solidFill>
            <a:srgbClr val="0067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 name="Text Placeholder 6"/>
          <p:cNvSpPr>
            <a:spLocks noGrp="1"/>
          </p:cNvSpPr>
          <p:nvPr>
            <p:ph type="body" sz="quarter" idx="10"/>
          </p:nvPr>
        </p:nvSpPr>
        <p:spPr>
          <a:xfrm>
            <a:off x="995081" y="620689"/>
            <a:ext cx="10081187" cy="720080"/>
          </a:xfrm>
          <a:prstGeom prst="rect">
            <a:avLst/>
          </a:prstGeom>
        </p:spPr>
        <p:txBody>
          <a:bodyPr/>
          <a:lstStyle>
            <a:lvl1pPr marL="0" indent="0">
              <a:buNone/>
              <a:defRPr sz="4000" b="1">
                <a:solidFill>
                  <a:schemeClr val="bg1"/>
                </a:solidFill>
                <a:latin typeface="+mn-lt"/>
              </a:defRPr>
            </a:lvl1pPr>
            <a:lvl3pPr>
              <a:defRPr>
                <a:solidFill>
                  <a:schemeClr val="bg1"/>
                </a:solidFill>
              </a:defRPr>
            </a:lvl3pPr>
          </a:lstStyle>
          <a:p>
            <a:pPr lvl="0"/>
            <a:r>
              <a:rPr lang="en-US"/>
              <a:t>Click to edit Master text styles</a:t>
            </a:r>
          </a:p>
        </p:txBody>
      </p:sp>
      <p:sp>
        <p:nvSpPr>
          <p:cNvPr id="3" name="Content Placeholder 2"/>
          <p:cNvSpPr>
            <a:spLocks noGrp="1"/>
          </p:cNvSpPr>
          <p:nvPr>
            <p:ph sz="quarter" idx="11"/>
          </p:nvPr>
        </p:nvSpPr>
        <p:spPr>
          <a:xfrm>
            <a:off x="1007534" y="1844675"/>
            <a:ext cx="10081684" cy="3816350"/>
          </a:xfrm>
          <a:prstGeom prst="rect">
            <a:avLst/>
          </a:prstGeom>
        </p:spPr>
        <p:txBody>
          <a:bodyPr/>
          <a:lstStyle>
            <a:lvl1pPr marL="342900" indent="-342900">
              <a:buFont typeface="Arial" panose="020B0604020202020204" pitchFamily="34" charset="0"/>
              <a:buChar char="•"/>
              <a:defRPr sz="2400"/>
            </a:lvl1pPr>
          </a:lstStyle>
          <a:p>
            <a:pPr lvl="0"/>
            <a:r>
              <a:rPr lang="en-US"/>
              <a:t>Click to edit Master text styles</a:t>
            </a:r>
          </a:p>
        </p:txBody>
      </p:sp>
      <p:sp>
        <p:nvSpPr>
          <p:cNvPr id="9" name="Text Placeholder 2"/>
          <p:cNvSpPr>
            <a:spLocks noGrp="1"/>
          </p:cNvSpPr>
          <p:nvPr>
            <p:ph type="body" sz="quarter" idx="13" hasCustomPrompt="1"/>
          </p:nvPr>
        </p:nvSpPr>
        <p:spPr>
          <a:xfrm>
            <a:off x="4943872" y="6427788"/>
            <a:ext cx="6816757" cy="334962"/>
          </a:xfrm>
          <a:prstGeom prst="rect">
            <a:avLst/>
          </a:prstGeom>
        </p:spPr>
        <p:txBody>
          <a:bodyPr/>
          <a:lstStyle>
            <a:lvl1pPr marL="0" indent="0" algn="r">
              <a:buNone/>
              <a:defRPr sz="1400" b="1" baseline="0"/>
            </a:lvl1pPr>
          </a:lstStyle>
          <a:p>
            <a:pPr lvl="0"/>
            <a:r>
              <a:rPr lang="en-US"/>
              <a:t>Insert Department/Office name here</a:t>
            </a:r>
            <a:endParaRPr lang="en-IE"/>
          </a:p>
        </p:txBody>
      </p:sp>
    </p:spTree>
    <p:extLst>
      <p:ext uri="{BB962C8B-B14F-4D97-AF65-F5344CB8AC3E}">
        <p14:creationId xmlns:p14="http://schemas.microsoft.com/office/powerpoint/2010/main" val="785560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020" r:id="rId1"/>
    <p:sldLayoutId id="2147484015" r:id="rId2"/>
    <p:sldLayoutId id="2147484016" r:id="rId3"/>
    <p:sldLayoutId id="2147484019" r:id="rId4"/>
    <p:sldLayoutId id="2147484030" r:id="rId5"/>
    <p:sldLayoutId id="2147484017" r:id="rId6"/>
    <p:sldLayoutId id="2147484018" r:id="rId7"/>
    <p:sldLayoutId id="2147484021" r:id="rId8"/>
    <p:sldLayoutId id="2147484022" r:id="rId9"/>
    <p:sldLayoutId id="2147484023" r:id="rId10"/>
    <p:sldLayoutId id="2147484024" r:id="rId11"/>
    <p:sldLayoutId id="2147484025" r:id="rId12"/>
    <p:sldLayoutId id="2147484026" r:id="rId13"/>
    <p:sldLayoutId id="2147484027" r:id="rId14"/>
    <p:sldLayoutId id="2147484028" r:id="rId15"/>
    <p:sldLayoutId id="2147484029" r:id="rId16"/>
    <p:sldLayoutId id="2147484031" r:id="rId17"/>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lang="en-GB" sz="3200" kern="1200">
          <a:solidFill>
            <a:schemeClr val="tx1"/>
          </a:solidFill>
          <a:latin typeface="+mj-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forms.office.com/Pages/ResponsePage.aspx?id=zPVUFDW7hUa72YYh_YBVyaIkNmHa5mRFt16TGczCUX5URUw2MlM0QlJWTFJXQlZVNTcyR09WMjBXNS4u" TargetMode="Externa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hyperlink" Target="https://apps.maynoothuniversity.ie/courses/?TARGET=MODULE&amp;MODE=VIEW&amp;MODULE_CODE=SK105Z&amp;YEAR=2025#ANCHOR_SEARCH" TargetMode="External"/><Relationship Id="rId2" Type="http://schemas.openxmlformats.org/officeDocument/2006/relationships/hyperlink" Target="https://apps.maynoothuniversity.ie/courses/?TARGET=MODULE&amp;MODE=VIEW&amp;MODULE_CODE=SK105Y&amp;YEAR=2025#ANCHOR_SEARCH"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apps.maynoothuniversity.ie/courses/?TARGET=MODULE&amp;MODE=VIEW&amp;MODULE_CODE=SK105Z&amp;YEAR=2025#ANCHOR_SEARCH" TargetMode="External"/><Relationship Id="rId2" Type="http://schemas.openxmlformats.org/officeDocument/2006/relationships/hyperlink" Target="https://apps.maynoothuniversity.ie/courses/?TARGET=MODULE&amp;MODE=VIEW&amp;MODULE_CODE=SK105Y&amp;YEAR=2025#ANCHOR_SEARCH"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apps.maynoothuniversity.ie/courses/?TARGET=MODULE&amp;MODE=VIEW&amp;MODULE_CODE=SK105Z&amp;YEAR=2025#ANCHOR_SEARCH" TargetMode="External"/><Relationship Id="rId2" Type="http://schemas.openxmlformats.org/officeDocument/2006/relationships/hyperlink" Target="https://apps.maynoothuniversity.ie/courses/?TARGET=MODULE&amp;MODE=VIEW&amp;MODULE_CODE=SK105Y&amp;YEAR=2025#ANCHOR_SEARCH"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apps.maynoothuniversity.ie/courses/?TARGET=MODULE&amp;MODE=VIEW&amp;MODULE_CODE=SK105Z&amp;YEAR=2025#ANCHOR_SEARCH" TargetMode="External"/><Relationship Id="rId2" Type="http://schemas.openxmlformats.org/officeDocument/2006/relationships/hyperlink" Target="https://apps.maynoothuniversity.ie/courses/?TARGET=MODULE&amp;MODE=VIEW&amp;MODULE_CODE=SK105Y&amp;YEAR=2025#ANCHOR_SEARCH"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maynoothuniversity.ie/sites/default/files/assets/document/MH101%202024-25%20%2804%20October%202024%29.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programme.choices@mu.ie" TargetMode="External"/><Relationship Id="rId2" Type="http://schemas.openxmlformats.org/officeDocument/2006/relationships/hyperlink" Target="https://www.maynoothuniversity.ie/student-success/your-academic-journey/programme-advisory-office"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920240" y="4292600"/>
            <a:ext cx="8074152" cy="720576"/>
          </a:xfrm>
        </p:spPr>
        <p:txBody>
          <a:bodyPr/>
          <a:lstStyle/>
          <a:p>
            <a:r>
              <a:rPr lang="en-IE" sz="3200" dirty="0"/>
              <a:t>Programme Advisory Office</a:t>
            </a:r>
          </a:p>
          <a:p>
            <a:r>
              <a:rPr lang="en-IE" sz="3200" dirty="0">
                <a:latin typeface="+mn-lt"/>
              </a:rPr>
              <a:t>First Year Second Semester Subject Change </a:t>
            </a:r>
          </a:p>
          <a:p>
            <a:endParaRPr lang="en-GB" sz="3200" dirty="0">
              <a:latin typeface="+mn-lt"/>
            </a:endParaRPr>
          </a:p>
        </p:txBody>
      </p:sp>
      <p:sp>
        <p:nvSpPr>
          <p:cNvPr id="3" name="Text Placeholder 2"/>
          <p:cNvSpPr>
            <a:spLocks noGrp="1"/>
          </p:cNvSpPr>
          <p:nvPr>
            <p:ph type="body" sz="quarter" idx="11"/>
          </p:nvPr>
        </p:nvSpPr>
        <p:spPr>
          <a:xfrm>
            <a:off x="1920240" y="5531336"/>
            <a:ext cx="9390888" cy="504056"/>
          </a:xfrm>
        </p:spPr>
        <p:txBody>
          <a:bodyPr/>
          <a:lstStyle/>
          <a:p>
            <a:r>
              <a:rPr lang="en-GB" b="0" dirty="0"/>
              <a:t>Programme Advisory Office, Student Skills &amp; Success– Jan 2025</a:t>
            </a:r>
          </a:p>
        </p:txBody>
      </p:sp>
    </p:spTree>
    <p:extLst>
      <p:ext uri="{BB962C8B-B14F-4D97-AF65-F5344CB8AC3E}">
        <p14:creationId xmlns:p14="http://schemas.microsoft.com/office/powerpoint/2010/main" val="400428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162560" y="620688"/>
            <a:ext cx="11683999" cy="720080"/>
          </a:xfrm>
        </p:spPr>
        <p:txBody>
          <a:bodyPr/>
          <a:lstStyle/>
          <a:p>
            <a:pPr algn="ctr"/>
            <a:r>
              <a:rPr lang="en-IE"/>
              <a:t>First Year Subject Change Semester Two</a:t>
            </a:r>
          </a:p>
        </p:txBody>
      </p:sp>
      <p:sp>
        <p:nvSpPr>
          <p:cNvPr id="8" name="Text Placeholder 7"/>
          <p:cNvSpPr>
            <a:spLocks noGrp="1"/>
          </p:cNvSpPr>
          <p:nvPr>
            <p:ph type="body" sz="quarter" idx="15"/>
          </p:nvPr>
        </p:nvSpPr>
        <p:spPr>
          <a:xfrm>
            <a:off x="4163378" y="6318060"/>
            <a:ext cx="7358061" cy="334962"/>
          </a:xfrm>
        </p:spPr>
        <p:txBody>
          <a:bodyPr/>
          <a:lstStyle/>
          <a:p>
            <a:r>
              <a:rPr lang="en-IE" dirty="0"/>
              <a:t>Programme Advisory Office, Student Skills and Success - January 2025</a:t>
            </a:r>
          </a:p>
          <a:p>
            <a:endParaRPr lang="en-IE" dirty="0"/>
          </a:p>
        </p:txBody>
      </p:sp>
      <p:sp>
        <p:nvSpPr>
          <p:cNvPr id="5" name="Content Placeholder 4"/>
          <p:cNvSpPr>
            <a:spLocks noGrp="1"/>
          </p:cNvSpPr>
          <p:nvPr>
            <p:ph sz="quarter" idx="4294967295"/>
          </p:nvPr>
        </p:nvSpPr>
        <p:spPr>
          <a:xfrm>
            <a:off x="797859" y="1544320"/>
            <a:ext cx="10603566" cy="2363408"/>
          </a:xfrm>
          <a:prstGeom prst="rect">
            <a:avLst/>
          </a:prstGeom>
        </p:spPr>
        <p:txBody>
          <a:bodyPr/>
          <a:lstStyle/>
          <a:p>
            <a:pPr>
              <a:lnSpc>
                <a:spcPct val="150000"/>
              </a:lnSpc>
            </a:pPr>
            <a:r>
              <a:rPr lang="en-IE" sz="2400" dirty="0"/>
              <a:t>Some changes of registration are permitted at the start of the second semester and those changes that are likely to be permitted are covered on the next few slides</a:t>
            </a:r>
          </a:p>
          <a:p>
            <a:pPr>
              <a:lnSpc>
                <a:spcPct val="150000"/>
              </a:lnSpc>
            </a:pPr>
            <a:endParaRPr lang="en-IE" sz="600" dirty="0"/>
          </a:p>
          <a:p>
            <a:pPr>
              <a:lnSpc>
                <a:spcPct val="150000"/>
              </a:lnSpc>
            </a:pPr>
            <a:r>
              <a:rPr lang="en-IE" sz="2400" dirty="0"/>
              <a:t>Making a change can restrict your progression options for second year and limit your choices so please read the next few slides carefully</a:t>
            </a:r>
          </a:p>
          <a:p>
            <a:pPr>
              <a:lnSpc>
                <a:spcPct val="150000"/>
              </a:lnSpc>
            </a:pPr>
            <a:endParaRPr lang="en-IE" sz="200" dirty="0"/>
          </a:p>
          <a:p>
            <a:pPr>
              <a:lnSpc>
                <a:spcPct val="150000"/>
              </a:lnSpc>
            </a:pPr>
            <a:r>
              <a:rPr lang="en-IE" sz="2400" dirty="0"/>
              <a:t>You must complete the relevant form </a:t>
            </a:r>
            <a:r>
              <a:rPr lang="en-IE" sz="2400" dirty="0">
                <a:hlinkClick r:id="rId2"/>
              </a:rPr>
              <a:t>RE9</a:t>
            </a:r>
            <a:r>
              <a:rPr lang="en-IE" sz="2400" dirty="0"/>
              <a:t> Form and applications are open from Friday 24</a:t>
            </a:r>
            <a:r>
              <a:rPr lang="en-IE" sz="2400" baseline="30000" dirty="0"/>
              <a:t>th</a:t>
            </a:r>
            <a:r>
              <a:rPr lang="en-IE" sz="2400" dirty="0"/>
              <a:t> January until 5.00pm Friday 14</a:t>
            </a:r>
            <a:r>
              <a:rPr lang="en-IE" sz="2400" baseline="30000" dirty="0"/>
              <a:t>th</a:t>
            </a:r>
            <a:r>
              <a:rPr lang="en-IE" sz="2400" dirty="0"/>
              <a:t> February</a:t>
            </a:r>
          </a:p>
        </p:txBody>
      </p:sp>
    </p:spTree>
    <p:extLst>
      <p:ext uri="{BB962C8B-B14F-4D97-AF65-F5344CB8AC3E}">
        <p14:creationId xmlns:p14="http://schemas.microsoft.com/office/powerpoint/2010/main" val="3036931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162560" y="188640"/>
            <a:ext cx="11805920" cy="815578"/>
          </a:xfrm>
        </p:spPr>
        <p:txBody>
          <a:bodyPr/>
          <a:lstStyle/>
          <a:p>
            <a:pPr algn="ctr"/>
            <a:r>
              <a:rPr lang="en-IE"/>
              <a:t>Changes that are likely permitted </a:t>
            </a:r>
            <a:r>
              <a:rPr lang="en-IE" u="sng"/>
              <a:t>if</a:t>
            </a:r>
            <a:r>
              <a:rPr lang="en-IE"/>
              <a:t> your initial registration was for 4 subjects </a:t>
            </a:r>
          </a:p>
          <a:p>
            <a:endParaRPr lang="en-IE"/>
          </a:p>
          <a:p>
            <a:endParaRPr lang="en-IE"/>
          </a:p>
        </p:txBody>
      </p:sp>
      <p:sp>
        <p:nvSpPr>
          <p:cNvPr id="4" name="Text Placeholder 3"/>
          <p:cNvSpPr>
            <a:spLocks noGrp="1"/>
          </p:cNvSpPr>
          <p:nvPr>
            <p:ph type="body" sz="quarter" idx="13"/>
          </p:nvPr>
        </p:nvSpPr>
        <p:spPr>
          <a:xfrm>
            <a:off x="3182112" y="6166520"/>
            <a:ext cx="8010144" cy="334962"/>
          </a:xfrm>
        </p:spPr>
        <p:txBody>
          <a:bodyPr/>
          <a:lstStyle/>
          <a:p>
            <a:r>
              <a:rPr lang="en-IE" dirty="0"/>
              <a:t>Programme Advisory Office, Student Skills and Success - January 2025</a:t>
            </a:r>
          </a:p>
        </p:txBody>
      </p:sp>
      <p:sp>
        <p:nvSpPr>
          <p:cNvPr id="3" name="Content Placeholder 2">
            <a:extLst>
              <a:ext uri="{FF2B5EF4-FFF2-40B4-BE49-F238E27FC236}">
                <a16:creationId xmlns:a16="http://schemas.microsoft.com/office/drawing/2014/main" id="{9F933012-B6F1-4BE3-B0C9-7E66000B2966}"/>
              </a:ext>
            </a:extLst>
          </p:cNvPr>
          <p:cNvSpPr>
            <a:spLocks noGrp="1"/>
          </p:cNvSpPr>
          <p:nvPr>
            <p:ph sz="quarter" idx="11"/>
          </p:nvPr>
        </p:nvSpPr>
        <p:spPr/>
        <p:txBody>
          <a:bodyPr lIns="91440" tIns="45720" rIns="91440" bIns="45720" anchor="t"/>
          <a:lstStyle/>
          <a:p>
            <a:pPr marL="0" indent="0">
              <a:buNone/>
            </a:pPr>
            <a:r>
              <a:rPr lang="en-IE" dirty="0"/>
              <a:t>It may be possible to:</a:t>
            </a:r>
          </a:p>
          <a:p>
            <a:pPr marL="0" indent="0">
              <a:buNone/>
            </a:pPr>
            <a:endParaRPr lang="en-IE" dirty="0"/>
          </a:p>
          <a:p>
            <a:r>
              <a:rPr lang="en-IE" dirty="0"/>
              <a:t>Discontinue one subject and take an additional module in one of the other subjects you took in semester one (where this is available and allowed)</a:t>
            </a:r>
          </a:p>
          <a:p>
            <a:pPr marL="0" indent="0">
              <a:buNone/>
            </a:pPr>
            <a:r>
              <a:rPr lang="en-IE" dirty="0"/>
              <a:t>or</a:t>
            </a:r>
          </a:p>
          <a:p>
            <a:r>
              <a:rPr lang="en-IE" dirty="0"/>
              <a:t>You may discontinue one subject and take a Critical Skills module</a:t>
            </a:r>
          </a:p>
          <a:p>
            <a:endParaRPr lang="en-IE" dirty="0">
              <a:cs typeface="Calibri"/>
            </a:endParaRPr>
          </a:p>
          <a:p>
            <a:pPr marL="0" indent="0">
              <a:buNone/>
            </a:pPr>
            <a:r>
              <a:rPr lang="en-IE" sz="1800" b="1" dirty="0">
                <a:cs typeface="Calibri"/>
              </a:rPr>
              <a:t>NOTE: The Critical Skills modules available for semester two are  </a:t>
            </a:r>
            <a:r>
              <a:rPr lang="en-IE" sz="1800" b="1" dirty="0">
                <a:cs typeface="Calibri"/>
                <a:hlinkClick r:id="rId2"/>
              </a:rPr>
              <a:t>SK105Y</a:t>
            </a:r>
            <a:r>
              <a:rPr lang="en-IE" sz="1800" b="1" dirty="0">
                <a:cs typeface="Calibri"/>
              </a:rPr>
              <a:t> and </a:t>
            </a:r>
            <a:r>
              <a:rPr lang="en-IE" sz="1800" b="1" dirty="0">
                <a:cs typeface="Calibri"/>
                <a:hlinkClick r:id="rId3"/>
              </a:rPr>
              <a:t>SK105Z</a:t>
            </a:r>
            <a:endParaRPr lang="en-IE" sz="1800" b="1" dirty="0">
              <a:cs typeface="Calibri"/>
            </a:endParaRPr>
          </a:p>
          <a:p>
            <a:pPr marL="0" indent="0">
              <a:buNone/>
            </a:pPr>
            <a:endParaRPr lang="en-IE" dirty="0"/>
          </a:p>
          <a:p>
            <a:pPr marL="0" indent="0">
              <a:buNone/>
            </a:pPr>
            <a:endParaRPr lang="en-IE" dirty="0">
              <a:cs typeface="Calibri"/>
            </a:endParaRPr>
          </a:p>
        </p:txBody>
      </p:sp>
    </p:spTree>
    <p:extLst>
      <p:ext uri="{BB962C8B-B14F-4D97-AF65-F5344CB8AC3E}">
        <p14:creationId xmlns:p14="http://schemas.microsoft.com/office/powerpoint/2010/main" val="2809316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132080" y="260649"/>
            <a:ext cx="11917680" cy="745405"/>
          </a:xfrm>
        </p:spPr>
        <p:txBody>
          <a:bodyPr/>
          <a:lstStyle/>
          <a:p>
            <a:pPr algn="ctr"/>
            <a:r>
              <a:rPr lang="en-IE"/>
              <a:t>Changes that are likely permitted </a:t>
            </a:r>
            <a:r>
              <a:rPr lang="en-IE" u="sng"/>
              <a:t>if</a:t>
            </a:r>
            <a:r>
              <a:rPr lang="en-IE"/>
              <a:t> your initial registration was for 3 subjects and Critical Skills</a:t>
            </a:r>
          </a:p>
        </p:txBody>
      </p:sp>
      <p:sp>
        <p:nvSpPr>
          <p:cNvPr id="3" name="Content Placeholder 2"/>
          <p:cNvSpPr>
            <a:spLocks noGrp="1"/>
          </p:cNvSpPr>
          <p:nvPr>
            <p:ph sz="quarter" idx="11"/>
          </p:nvPr>
        </p:nvSpPr>
        <p:spPr>
          <a:xfrm>
            <a:off x="1143000" y="1670563"/>
            <a:ext cx="9884664" cy="4092715"/>
          </a:xfrm>
        </p:spPr>
        <p:txBody>
          <a:bodyPr lIns="91440" tIns="45720" rIns="91440" bIns="45720" anchor="t"/>
          <a:lstStyle/>
          <a:p>
            <a:pPr marL="0" indent="0">
              <a:buNone/>
            </a:pPr>
            <a:r>
              <a:rPr lang="en-IE" dirty="0"/>
              <a:t>It may be possible to:</a:t>
            </a:r>
          </a:p>
          <a:p>
            <a:r>
              <a:rPr lang="en-IE" dirty="0"/>
              <a:t>Discontinue one subject and take an additional module in one of the other subjects you took in semester one (where this is available and allowed)</a:t>
            </a:r>
          </a:p>
          <a:p>
            <a:pPr marL="0" indent="0">
              <a:buNone/>
            </a:pPr>
            <a:r>
              <a:rPr lang="en-IE" dirty="0"/>
              <a:t>or</a:t>
            </a:r>
          </a:p>
          <a:p>
            <a:r>
              <a:rPr lang="en-IE" dirty="0"/>
              <a:t>You may discontinue Critical Skills and take an additional module in one of the other subjects (where this is available and allowed)</a:t>
            </a:r>
          </a:p>
          <a:p>
            <a:pPr marL="0" indent="0">
              <a:buNone/>
            </a:pPr>
            <a:endParaRPr lang="en-IE" dirty="0"/>
          </a:p>
          <a:p>
            <a:pPr marL="0" indent="0">
              <a:buNone/>
            </a:pPr>
            <a:r>
              <a:rPr lang="en-IE" sz="1800" b="1" dirty="0">
                <a:cs typeface="Calibri"/>
              </a:rPr>
              <a:t>NOTE: The Critical Skills modules available for semester two are  </a:t>
            </a:r>
            <a:r>
              <a:rPr lang="en-IE" sz="1800" b="1" dirty="0">
                <a:cs typeface="Calibri"/>
                <a:hlinkClick r:id="rId2"/>
              </a:rPr>
              <a:t>SK105Y</a:t>
            </a:r>
            <a:r>
              <a:rPr lang="en-IE" sz="1800" b="1" dirty="0">
                <a:cs typeface="Calibri"/>
              </a:rPr>
              <a:t> and </a:t>
            </a:r>
            <a:r>
              <a:rPr lang="en-IE" sz="1800" b="1" dirty="0">
                <a:cs typeface="Calibri"/>
                <a:hlinkClick r:id="rId3"/>
              </a:rPr>
              <a:t>SK105Z</a:t>
            </a:r>
            <a:endParaRPr lang="en-IE" sz="1800" b="1" dirty="0">
              <a:cs typeface="Calibri"/>
            </a:endParaRPr>
          </a:p>
        </p:txBody>
      </p:sp>
      <p:sp>
        <p:nvSpPr>
          <p:cNvPr id="4" name="Text Placeholder 3"/>
          <p:cNvSpPr>
            <a:spLocks noGrp="1"/>
          </p:cNvSpPr>
          <p:nvPr>
            <p:ph type="body" sz="quarter" idx="13"/>
          </p:nvPr>
        </p:nvSpPr>
        <p:spPr>
          <a:xfrm>
            <a:off x="3778504" y="6260306"/>
            <a:ext cx="7518400" cy="334962"/>
          </a:xfrm>
        </p:spPr>
        <p:txBody>
          <a:bodyPr/>
          <a:lstStyle/>
          <a:p>
            <a:r>
              <a:rPr lang="en-IE" dirty="0"/>
              <a:t>Programme Advisory Office, Student Skills and Success - January 2025</a:t>
            </a:r>
          </a:p>
          <a:p>
            <a:endParaRPr lang="en-IE" dirty="0"/>
          </a:p>
        </p:txBody>
      </p:sp>
    </p:spTree>
    <p:extLst>
      <p:ext uri="{BB962C8B-B14F-4D97-AF65-F5344CB8AC3E}">
        <p14:creationId xmlns:p14="http://schemas.microsoft.com/office/powerpoint/2010/main" val="29005357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a:xfrm>
            <a:off x="142240" y="285973"/>
            <a:ext cx="11511280" cy="1008112"/>
          </a:xfrm>
        </p:spPr>
        <p:txBody>
          <a:bodyPr/>
          <a:lstStyle/>
          <a:p>
            <a:pPr algn="ctr"/>
            <a:r>
              <a:rPr lang="en-IE"/>
              <a:t>Changes that are likely permitted </a:t>
            </a:r>
            <a:r>
              <a:rPr lang="en-IE" u="sng"/>
              <a:t>if</a:t>
            </a:r>
            <a:r>
              <a:rPr lang="en-IE"/>
              <a:t> your initial registration was for a 30 credit (double) subject and 2 other subjects </a:t>
            </a:r>
          </a:p>
        </p:txBody>
      </p:sp>
      <p:sp>
        <p:nvSpPr>
          <p:cNvPr id="6" name="Content Placeholder 5"/>
          <p:cNvSpPr>
            <a:spLocks noGrp="1"/>
          </p:cNvSpPr>
          <p:nvPr>
            <p:ph sz="quarter" idx="11"/>
          </p:nvPr>
        </p:nvSpPr>
        <p:spPr>
          <a:xfrm>
            <a:off x="650240" y="2326641"/>
            <a:ext cx="10789920" cy="3403600"/>
          </a:xfrm>
        </p:spPr>
        <p:txBody>
          <a:bodyPr lIns="91440" tIns="45720" rIns="91440" bIns="45720" anchor="t"/>
          <a:lstStyle/>
          <a:p>
            <a:pPr marL="0" indent="0">
              <a:buNone/>
            </a:pPr>
            <a:r>
              <a:rPr lang="en-IE" sz="2000" dirty="0"/>
              <a:t>It may be possible to:</a:t>
            </a:r>
          </a:p>
          <a:p>
            <a:r>
              <a:rPr lang="en-IE" sz="2000" dirty="0"/>
              <a:t>Discontinue one of the 15 credits subjects and take up Critical Skills</a:t>
            </a:r>
          </a:p>
          <a:p>
            <a:pPr marL="0" indent="0">
              <a:buNone/>
            </a:pPr>
            <a:r>
              <a:rPr lang="en-IE" sz="2000" dirty="0"/>
              <a:t>or</a:t>
            </a:r>
          </a:p>
          <a:p>
            <a:r>
              <a:rPr lang="en-IE" sz="2000" dirty="0"/>
              <a:t>Discontinue one of the 15 credit subjects and take an additional module in one of the other subjects (where this is available and allowed)</a:t>
            </a:r>
          </a:p>
          <a:p>
            <a:pPr marL="0" indent="0">
              <a:buNone/>
            </a:pPr>
            <a:r>
              <a:rPr lang="en-IE" sz="2000" dirty="0"/>
              <a:t>or</a:t>
            </a:r>
          </a:p>
          <a:p>
            <a:r>
              <a:rPr lang="en-IE" sz="2000" dirty="0"/>
              <a:t>In some cases, you may be able to drop one module in the double subject, and take an additional module in one of the other subjects (where this is available and allowed) </a:t>
            </a:r>
            <a:endParaRPr lang="en-IE" sz="2000" dirty="0">
              <a:ea typeface="+mj-lt"/>
              <a:cs typeface="+mj-lt"/>
            </a:endParaRPr>
          </a:p>
          <a:p>
            <a:pPr marL="0" indent="0">
              <a:buNone/>
            </a:pPr>
            <a:r>
              <a:rPr lang="en-IE" sz="2000" b="1" dirty="0">
                <a:cs typeface="Calibri"/>
              </a:rPr>
              <a:t>NOTE: The Critical Skills modules available for semester two are  </a:t>
            </a:r>
            <a:r>
              <a:rPr lang="en-IE" sz="2000" b="1" dirty="0">
                <a:cs typeface="Calibri"/>
                <a:hlinkClick r:id="rId2"/>
              </a:rPr>
              <a:t>SK105Y</a:t>
            </a:r>
            <a:r>
              <a:rPr lang="en-IE" sz="2000" b="1" dirty="0">
                <a:cs typeface="Calibri"/>
              </a:rPr>
              <a:t> and </a:t>
            </a:r>
            <a:r>
              <a:rPr lang="en-IE" sz="2000" b="1" dirty="0">
                <a:cs typeface="Calibri"/>
                <a:hlinkClick r:id="rId3"/>
              </a:rPr>
              <a:t>SK105Z</a:t>
            </a:r>
            <a:endParaRPr lang="en-IE" sz="2000" b="1" dirty="0">
              <a:cs typeface="Calibri"/>
            </a:endParaRPr>
          </a:p>
        </p:txBody>
      </p:sp>
      <p:sp>
        <p:nvSpPr>
          <p:cNvPr id="8" name="Text Placeholder 7"/>
          <p:cNvSpPr>
            <a:spLocks noGrp="1"/>
          </p:cNvSpPr>
          <p:nvPr>
            <p:ph type="body" sz="quarter" idx="13"/>
          </p:nvPr>
        </p:nvSpPr>
        <p:spPr>
          <a:xfrm>
            <a:off x="4165600" y="6237065"/>
            <a:ext cx="7274560" cy="334962"/>
          </a:xfrm>
        </p:spPr>
        <p:txBody>
          <a:bodyPr/>
          <a:lstStyle/>
          <a:p>
            <a:r>
              <a:rPr lang="en-IE" dirty="0"/>
              <a:t>Programme Advisory Office, Student Skills and Success - January 2025</a:t>
            </a:r>
          </a:p>
        </p:txBody>
      </p:sp>
    </p:spTree>
    <p:extLst>
      <p:ext uri="{BB962C8B-B14F-4D97-AF65-F5344CB8AC3E}">
        <p14:creationId xmlns:p14="http://schemas.microsoft.com/office/powerpoint/2010/main" val="7477957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426719" y="260648"/>
            <a:ext cx="11333909" cy="1008112"/>
          </a:xfrm>
        </p:spPr>
        <p:txBody>
          <a:bodyPr/>
          <a:lstStyle/>
          <a:p>
            <a:pPr algn="ctr"/>
            <a:r>
              <a:rPr lang="en-IE" sz="3600"/>
              <a:t>Changes that are likely permitted </a:t>
            </a:r>
            <a:r>
              <a:rPr lang="en-IE" sz="3600" u="sng"/>
              <a:t>if</a:t>
            </a:r>
            <a:r>
              <a:rPr lang="en-IE" sz="3600"/>
              <a:t> your initial registration was for a 30 credit (double) subject, 1 other subject and Critical Skills</a:t>
            </a:r>
          </a:p>
          <a:p>
            <a:pPr algn="ctr"/>
            <a:r>
              <a:rPr lang="en-IE" sz="3600"/>
              <a:t> </a:t>
            </a:r>
          </a:p>
          <a:p>
            <a:endParaRPr lang="en-IE"/>
          </a:p>
        </p:txBody>
      </p:sp>
      <p:sp>
        <p:nvSpPr>
          <p:cNvPr id="3" name="Content Placeholder 2"/>
          <p:cNvSpPr>
            <a:spLocks noGrp="1"/>
          </p:cNvSpPr>
          <p:nvPr>
            <p:ph sz="quarter" idx="11"/>
          </p:nvPr>
        </p:nvSpPr>
        <p:spPr>
          <a:xfrm>
            <a:off x="1138518" y="2336800"/>
            <a:ext cx="10483506" cy="2387600"/>
          </a:xfrm>
        </p:spPr>
        <p:txBody>
          <a:bodyPr lIns="91440" tIns="45720" rIns="91440" bIns="45720" anchor="t"/>
          <a:lstStyle/>
          <a:p>
            <a:endParaRPr lang="en-IE" dirty="0"/>
          </a:p>
          <a:p>
            <a:r>
              <a:rPr lang="en-IE" sz="2800" dirty="0"/>
              <a:t>You may discontinue Critical Skills and take an additional module in one of the other subjects (where this is available and allowed)</a:t>
            </a:r>
          </a:p>
          <a:p>
            <a:endParaRPr lang="en-IE" sz="2800" dirty="0">
              <a:cs typeface="Calibri"/>
            </a:endParaRPr>
          </a:p>
          <a:p>
            <a:pPr marL="0" indent="0">
              <a:buNone/>
            </a:pPr>
            <a:r>
              <a:rPr lang="en-IE" sz="2000" b="1" dirty="0">
                <a:cs typeface="Calibri"/>
              </a:rPr>
              <a:t>NOTE: The Critical Skills modules available for semester two are  </a:t>
            </a:r>
            <a:r>
              <a:rPr lang="en-IE" sz="2000" b="1" dirty="0">
                <a:cs typeface="Calibri"/>
                <a:hlinkClick r:id="rId2"/>
              </a:rPr>
              <a:t>SK105Y</a:t>
            </a:r>
            <a:r>
              <a:rPr lang="en-IE" sz="2000" b="1" dirty="0">
                <a:cs typeface="Calibri"/>
              </a:rPr>
              <a:t> and </a:t>
            </a:r>
            <a:r>
              <a:rPr lang="en-IE" sz="2000" b="1" dirty="0">
                <a:cs typeface="Calibri"/>
                <a:hlinkClick r:id="rId3"/>
              </a:rPr>
              <a:t>SK105Z</a:t>
            </a:r>
            <a:endParaRPr lang="en-IE" sz="2000" b="1" dirty="0">
              <a:cs typeface="Calibri"/>
            </a:endParaRPr>
          </a:p>
        </p:txBody>
      </p:sp>
      <p:sp>
        <p:nvSpPr>
          <p:cNvPr id="4" name="Text Placeholder 3"/>
          <p:cNvSpPr>
            <a:spLocks noGrp="1"/>
          </p:cNvSpPr>
          <p:nvPr>
            <p:ph type="body" sz="quarter" idx="13"/>
          </p:nvPr>
        </p:nvSpPr>
        <p:spPr>
          <a:xfrm>
            <a:off x="4943871" y="6262390"/>
            <a:ext cx="6816757" cy="334962"/>
          </a:xfrm>
        </p:spPr>
        <p:txBody>
          <a:bodyPr/>
          <a:lstStyle/>
          <a:p>
            <a:r>
              <a:rPr lang="en-IE" dirty="0"/>
              <a:t>Programme Advisory Office, Student Skills and Success - January 2025</a:t>
            </a:r>
          </a:p>
          <a:p>
            <a:endParaRPr lang="en-IE" dirty="0"/>
          </a:p>
        </p:txBody>
      </p:sp>
    </p:spTree>
    <p:extLst>
      <p:ext uri="{BB962C8B-B14F-4D97-AF65-F5344CB8AC3E}">
        <p14:creationId xmlns:p14="http://schemas.microsoft.com/office/powerpoint/2010/main" val="7950006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2AEFE4-31A6-46D1-98B1-535689B19C29}"/>
              </a:ext>
            </a:extLst>
          </p:cNvPr>
          <p:cNvSpPr>
            <a:spLocks noGrp="1"/>
          </p:cNvSpPr>
          <p:nvPr>
            <p:ph type="body" sz="quarter" idx="12"/>
          </p:nvPr>
        </p:nvSpPr>
        <p:spPr>
          <a:xfrm>
            <a:off x="964601" y="295568"/>
            <a:ext cx="10081187" cy="700112"/>
          </a:xfrm>
        </p:spPr>
        <p:txBody>
          <a:bodyPr/>
          <a:lstStyle/>
          <a:p>
            <a:pPr algn="ctr"/>
            <a:r>
              <a:rPr lang="en-IE"/>
              <a:t>NOTES OF IMPORTANCE</a:t>
            </a:r>
          </a:p>
        </p:txBody>
      </p:sp>
      <p:sp>
        <p:nvSpPr>
          <p:cNvPr id="3" name="Content Placeholder 2">
            <a:extLst>
              <a:ext uri="{FF2B5EF4-FFF2-40B4-BE49-F238E27FC236}">
                <a16:creationId xmlns:a16="http://schemas.microsoft.com/office/drawing/2014/main" id="{998A10D7-E7EC-45FB-9278-3FACE6535190}"/>
              </a:ext>
            </a:extLst>
          </p:cNvPr>
          <p:cNvSpPr>
            <a:spLocks noGrp="1"/>
          </p:cNvSpPr>
          <p:nvPr>
            <p:ph sz="quarter" idx="11"/>
          </p:nvPr>
        </p:nvSpPr>
        <p:spPr>
          <a:xfrm>
            <a:off x="666961" y="859155"/>
            <a:ext cx="10676466" cy="3816350"/>
          </a:xfrm>
        </p:spPr>
        <p:txBody>
          <a:bodyPr/>
          <a:lstStyle/>
          <a:p>
            <a:r>
              <a:rPr lang="en-IE" sz="2200" dirty="0"/>
              <a:t>Even if you intend to discontinue a subject, </a:t>
            </a:r>
            <a:r>
              <a:rPr lang="en-IE" sz="2200" b="1" dirty="0"/>
              <a:t>you will still need to complete and pass the modules </a:t>
            </a:r>
            <a:r>
              <a:rPr lang="en-IE" sz="2200" dirty="0"/>
              <a:t>you have taken in that subject in the first semester.  Otherwise you will not earn the credits for these modules, and will not have sufficient credits to successfully pass the year.</a:t>
            </a:r>
          </a:p>
          <a:p>
            <a:r>
              <a:rPr lang="en-IE" sz="2200" dirty="0"/>
              <a:t>If you discontinue a subject, you will not be allowed to  progress with that subject in second year.</a:t>
            </a:r>
          </a:p>
          <a:p>
            <a:r>
              <a:rPr lang="en-IE" sz="2200" dirty="0"/>
              <a:t>In some subjects it is possible to take an additional module in the second semester.  These options are explained in the </a:t>
            </a:r>
            <a:r>
              <a:rPr lang="en-IE" sz="2200" dirty="0">
                <a:hlinkClick r:id="rId2"/>
              </a:rPr>
              <a:t>first year guide</a:t>
            </a:r>
            <a:endParaRPr lang="en-IE" sz="2200" dirty="0"/>
          </a:p>
          <a:p>
            <a:r>
              <a:rPr lang="en-IE" sz="2200" dirty="0"/>
              <a:t>Note that your mark in a subject is based on all the modules taken in that subject.  Therefore, if you take an extra module in a subject in the second semester and do badly in it, it may adversely affect your subject mark.</a:t>
            </a:r>
          </a:p>
          <a:p>
            <a:r>
              <a:rPr lang="en-IE" sz="2200" dirty="0"/>
              <a:t>If you take up a new subject in the second semester, you will not be able to progress to second year taking that subject.</a:t>
            </a:r>
          </a:p>
          <a:p>
            <a:endParaRPr lang="en-IE" dirty="0"/>
          </a:p>
        </p:txBody>
      </p:sp>
      <p:sp>
        <p:nvSpPr>
          <p:cNvPr id="4" name="Text Placeholder 3">
            <a:extLst>
              <a:ext uri="{FF2B5EF4-FFF2-40B4-BE49-F238E27FC236}">
                <a16:creationId xmlns:a16="http://schemas.microsoft.com/office/drawing/2014/main" id="{D1597898-254C-43FB-9EF1-598203F27381}"/>
              </a:ext>
            </a:extLst>
          </p:cNvPr>
          <p:cNvSpPr>
            <a:spLocks noGrp="1"/>
          </p:cNvSpPr>
          <p:nvPr>
            <p:ph type="body" sz="quarter" idx="13"/>
          </p:nvPr>
        </p:nvSpPr>
        <p:spPr>
          <a:xfrm>
            <a:off x="4943872" y="6318060"/>
            <a:ext cx="6816757" cy="334962"/>
          </a:xfrm>
        </p:spPr>
        <p:txBody>
          <a:bodyPr/>
          <a:lstStyle/>
          <a:p>
            <a:r>
              <a:rPr lang="en-IE" dirty="0"/>
              <a:t>Programme Advisory Office, Student Skills and Success - January 2025</a:t>
            </a:r>
          </a:p>
          <a:p>
            <a:endParaRPr lang="en-IE" dirty="0"/>
          </a:p>
        </p:txBody>
      </p:sp>
    </p:spTree>
    <p:extLst>
      <p:ext uri="{BB962C8B-B14F-4D97-AF65-F5344CB8AC3E}">
        <p14:creationId xmlns:p14="http://schemas.microsoft.com/office/powerpoint/2010/main" val="34514856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F7DAB26B-20BA-4789-B53D-8E77A9E61066}"/>
              </a:ext>
            </a:extLst>
          </p:cNvPr>
          <p:cNvGraphicFramePr>
            <a:graphicFrameLocks noGrp="1"/>
          </p:cNvGraphicFramePr>
          <p:nvPr>
            <p:ph sz="quarter" idx="11"/>
            <p:extLst>
              <p:ext uri="{D42A27DB-BD31-4B8C-83A1-F6EECF244321}">
                <p14:modId xmlns:p14="http://schemas.microsoft.com/office/powerpoint/2010/main" val="3210990151"/>
              </p:ext>
            </p:extLst>
          </p:nvPr>
        </p:nvGraphicFramePr>
        <p:xfrm>
          <a:off x="2024063" y="3064192"/>
          <a:ext cx="8048625" cy="2147888"/>
        </p:xfrm>
        <a:graphic>
          <a:graphicData uri="http://schemas.openxmlformats.org/drawingml/2006/table">
            <a:tbl>
              <a:tblPr/>
              <a:tblGrid>
                <a:gridCol w="3009900">
                  <a:extLst>
                    <a:ext uri="{9D8B030D-6E8A-4147-A177-3AD203B41FA5}">
                      <a16:colId xmlns:a16="http://schemas.microsoft.com/office/drawing/2014/main" val="593008281"/>
                    </a:ext>
                  </a:extLst>
                </a:gridCol>
                <a:gridCol w="1809750">
                  <a:extLst>
                    <a:ext uri="{9D8B030D-6E8A-4147-A177-3AD203B41FA5}">
                      <a16:colId xmlns:a16="http://schemas.microsoft.com/office/drawing/2014/main" val="4112083304"/>
                    </a:ext>
                  </a:extLst>
                </a:gridCol>
                <a:gridCol w="1905000">
                  <a:extLst>
                    <a:ext uri="{9D8B030D-6E8A-4147-A177-3AD203B41FA5}">
                      <a16:colId xmlns:a16="http://schemas.microsoft.com/office/drawing/2014/main" val="2596991955"/>
                    </a:ext>
                  </a:extLst>
                </a:gridCol>
                <a:gridCol w="1323975">
                  <a:extLst>
                    <a:ext uri="{9D8B030D-6E8A-4147-A177-3AD203B41FA5}">
                      <a16:colId xmlns:a16="http://schemas.microsoft.com/office/drawing/2014/main" val="2641709284"/>
                    </a:ext>
                  </a:extLst>
                </a:gridCol>
              </a:tblGrid>
              <a:tr h="452187">
                <a:tc gridSpan="4">
                  <a:txBody>
                    <a:bodyPr/>
                    <a:lstStyle/>
                    <a:p>
                      <a:pPr algn="l" rtl="0" fontAlgn="base"/>
                      <a:r>
                        <a:rPr lang="en-IE" sz="1800" b="1" i="0">
                          <a:effectLst/>
                          <a:latin typeface="Calibri" panose="020F0502020204030204" pitchFamily="34" charset="0"/>
                        </a:rPr>
                        <a:t>The difference between a double subject and 22.5 credits in a subject</a:t>
                      </a:r>
                      <a:r>
                        <a:rPr lang="en-IE" sz="1800" b="0" i="0">
                          <a:effectLst/>
                          <a:latin typeface="Calibri" panose="020F0502020204030204" pitchFamily="34" charset="0"/>
                        </a:rPr>
                        <a:t> </a:t>
                      </a:r>
                      <a:endParaRPr lang="en-IE" b="0" i="0">
                        <a:effectLst/>
                      </a:endParaRPr>
                    </a:p>
                  </a:txBody>
                  <a:tcPr>
                    <a:lnL w="9525" cap="flat" cmpd="sng" algn="ctr">
                      <a:solidFill>
                        <a:srgbClr val="F79546"/>
                      </a:solidFill>
                      <a:prstDash val="solid"/>
                      <a:round/>
                      <a:headEnd type="none" w="med" len="med"/>
                      <a:tailEnd type="none" w="med" len="med"/>
                    </a:lnL>
                    <a:lnR w="9525" cap="flat" cmpd="sng" algn="ctr">
                      <a:solidFill>
                        <a:srgbClr val="F79546"/>
                      </a:solidFill>
                      <a:prstDash val="solid"/>
                      <a:round/>
                      <a:headEnd type="none" w="med" len="med"/>
                      <a:tailEnd type="none" w="med" len="med"/>
                    </a:lnR>
                    <a:lnT w="9525" cap="flat" cmpd="sng" algn="ctr">
                      <a:solidFill>
                        <a:srgbClr val="F79546"/>
                      </a:solidFill>
                      <a:prstDash val="solid"/>
                      <a:round/>
                      <a:headEnd type="none" w="med" len="med"/>
                      <a:tailEnd type="none" w="med" len="med"/>
                    </a:lnT>
                    <a:lnB w="9525" cap="flat" cmpd="sng" algn="ctr">
                      <a:solidFill>
                        <a:srgbClr val="F79546"/>
                      </a:solidFill>
                      <a:prstDash val="solid"/>
                      <a:round/>
                      <a:headEnd type="none" w="med" len="med"/>
                      <a:tailEnd type="none" w="med" len="med"/>
                    </a:lnB>
                    <a:solidFill>
                      <a:srgbClr val="FCEEE9"/>
                    </a:solidFill>
                  </a:tcPr>
                </a:tc>
                <a:tc hMerge="1">
                  <a:txBody>
                    <a:bodyPr/>
                    <a:lstStyle/>
                    <a:p>
                      <a:endParaRPr lang="en-IE"/>
                    </a:p>
                  </a:txBody>
                  <a:tcPr/>
                </a:tc>
                <a:tc hMerge="1">
                  <a:txBody>
                    <a:bodyPr/>
                    <a:lstStyle/>
                    <a:p>
                      <a:endParaRPr lang="en-IE"/>
                    </a:p>
                  </a:txBody>
                  <a:tcPr/>
                </a:tc>
                <a:tc hMerge="1">
                  <a:txBody>
                    <a:bodyPr/>
                    <a:lstStyle/>
                    <a:p>
                      <a:endParaRPr lang="en-IE"/>
                    </a:p>
                  </a:txBody>
                  <a:tcPr/>
                </a:tc>
                <a:extLst>
                  <a:ext uri="{0D108BD9-81ED-4DB2-BD59-A6C34878D82A}">
                    <a16:rowId xmlns:a16="http://schemas.microsoft.com/office/drawing/2014/main" val="1958738185"/>
                  </a:ext>
                </a:extLst>
              </a:tr>
              <a:tr h="452187">
                <a:tc>
                  <a:txBody>
                    <a:bodyPr/>
                    <a:lstStyle/>
                    <a:p>
                      <a:pPr algn="l" rtl="0" fontAlgn="base"/>
                      <a:r>
                        <a:rPr lang="en-US" sz="1800" b="1" i="0">
                          <a:effectLst/>
                          <a:latin typeface="Calibri" panose="020F0502020204030204" pitchFamily="34" charset="0"/>
                        </a:rPr>
                        <a:t>Subject Credits</a:t>
                      </a:r>
                      <a:r>
                        <a:rPr lang="en-US" sz="1800" b="0" i="0">
                          <a:effectLst/>
                          <a:latin typeface="Calibri" panose="020F0502020204030204" pitchFamily="34" charset="0"/>
                        </a:rPr>
                        <a:t> </a:t>
                      </a:r>
                      <a:endParaRPr lang="en-US" b="0" i="0">
                        <a:effectLst/>
                      </a:endParaRPr>
                    </a:p>
                  </a:txBody>
                  <a:tcPr>
                    <a:lnL w="9525" cap="flat" cmpd="sng" algn="ctr">
                      <a:solidFill>
                        <a:srgbClr val="F79546"/>
                      </a:solidFill>
                      <a:prstDash val="solid"/>
                      <a:round/>
                      <a:headEnd type="none" w="med" len="med"/>
                      <a:tailEnd type="none" w="med" len="med"/>
                    </a:lnL>
                    <a:lnR w="9525" cap="flat" cmpd="sng" algn="ctr">
                      <a:solidFill>
                        <a:srgbClr val="F79546"/>
                      </a:solidFill>
                      <a:prstDash val="solid"/>
                      <a:round/>
                      <a:headEnd type="none" w="med" len="med"/>
                      <a:tailEnd type="none" w="med" len="med"/>
                    </a:lnR>
                    <a:lnT w="9525" cap="flat" cmpd="sng" algn="ctr">
                      <a:solidFill>
                        <a:srgbClr val="F79546"/>
                      </a:solidFill>
                      <a:prstDash val="solid"/>
                      <a:round/>
                      <a:headEnd type="none" w="med" len="med"/>
                      <a:tailEnd type="none" w="med" len="med"/>
                    </a:lnT>
                    <a:lnB w="9525" cap="flat" cmpd="sng" algn="ctr">
                      <a:solidFill>
                        <a:srgbClr val="F79546"/>
                      </a:solidFill>
                      <a:prstDash val="solid"/>
                      <a:round/>
                      <a:headEnd type="none" w="med" len="med"/>
                      <a:tailEnd type="none" w="med" len="med"/>
                    </a:lnB>
                    <a:solidFill>
                      <a:srgbClr val="FBDDCF"/>
                    </a:solidFill>
                  </a:tcPr>
                </a:tc>
                <a:tc>
                  <a:txBody>
                    <a:bodyPr/>
                    <a:lstStyle/>
                    <a:p>
                      <a:pPr algn="l" rtl="0" fontAlgn="base"/>
                      <a:r>
                        <a:rPr lang="en-US" sz="1800" b="1" i="0">
                          <a:effectLst/>
                          <a:latin typeface="Calibri" panose="020F0502020204030204" pitchFamily="34" charset="0"/>
                        </a:rPr>
                        <a:t>Semester 1</a:t>
                      </a:r>
                      <a:r>
                        <a:rPr lang="en-US" sz="1800" b="0" i="0">
                          <a:effectLst/>
                          <a:latin typeface="Calibri" panose="020F0502020204030204" pitchFamily="34" charset="0"/>
                        </a:rPr>
                        <a:t> </a:t>
                      </a:r>
                      <a:endParaRPr lang="en-US" b="0" i="0">
                        <a:effectLst/>
                      </a:endParaRPr>
                    </a:p>
                  </a:txBody>
                  <a:tcPr>
                    <a:lnL w="9525" cap="flat" cmpd="sng" algn="ctr">
                      <a:solidFill>
                        <a:srgbClr val="F79546"/>
                      </a:solidFill>
                      <a:prstDash val="solid"/>
                      <a:round/>
                      <a:headEnd type="none" w="med" len="med"/>
                      <a:tailEnd type="none" w="med" len="med"/>
                    </a:lnL>
                    <a:lnR w="9525" cap="flat" cmpd="sng" algn="ctr">
                      <a:solidFill>
                        <a:srgbClr val="F79546"/>
                      </a:solidFill>
                      <a:prstDash val="solid"/>
                      <a:round/>
                      <a:headEnd type="none" w="med" len="med"/>
                      <a:tailEnd type="none" w="med" len="med"/>
                    </a:lnR>
                    <a:lnT w="9525" cap="flat" cmpd="sng" algn="ctr">
                      <a:solidFill>
                        <a:srgbClr val="F79546"/>
                      </a:solidFill>
                      <a:prstDash val="solid"/>
                      <a:round/>
                      <a:headEnd type="none" w="med" len="med"/>
                      <a:tailEnd type="none" w="med" len="med"/>
                    </a:lnT>
                    <a:lnB w="9525" cap="flat" cmpd="sng" algn="ctr">
                      <a:solidFill>
                        <a:srgbClr val="F79546"/>
                      </a:solidFill>
                      <a:prstDash val="solid"/>
                      <a:round/>
                      <a:headEnd type="none" w="med" len="med"/>
                      <a:tailEnd type="none" w="med" len="med"/>
                    </a:lnB>
                    <a:solidFill>
                      <a:srgbClr val="FBDDCF"/>
                    </a:solidFill>
                  </a:tcPr>
                </a:tc>
                <a:tc>
                  <a:txBody>
                    <a:bodyPr/>
                    <a:lstStyle/>
                    <a:p>
                      <a:pPr algn="l" rtl="0" fontAlgn="base"/>
                      <a:r>
                        <a:rPr lang="en-US" sz="1800" b="1" i="0">
                          <a:effectLst/>
                          <a:latin typeface="Calibri" panose="020F0502020204030204" pitchFamily="34" charset="0"/>
                        </a:rPr>
                        <a:t>Semester 2</a:t>
                      </a:r>
                      <a:r>
                        <a:rPr lang="en-US" sz="1800" b="0" i="0">
                          <a:effectLst/>
                          <a:latin typeface="Calibri" panose="020F0502020204030204" pitchFamily="34" charset="0"/>
                        </a:rPr>
                        <a:t> </a:t>
                      </a:r>
                      <a:endParaRPr lang="en-US" b="0" i="0">
                        <a:effectLst/>
                      </a:endParaRPr>
                    </a:p>
                  </a:txBody>
                  <a:tcPr>
                    <a:lnL w="9525" cap="flat" cmpd="sng" algn="ctr">
                      <a:solidFill>
                        <a:srgbClr val="F79546"/>
                      </a:solidFill>
                      <a:prstDash val="solid"/>
                      <a:round/>
                      <a:headEnd type="none" w="med" len="med"/>
                      <a:tailEnd type="none" w="med" len="med"/>
                    </a:lnL>
                    <a:lnR w="9525" cap="flat" cmpd="sng" algn="ctr">
                      <a:solidFill>
                        <a:srgbClr val="F79546"/>
                      </a:solidFill>
                      <a:prstDash val="solid"/>
                      <a:round/>
                      <a:headEnd type="none" w="med" len="med"/>
                      <a:tailEnd type="none" w="med" len="med"/>
                    </a:lnR>
                    <a:lnT w="9525" cap="flat" cmpd="sng" algn="ctr">
                      <a:solidFill>
                        <a:srgbClr val="F79546"/>
                      </a:solidFill>
                      <a:prstDash val="solid"/>
                      <a:round/>
                      <a:headEnd type="none" w="med" len="med"/>
                      <a:tailEnd type="none" w="med" len="med"/>
                    </a:lnT>
                    <a:lnB w="9525" cap="flat" cmpd="sng" algn="ctr">
                      <a:solidFill>
                        <a:srgbClr val="F79546"/>
                      </a:solidFill>
                      <a:prstDash val="solid"/>
                      <a:round/>
                      <a:headEnd type="none" w="med" len="med"/>
                      <a:tailEnd type="none" w="med" len="med"/>
                    </a:lnB>
                    <a:solidFill>
                      <a:srgbClr val="FBDDCF"/>
                    </a:solidFill>
                  </a:tcPr>
                </a:tc>
                <a:tc>
                  <a:txBody>
                    <a:bodyPr/>
                    <a:lstStyle/>
                    <a:p>
                      <a:pPr algn="l" rtl="0" fontAlgn="base"/>
                      <a:r>
                        <a:rPr lang="en-US" sz="1800" b="1" i="0">
                          <a:effectLst/>
                          <a:latin typeface="Calibri" panose="020F0502020204030204" pitchFamily="34" charset="0"/>
                        </a:rPr>
                        <a:t>Total</a:t>
                      </a:r>
                      <a:r>
                        <a:rPr lang="en-US" sz="1800" b="0" i="0">
                          <a:effectLst/>
                          <a:latin typeface="Calibri" panose="020F0502020204030204" pitchFamily="34" charset="0"/>
                        </a:rPr>
                        <a:t> </a:t>
                      </a:r>
                      <a:endParaRPr lang="en-US" b="0" i="0">
                        <a:effectLst/>
                      </a:endParaRPr>
                    </a:p>
                  </a:txBody>
                  <a:tcPr>
                    <a:lnL w="9525" cap="flat" cmpd="sng" algn="ctr">
                      <a:solidFill>
                        <a:srgbClr val="F79546"/>
                      </a:solidFill>
                      <a:prstDash val="solid"/>
                      <a:round/>
                      <a:headEnd type="none" w="med" len="med"/>
                      <a:tailEnd type="none" w="med" len="med"/>
                    </a:lnL>
                    <a:lnR w="9525" cap="flat" cmpd="sng" algn="ctr">
                      <a:solidFill>
                        <a:srgbClr val="F79546"/>
                      </a:solidFill>
                      <a:prstDash val="solid"/>
                      <a:round/>
                      <a:headEnd type="none" w="med" len="med"/>
                      <a:tailEnd type="none" w="med" len="med"/>
                    </a:lnR>
                    <a:lnT w="9525" cap="flat" cmpd="sng" algn="ctr">
                      <a:solidFill>
                        <a:srgbClr val="F79546"/>
                      </a:solidFill>
                      <a:prstDash val="solid"/>
                      <a:round/>
                      <a:headEnd type="none" w="med" len="med"/>
                      <a:tailEnd type="none" w="med" len="med"/>
                    </a:lnT>
                    <a:lnB w="9525" cap="flat" cmpd="sng" algn="ctr">
                      <a:solidFill>
                        <a:srgbClr val="F79546"/>
                      </a:solidFill>
                      <a:prstDash val="solid"/>
                      <a:round/>
                      <a:headEnd type="none" w="med" len="med"/>
                      <a:tailEnd type="none" w="med" len="med"/>
                    </a:lnB>
                    <a:solidFill>
                      <a:srgbClr val="FBDDCF"/>
                    </a:solidFill>
                  </a:tcPr>
                </a:tc>
                <a:extLst>
                  <a:ext uri="{0D108BD9-81ED-4DB2-BD59-A6C34878D82A}">
                    <a16:rowId xmlns:a16="http://schemas.microsoft.com/office/drawing/2014/main" val="582948617"/>
                  </a:ext>
                </a:extLst>
              </a:tr>
              <a:tr h="452187">
                <a:tc>
                  <a:txBody>
                    <a:bodyPr/>
                    <a:lstStyle/>
                    <a:p>
                      <a:pPr algn="l" rtl="0" fontAlgn="base"/>
                      <a:r>
                        <a:rPr lang="en-US" sz="1800" b="0" i="0">
                          <a:effectLst/>
                          <a:latin typeface="Calibri" panose="020F0502020204030204" pitchFamily="34" charset="0"/>
                        </a:rPr>
                        <a:t>Double subject </a:t>
                      </a:r>
                      <a:endParaRPr lang="en-US" b="0" i="0">
                        <a:effectLst/>
                      </a:endParaRPr>
                    </a:p>
                  </a:txBody>
                  <a:tcPr>
                    <a:lnL w="9525" cap="flat" cmpd="sng" algn="ctr">
                      <a:solidFill>
                        <a:srgbClr val="F79546"/>
                      </a:solidFill>
                      <a:prstDash val="solid"/>
                      <a:round/>
                      <a:headEnd type="none" w="med" len="med"/>
                      <a:tailEnd type="none" w="med" len="med"/>
                    </a:lnL>
                    <a:lnR w="9525" cap="flat" cmpd="sng" algn="ctr">
                      <a:solidFill>
                        <a:srgbClr val="F79546"/>
                      </a:solidFill>
                      <a:prstDash val="solid"/>
                      <a:round/>
                      <a:headEnd type="none" w="med" len="med"/>
                      <a:tailEnd type="none" w="med" len="med"/>
                    </a:lnR>
                    <a:lnT w="9525" cap="flat" cmpd="sng" algn="ctr">
                      <a:solidFill>
                        <a:srgbClr val="F79546"/>
                      </a:solidFill>
                      <a:prstDash val="solid"/>
                      <a:round/>
                      <a:headEnd type="none" w="med" len="med"/>
                      <a:tailEnd type="none" w="med" len="med"/>
                    </a:lnT>
                    <a:lnB w="9525" cap="flat" cmpd="sng" algn="ctr">
                      <a:solidFill>
                        <a:srgbClr val="F79546"/>
                      </a:solidFill>
                      <a:prstDash val="solid"/>
                      <a:round/>
                      <a:headEnd type="none" w="med" len="med"/>
                      <a:tailEnd type="none" w="med" len="med"/>
                    </a:lnB>
                    <a:solidFill>
                      <a:srgbClr val="FCEEE9"/>
                    </a:solidFill>
                  </a:tcPr>
                </a:tc>
                <a:tc>
                  <a:txBody>
                    <a:bodyPr/>
                    <a:lstStyle/>
                    <a:p>
                      <a:pPr algn="l" rtl="0" fontAlgn="base"/>
                      <a:r>
                        <a:rPr lang="en-US" sz="1800" b="0" i="0">
                          <a:effectLst/>
                          <a:latin typeface="Calibri" panose="020F0502020204030204" pitchFamily="34" charset="0"/>
                        </a:rPr>
                        <a:t>15 credits </a:t>
                      </a:r>
                      <a:endParaRPr lang="en-US" b="0" i="0">
                        <a:effectLst/>
                      </a:endParaRPr>
                    </a:p>
                  </a:txBody>
                  <a:tcPr>
                    <a:lnL w="9525" cap="flat" cmpd="sng" algn="ctr">
                      <a:solidFill>
                        <a:srgbClr val="F79546"/>
                      </a:solidFill>
                      <a:prstDash val="solid"/>
                      <a:round/>
                      <a:headEnd type="none" w="med" len="med"/>
                      <a:tailEnd type="none" w="med" len="med"/>
                    </a:lnL>
                    <a:lnR w="9525" cap="flat" cmpd="sng" algn="ctr">
                      <a:solidFill>
                        <a:srgbClr val="F79546"/>
                      </a:solidFill>
                      <a:prstDash val="solid"/>
                      <a:round/>
                      <a:headEnd type="none" w="med" len="med"/>
                      <a:tailEnd type="none" w="med" len="med"/>
                    </a:lnR>
                    <a:lnT w="9525" cap="flat" cmpd="sng" algn="ctr">
                      <a:solidFill>
                        <a:srgbClr val="F79546"/>
                      </a:solidFill>
                      <a:prstDash val="solid"/>
                      <a:round/>
                      <a:headEnd type="none" w="med" len="med"/>
                      <a:tailEnd type="none" w="med" len="med"/>
                    </a:lnT>
                    <a:lnB w="9525" cap="flat" cmpd="sng" algn="ctr">
                      <a:solidFill>
                        <a:srgbClr val="F79546"/>
                      </a:solidFill>
                      <a:prstDash val="solid"/>
                      <a:round/>
                      <a:headEnd type="none" w="med" len="med"/>
                      <a:tailEnd type="none" w="med" len="med"/>
                    </a:lnB>
                    <a:solidFill>
                      <a:srgbClr val="FCEEE9"/>
                    </a:solidFill>
                  </a:tcPr>
                </a:tc>
                <a:tc>
                  <a:txBody>
                    <a:bodyPr/>
                    <a:lstStyle/>
                    <a:p>
                      <a:pPr algn="l" rtl="0" fontAlgn="base"/>
                      <a:r>
                        <a:rPr lang="en-US" sz="1800" b="0" i="0">
                          <a:effectLst/>
                          <a:latin typeface="Calibri" panose="020F0502020204030204" pitchFamily="34" charset="0"/>
                        </a:rPr>
                        <a:t>15 credits </a:t>
                      </a:r>
                      <a:endParaRPr lang="en-US" b="0" i="0">
                        <a:effectLst/>
                      </a:endParaRPr>
                    </a:p>
                  </a:txBody>
                  <a:tcPr>
                    <a:lnL w="9525" cap="flat" cmpd="sng" algn="ctr">
                      <a:solidFill>
                        <a:srgbClr val="F79546"/>
                      </a:solidFill>
                      <a:prstDash val="solid"/>
                      <a:round/>
                      <a:headEnd type="none" w="med" len="med"/>
                      <a:tailEnd type="none" w="med" len="med"/>
                    </a:lnL>
                    <a:lnR w="9525" cap="flat" cmpd="sng" algn="ctr">
                      <a:solidFill>
                        <a:srgbClr val="F79546"/>
                      </a:solidFill>
                      <a:prstDash val="solid"/>
                      <a:round/>
                      <a:headEnd type="none" w="med" len="med"/>
                      <a:tailEnd type="none" w="med" len="med"/>
                    </a:lnR>
                    <a:lnT w="9525" cap="flat" cmpd="sng" algn="ctr">
                      <a:solidFill>
                        <a:srgbClr val="F79546"/>
                      </a:solidFill>
                      <a:prstDash val="solid"/>
                      <a:round/>
                      <a:headEnd type="none" w="med" len="med"/>
                      <a:tailEnd type="none" w="med" len="med"/>
                    </a:lnT>
                    <a:lnB w="9525" cap="flat" cmpd="sng" algn="ctr">
                      <a:solidFill>
                        <a:srgbClr val="F79546"/>
                      </a:solidFill>
                      <a:prstDash val="solid"/>
                      <a:round/>
                      <a:headEnd type="none" w="med" len="med"/>
                      <a:tailEnd type="none" w="med" len="med"/>
                    </a:lnB>
                    <a:solidFill>
                      <a:srgbClr val="FCEEE9"/>
                    </a:solidFill>
                  </a:tcPr>
                </a:tc>
                <a:tc>
                  <a:txBody>
                    <a:bodyPr/>
                    <a:lstStyle/>
                    <a:p>
                      <a:pPr algn="l" rtl="0" fontAlgn="base"/>
                      <a:r>
                        <a:rPr lang="en-US" sz="1800" b="0" i="0">
                          <a:effectLst/>
                          <a:latin typeface="Calibri" panose="020F0502020204030204" pitchFamily="34" charset="0"/>
                        </a:rPr>
                        <a:t>30 credits </a:t>
                      </a:r>
                      <a:endParaRPr lang="en-US" b="0" i="0">
                        <a:effectLst/>
                      </a:endParaRPr>
                    </a:p>
                  </a:txBody>
                  <a:tcPr>
                    <a:lnL w="9525" cap="flat" cmpd="sng" algn="ctr">
                      <a:solidFill>
                        <a:srgbClr val="F79546"/>
                      </a:solidFill>
                      <a:prstDash val="solid"/>
                      <a:round/>
                      <a:headEnd type="none" w="med" len="med"/>
                      <a:tailEnd type="none" w="med" len="med"/>
                    </a:lnL>
                    <a:lnR w="9525" cap="flat" cmpd="sng" algn="ctr">
                      <a:solidFill>
                        <a:srgbClr val="F79546"/>
                      </a:solidFill>
                      <a:prstDash val="solid"/>
                      <a:round/>
                      <a:headEnd type="none" w="med" len="med"/>
                      <a:tailEnd type="none" w="med" len="med"/>
                    </a:lnR>
                    <a:lnT w="9525" cap="flat" cmpd="sng" algn="ctr">
                      <a:solidFill>
                        <a:srgbClr val="F79546"/>
                      </a:solidFill>
                      <a:prstDash val="solid"/>
                      <a:round/>
                      <a:headEnd type="none" w="med" len="med"/>
                      <a:tailEnd type="none" w="med" len="med"/>
                    </a:lnT>
                    <a:lnB w="9525" cap="flat" cmpd="sng" algn="ctr">
                      <a:solidFill>
                        <a:srgbClr val="F79546"/>
                      </a:solidFill>
                      <a:prstDash val="solid"/>
                      <a:round/>
                      <a:headEnd type="none" w="med" len="med"/>
                      <a:tailEnd type="none" w="med" len="med"/>
                    </a:lnB>
                    <a:solidFill>
                      <a:srgbClr val="FCEEE9"/>
                    </a:solidFill>
                  </a:tcPr>
                </a:tc>
                <a:extLst>
                  <a:ext uri="{0D108BD9-81ED-4DB2-BD59-A6C34878D82A}">
                    <a16:rowId xmlns:a16="http://schemas.microsoft.com/office/drawing/2014/main" val="1625198114"/>
                  </a:ext>
                </a:extLst>
              </a:tr>
              <a:tr h="791327">
                <a:tc>
                  <a:txBody>
                    <a:bodyPr/>
                    <a:lstStyle/>
                    <a:p>
                      <a:pPr algn="l" rtl="0" fontAlgn="base"/>
                      <a:r>
                        <a:rPr lang="en-IE" sz="1800" b="0" i="0">
                          <a:effectLst/>
                          <a:latin typeface="Calibri" panose="020F0502020204030204" pitchFamily="34" charset="0"/>
                        </a:rPr>
                        <a:t>Single subject &amp; additional </a:t>
                      </a:r>
                      <a:endParaRPr lang="en-IE" b="0" i="0">
                        <a:effectLst/>
                      </a:endParaRPr>
                    </a:p>
                    <a:p>
                      <a:pPr algn="l" rtl="0" fontAlgn="base"/>
                      <a:r>
                        <a:rPr lang="en-IE" sz="1800" b="0" i="0">
                          <a:effectLst/>
                          <a:latin typeface="Calibri" panose="020F0502020204030204" pitchFamily="34" charset="0"/>
                        </a:rPr>
                        <a:t>module in 2</a:t>
                      </a:r>
                      <a:r>
                        <a:rPr lang="en-IE" sz="1200" b="0" i="0">
                          <a:effectLst/>
                          <a:latin typeface="Calibri" panose="020F0502020204030204" pitchFamily="34" charset="0"/>
                        </a:rPr>
                        <a:t>nd </a:t>
                      </a:r>
                      <a:r>
                        <a:rPr lang="en-IE" sz="1800" b="0" i="0">
                          <a:effectLst/>
                          <a:latin typeface="Calibri" panose="020F0502020204030204" pitchFamily="34" charset="0"/>
                        </a:rPr>
                        <a:t>semester </a:t>
                      </a:r>
                      <a:endParaRPr lang="en-IE" b="0" i="0">
                        <a:effectLst/>
                      </a:endParaRPr>
                    </a:p>
                  </a:txBody>
                  <a:tcPr>
                    <a:lnL w="9525" cap="flat" cmpd="sng" algn="ctr">
                      <a:solidFill>
                        <a:srgbClr val="F79546"/>
                      </a:solidFill>
                      <a:prstDash val="solid"/>
                      <a:round/>
                      <a:headEnd type="none" w="med" len="med"/>
                      <a:tailEnd type="none" w="med" len="med"/>
                    </a:lnL>
                    <a:lnR w="9525" cap="flat" cmpd="sng" algn="ctr">
                      <a:solidFill>
                        <a:srgbClr val="F79546"/>
                      </a:solidFill>
                      <a:prstDash val="solid"/>
                      <a:round/>
                      <a:headEnd type="none" w="med" len="med"/>
                      <a:tailEnd type="none" w="med" len="med"/>
                    </a:lnR>
                    <a:lnT w="9525" cap="flat" cmpd="sng" algn="ctr">
                      <a:solidFill>
                        <a:srgbClr val="F79546"/>
                      </a:solidFill>
                      <a:prstDash val="solid"/>
                      <a:round/>
                      <a:headEnd type="none" w="med" len="med"/>
                      <a:tailEnd type="none" w="med" len="med"/>
                    </a:lnT>
                    <a:lnB w="9525" cap="flat" cmpd="sng" algn="ctr">
                      <a:solidFill>
                        <a:srgbClr val="F79546"/>
                      </a:solidFill>
                      <a:prstDash val="solid"/>
                      <a:round/>
                      <a:headEnd type="none" w="med" len="med"/>
                      <a:tailEnd type="none" w="med" len="med"/>
                    </a:lnB>
                    <a:solidFill>
                      <a:srgbClr val="FBDDCF"/>
                    </a:solidFill>
                  </a:tcPr>
                </a:tc>
                <a:tc>
                  <a:txBody>
                    <a:bodyPr/>
                    <a:lstStyle/>
                    <a:p>
                      <a:pPr algn="l" rtl="0" fontAlgn="base"/>
                      <a:r>
                        <a:rPr lang="en-US" sz="1800" b="0" i="0">
                          <a:effectLst/>
                          <a:latin typeface="Calibri" panose="020F0502020204030204" pitchFamily="34" charset="0"/>
                        </a:rPr>
                        <a:t>7.5 credits </a:t>
                      </a:r>
                      <a:endParaRPr lang="en-US" b="0" i="0">
                        <a:effectLst/>
                      </a:endParaRPr>
                    </a:p>
                  </a:txBody>
                  <a:tcPr>
                    <a:lnL w="9525" cap="flat" cmpd="sng" algn="ctr">
                      <a:solidFill>
                        <a:srgbClr val="F79546"/>
                      </a:solidFill>
                      <a:prstDash val="solid"/>
                      <a:round/>
                      <a:headEnd type="none" w="med" len="med"/>
                      <a:tailEnd type="none" w="med" len="med"/>
                    </a:lnL>
                    <a:lnR w="9525" cap="flat" cmpd="sng" algn="ctr">
                      <a:solidFill>
                        <a:srgbClr val="F79546"/>
                      </a:solidFill>
                      <a:prstDash val="solid"/>
                      <a:round/>
                      <a:headEnd type="none" w="med" len="med"/>
                      <a:tailEnd type="none" w="med" len="med"/>
                    </a:lnR>
                    <a:lnT w="9525" cap="flat" cmpd="sng" algn="ctr">
                      <a:solidFill>
                        <a:srgbClr val="F79546"/>
                      </a:solidFill>
                      <a:prstDash val="solid"/>
                      <a:round/>
                      <a:headEnd type="none" w="med" len="med"/>
                      <a:tailEnd type="none" w="med" len="med"/>
                    </a:lnT>
                    <a:lnB w="9525" cap="flat" cmpd="sng" algn="ctr">
                      <a:solidFill>
                        <a:srgbClr val="F79546"/>
                      </a:solidFill>
                      <a:prstDash val="solid"/>
                      <a:round/>
                      <a:headEnd type="none" w="med" len="med"/>
                      <a:tailEnd type="none" w="med" len="med"/>
                    </a:lnB>
                    <a:solidFill>
                      <a:srgbClr val="FBDDCF"/>
                    </a:solidFill>
                  </a:tcPr>
                </a:tc>
                <a:tc>
                  <a:txBody>
                    <a:bodyPr/>
                    <a:lstStyle/>
                    <a:p>
                      <a:pPr algn="l" rtl="0" fontAlgn="base"/>
                      <a:r>
                        <a:rPr lang="en-US" sz="1800" b="0" i="0">
                          <a:effectLst/>
                          <a:latin typeface="Calibri" panose="020F0502020204030204" pitchFamily="34" charset="0"/>
                        </a:rPr>
                        <a:t>7.5 + 7.5 credits </a:t>
                      </a:r>
                      <a:endParaRPr lang="en-US" b="0" i="0">
                        <a:effectLst/>
                      </a:endParaRPr>
                    </a:p>
                  </a:txBody>
                  <a:tcPr>
                    <a:lnL w="9525" cap="flat" cmpd="sng" algn="ctr">
                      <a:solidFill>
                        <a:srgbClr val="F79546"/>
                      </a:solidFill>
                      <a:prstDash val="solid"/>
                      <a:round/>
                      <a:headEnd type="none" w="med" len="med"/>
                      <a:tailEnd type="none" w="med" len="med"/>
                    </a:lnL>
                    <a:lnR w="9525" cap="flat" cmpd="sng" algn="ctr">
                      <a:solidFill>
                        <a:srgbClr val="F79546"/>
                      </a:solidFill>
                      <a:prstDash val="solid"/>
                      <a:round/>
                      <a:headEnd type="none" w="med" len="med"/>
                      <a:tailEnd type="none" w="med" len="med"/>
                    </a:lnR>
                    <a:lnT w="9525" cap="flat" cmpd="sng" algn="ctr">
                      <a:solidFill>
                        <a:srgbClr val="F79546"/>
                      </a:solidFill>
                      <a:prstDash val="solid"/>
                      <a:round/>
                      <a:headEnd type="none" w="med" len="med"/>
                      <a:tailEnd type="none" w="med" len="med"/>
                    </a:lnT>
                    <a:lnB w="9525" cap="flat" cmpd="sng" algn="ctr">
                      <a:solidFill>
                        <a:srgbClr val="F79546"/>
                      </a:solidFill>
                      <a:prstDash val="solid"/>
                      <a:round/>
                      <a:headEnd type="none" w="med" len="med"/>
                      <a:tailEnd type="none" w="med" len="med"/>
                    </a:lnB>
                    <a:solidFill>
                      <a:srgbClr val="FBDDCF"/>
                    </a:solidFill>
                  </a:tcPr>
                </a:tc>
                <a:tc>
                  <a:txBody>
                    <a:bodyPr/>
                    <a:lstStyle/>
                    <a:p>
                      <a:pPr algn="l" rtl="0" fontAlgn="base"/>
                      <a:r>
                        <a:rPr lang="en-US" sz="1800" b="0" i="0">
                          <a:effectLst/>
                          <a:latin typeface="Calibri" panose="020F0502020204030204" pitchFamily="34" charset="0"/>
                        </a:rPr>
                        <a:t>22.5 credits </a:t>
                      </a:r>
                      <a:endParaRPr lang="en-US" b="0" i="0">
                        <a:effectLst/>
                      </a:endParaRPr>
                    </a:p>
                  </a:txBody>
                  <a:tcPr>
                    <a:lnL w="9525" cap="flat" cmpd="sng" algn="ctr">
                      <a:solidFill>
                        <a:srgbClr val="F79546"/>
                      </a:solidFill>
                      <a:prstDash val="solid"/>
                      <a:round/>
                      <a:headEnd type="none" w="med" len="med"/>
                      <a:tailEnd type="none" w="med" len="med"/>
                    </a:lnL>
                    <a:lnR w="9525" cap="flat" cmpd="sng" algn="ctr">
                      <a:solidFill>
                        <a:srgbClr val="F79546"/>
                      </a:solidFill>
                      <a:prstDash val="solid"/>
                      <a:round/>
                      <a:headEnd type="none" w="med" len="med"/>
                      <a:tailEnd type="none" w="med" len="med"/>
                    </a:lnR>
                    <a:lnT w="9525" cap="flat" cmpd="sng" algn="ctr">
                      <a:solidFill>
                        <a:srgbClr val="F79546"/>
                      </a:solidFill>
                      <a:prstDash val="solid"/>
                      <a:round/>
                      <a:headEnd type="none" w="med" len="med"/>
                      <a:tailEnd type="none" w="med" len="med"/>
                    </a:lnT>
                    <a:lnB w="9525" cap="flat" cmpd="sng" algn="ctr">
                      <a:solidFill>
                        <a:srgbClr val="F79546"/>
                      </a:solidFill>
                      <a:prstDash val="solid"/>
                      <a:round/>
                      <a:headEnd type="none" w="med" len="med"/>
                      <a:tailEnd type="none" w="med" len="med"/>
                    </a:lnB>
                    <a:solidFill>
                      <a:srgbClr val="FBDDCF"/>
                    </a:solidFill>
                  </a:tcPr>
                </a:tc>
                <a:extLst>
                  <a:ext uri="{0D108BD9-81ED-4DB2-BD59-A6C34878D82A}">
                    <a16:rowId xmlns:a16="http://schemas.microsoft.com/office/drawing/2014/main" val="3015344710"/>
                  </a:ext>
                </a:extLst>
              </a:tr>
            </a:tbl>
          </a:graphicData>
        </a:graphic>
      </p:graphicFrame>
      <p:sp>
        <p:nvSpPr>
          <p:cNvPr id="4" name="Text Placeholder 3">
            <a:extLst>
              <a:ext uri="{FF2B5EF4-FFF2-40B4-BE49-F238E27FC236}">
                <a16:creationId xmlns:a16="http://schemas.microsoft.com/office/drawing/2014/main" id="{7B7EC4D7-F622-431E-BD56-794389F6D170}"/>
              </a:ext>
            </a:extLst>
          </p:cNvPr>
          <p:cNvSpPr>
            <a:spLocks noGrp="1"/>
          </p:cNvSpPr>
          <p:nvPr>
            <p:ph type="body" sz="quarter" idx="13"/>
          </p:nvPr>
        </p:nvSpPr>
        <p:spPr>
          <a:xfrm>
            <a:off x="4943872" y="6318060"/>
            <a:ext cx="6816757" cy="334962"/>
          </a:xfrm>
        </p:spPr>
        <p:txBody>
          <a:bodyPr/>
          <a:lstStyle/>
          <a:p>
            <a:r>
              <a:rPr lang="en-IE" dirty="0"/>
              <a:t>Programme Advisory Office, Student Skills and Success - January 2025</a:t>
            </a:r>
          </a:p>
          <a:p>
            <a:endParaRPr lang="en-IE" dirty="0"/>
          </a:p>
        </p:txBody>
      </p:sp>
      <p:sp>
        <p:nvSpPr>
          <p:cNvPr id="6" name="Rectangle 1">
            <a:extLst>
              <a:ext uri="{FF2B5EF4-FFF2-40B4-BE49-F238E27FC236}">
                <a16:creationId xmlns:a16="http://schemas.microsoft.com/office/drawing/2014/main" id="{468D5180-4E94-476C-A705-27EB5D7027FD}"/>
              </a:ext>
            </a:extLst>
          </p:cNvPr>
          <p:cNvSpPr>
            <a:spLocks noGrp="1" noChangeArrowheads="1"/>
          </p:cNvSpPr>
          <p:nvPr>
            <p:ph type="body" sz="quarter" idx="12"/>
          </p:nvPr>
        </p:nvSpPr>
        <p:spPr bwMode="auto">
          <a:xfrm>
            <a:off x="2243033" y="55220"/>
            <a:ext cx="7585282" cy="213904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3600">
              <a:solidFill>
                <a:srgbClr val="822227"/>
              </a:solidFill>
              <a:latin typeface="Calibri" panose="020F0502020204030204" pitchFamily="34" charset="0"/>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600" b="1" i="0" u="none" strike="noStrike" cap="none" normalizeH="0" baseline="0">
                <a:ln>
                  <a:noFill/>
                </a:ln>
                <a:solidFill>
                  <a:srgbClr val="006778"/>
                </a:solidFill>
                <a:effectLst/>
                <a:latin typeface="Calibri" panose="020F0502020204030204" pitchFamily="34" charset="0"/>
                <a:cs typeface="Calibri" panose="020F0502020204030204" pitchFamily="34" charset="0"/>
              </a:rPr>
              <a:t>Principles of Subject Change – </a:t>
            </a:r>
            <a:endParaRPr kumimoji="0" lang="en-US" altLang="en-US" sz="900" b="0" i="0" u="none" strike="noStrike" cap="none" normalizeH="0" baseline="0">
              <a:ln>
                <a:noFill/>
              </a:ln>
              <a:solidFill>
                <a:srgbClr val="006778"/>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600" b="1" i="0" u="none" strike="noStrike" cap="none" normalizeH="0" baseline="0">
                <a:ln>
                  <a:noFill/>
                </a:ln>
                <a:solidFill>
                  <a:srgbClr val="006778"/>
                </a:solidFill>
                <a:effectLst/>
                <a:latin typeface="Calibri" panose="020F0502020204030204" pitchFamily="34" charset="0"/>
                <a:cs typeface="Calibri" panose="020F0502020204030204" pitchFamily="34" charset="0"/>
              </a:rPr>
              <a:t>22.5 credits does not make a Double</a:t>
            </a:r>
            <a:r>
              <a:rPr kumimoji="0" lang="en-US" altLang="en-US" sz="3600" b="0" i="0" u="none" strike="noStrike" cap="none" normalizeH="0" baseline="0">
                <a:ln>
                  <a:noFill/>
                </a:ln>
                <a:solidFill>
                  <a:srgbClr val="006778"/>
                </a:solidFill>
                <a:effectLst/>
                <a:latin typeface="Calibri" panose="020F0502020204030204" pitchFamily="34" charset="0"/>
                <a:cs typeface="Calibri" panose="020F0502020204030204" pitchFamily="34" charset="0"/>
              </a:rPr>
              <a:t> </a:t>
            </a:r>
            <a:endParaRPr kumimoji="0" lang="en-US" altLang="en-US" sz="900" b="0" i="0" u="none" strike="noStrike" cap="none" normalizeH="0" baseline="0">
              <a:ln>
                <a:noFill/>
              </a:ln>
              <a:solidFill>
                <a:srgbClr val="006778"/>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Calibri" panose="020F0502020204030204" pitchFamily="34" charset="0"/>
                <a:cs typeface="Calibri" panose="020F0502020204030204" pitchFamily="34" charset="0"/>
              </a:rPr>
              <a:t> </a:t>
            </a:r>
            <a:endParaRPr kumimoji="0" lang="en-US" altLang="en-US" sz="9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Calibri" panose="020F0502020204030204" pitchFamily="34" charset="0"/>
                <a:cs typeface="Calibri" panose="020F0502020204030204" pitchFamily="34" charset="0"/>
              </a:rPr>
              <a:t> </a:t>
            </a:r>
            <a:r>
              <a:rPr kumimoji="0" lang="en-US" altLang="en-US" sz="1100" b="0" i="0" u="none" strike="noStrike" cap="none" normalizeH="0" baseline="0">
                <a:ln>
                  <a:noFill/>
                </a:ln>
                <a:solidFill>
                  <a:schemeClr val="tx1"/>
                </a:solidFill>
                <a:effectLst/>
                <a:latin typeface="Calibri" panose="020F0502020204030204" pitchFamily="34" charset="0"/>
                <a:cs typeface="Calibri" panose="020F0502020204030204" pitchFamily="34" charset="0"/>
              </a:rPr>
              <a:t> </a:t>
            </a:r>
            <a:endParaRPr kumimoji="0" lang="en-US" altLang="en-US" sz="9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Calibri" panose="020F0502020204030204" pitchFamily="34" charset="0"/>
                <a:cs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Rectangle 6">
            <a:extLst>
              <a:ext uri="{FF2B5EF4-FFF2-40B4-BE49-F238E27FC236}">
                <a16:creationId xmlns:a16="http://schemas.microsoft.com/office/drawing/2014/main" id="{4E1F85A2-6ADA-4DCC-B23F-B57F6C088628}"/>
              </a:ext>
            </a:extLst>
          </p:cNvPr>
          <p:cNvSpPr/>
          <p:nvPr/>
        </p:nvSpPr>
        <p:spPr>
          <a:xfrm>
            <a:off x="701040" y="1780817"/>
            <a:ext cx="10079736" cy="830997"/>
          </a:xfrm>
          <a:prstGeom prst="rect">
            <a:avLst/>
          </a:prstGeom>
        </p:spPr>
        <p:txBody>
          <a:bodyPr wrap="square">
            <a:spAutoFit/>
          </a:bodyPr>
          <a:lstStyle/>
          <a:p>
            <a:pPr lvl="0" algn="ctr" eaLnBrk="0" hangingPunct="0"/>
            <a:r>
              <a:rPr lang="en-US" altLang="en-US" sz="2400" dirty="0">
                <a:cs typeface="Calibri" panose="020F0502020204030204" pitchFamily="34" charset="0"/>
              </a:rPr>
              <a:t>In the main, students who register for 22.5 credits in a subject have the same progression options as a student who studies 15 credits. </a:t>
            </a:r>
            <a:endParaRPr lang="en-US" altLang="en-US" sz="1000" dirty="0"/>
          </a:p>
        </p:txBody>
      </p:sp>
    </p:spTree>
    <p:extLst>
      <p:ext uri="{BB962C8B-B14F-4D97-AF65-F5344CB8AC3E}">
        <p14:creationId xmlns:p14="http://schemas.microsoft.com/office/powerpoint/2010/main" val="3092239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52BFCA-0C47-49C3-BD2C-9008A00F22E5}"/>
              </a:ext>
            </a:extLst>
          </p:cNvPr>
          <p:cNvSpPr>
            <a:spLocks noGrp="1"/>
          </p:cNvSpPr>
          <p:nvPr>
            <p:ph type="body" sz="quarter" idx="12"/>
          </p:nvPr>
        </p:nvSpPr>
        <p:spPr/>
        <p:txBody>
          <a:bodyPr/>
          <a:lstStyle/>
          <a:p>
            <a:r>
              <a:rPr lang="en-IE"/>
              <a:t>How to contact us?</a:t>
            </a:r>
          </a:p>
        </p:txBody>
      </p:sp>
      <p:sp>
        <p:nvSpPr>
          <p:cNvPr id="3" name="Content Placeholder 2">
            <a:extLst>
              <a:ext uri="{FF2B5EF4-FFF2-40B4-BE49-F238E27FC236}">
                <a16:creationId xmlns:a16="http://schemas.microsoft.com/office/drawing/2014/main" id="{B1DCED5A-B7A5-42A1-84CA-AE4BDB2BE273}"/>
              </a:ext>
            </a:extLst>
          </p:cNvPr>
          <p:cNvSpPr>
            <a:spLocks noGrp="1"/>
          </p:cNvSpPr>
          <p:nvPr>
            <p:ph sz="quarter" idx="11"/>
          </p:nvPr>
        </p:nvSpPr>
        <p:spPr>
          <a:xfrm>
            <a:off x="588475" y="1437269"/>
            <a:ext cx="10488290" cy="3816350"/>
          </a:xfrm>
        </p:spPr>
        <p:txBody>
          <a:bodyPr/>
          <a:lstStyle/>
          <a:p>
            <a:r>
              <a:rPr lang="en-IE" dirty="0"/>
              <a:t>Staff are available to answer your questions and you can contact us by either email or the webform available on our webpage:  </a:t>
            </a:r>
          </a:p>
          <a:p>
            <a:pPr marL="400050" lvl="1" indent="0">
              <a:buNone/>
            </a:pPr>
            <a:r>
              <a:rPr lang="en-IE" dirty="0">
                <a:hlinkClick r:id="rId2"/>
              </a:rPr>
              <a:t>Programme Advisory Office webpage</a:t>
            </a:r>
            <a:endParaRPr lang="en-IE" dirty="0">
              <a:solidFill>
                <a:srgbClr val="FF0000"/>
              </a:solidFill>
            </a:endParaRPr>
          </a:p>
          <a:p>
            <a:pPr marL="0" indent="0">
              <a:buNone/>
            </a:pPr>
            <a:endParaRPr lang="en-IE" dirty="0"/>
          </a:p>
          <a:p>
            <a:r>
              <a:rPr lang="en-IE" dirty="0"/>
              <a:t>Or email: </a:t>
            </a:r>
            <a:r>
              <a:rPr lang="en-IE" dirty="0">
                <a:hlinkClick r:id="rId3"/>
              </a:rPr>
              <a:t>programme.choices@mu.ie</a:t>
            </a:r>
            <a:endParaRPr lang="en-IE" dirty="0"/>
          </a:p>
          <a:p>
            <a:pPr marL="0" indent="0">
              <a:buNone/>
            </a:pPr>
            <a:endParaRPr lang="en-IE" dirty="0"/>
          </a:p>
          <a:p>
            <a:endParaRPr lang="en-IE" dirty="0"/>
          </a:p>
          <a:p>
            <a:endParaRPr lang="en-IE" dirty="0"/>
          </a:p>
          <a:p>
            <a:pPr marL="0" indent="0">
              <a:buNone/>
            </a:pPr>
            <a:endParaRPr lang="en-IE" dirty="0"/>
          </a:p>
          <a:p>
            <a:pPr marL="0" indent="0">
              <a:buNone/>
            </a:pPr>
            <a:endParaRPr lang="en-IE" dirty="0"/>
          </a:p>
        </p:txBody>
      </p:sp>
      <p:sp>
        <p:nvSpPr>
          <p:cNvPr id="4" name="Text Placeholder 3">
            <a:extLst>
              <a:ext uri="{FF2B5EF4-FFF2-40B4-BE49-F238E27FC236}">
                <a16:creationId xmlns:a16="http://schemas.microsoft.com/office/drawing/2014/main" id="{0C61C7B2-5286-4305-AEBE-4CB2A86D76E5}"/>
              </a:ext>
            </a:extLst>
          </p:cNvPr>
          <p:cNvSpPr>
            <a:spLocks noGrp="1"/>
          </p:cNvSpPr>
          <p:nvPr>
            <p:ph type="body" sz="quarter" idx="13"/>
          </p:nvPr>
        </p:nvSpPr>
        <p:spPr>
          <a:xfrm>
            <a:off x="4943872" y="6345492"/>
            <a:ext cx="6816757" cy="334962"/>
          </a:xfrm>
        </p:spPr>
        <p:txBody>
          <a:bodyPr/>
          <a:lstStyle/>
          <a:p>
            <a:r>
              <a:rPr lang="en-IE" dirty="0"/>
              <a:t>Programme Advisory Office, Student Skills and Success - January 2025</a:t>
            </a:r>
          </a:p>
          <a:p>
            <a:endParaRPr lang="en-IE" dirty="0"/>
          </a:p>
        </p:txBody>
      </p:sp>
    </p:spTree>
    <p:extLst>
      <p:ext uri="{BB962C8B-B14F-4D97-AF65-F5344CB8AC3E}">
        <p14:creationId xmlns:p14="http://schemas.microsoft.com/office/powerpoint/2010/main" val="1299611693"/>
      </p:ext>
    </p:extLst>
  </p:cSld>
  <p:clrMapOvr>
    <a:masterClrMapping/>
  </p:clrMapOvr>
</p:sld>
</file>

<file path=ppt/theme/theme1.xml><?xml version="1.0" encoding="utf-8"?>
<a:theme xmlns:a="http://schemas.openxmlformats.org/drawingml/2006/main" name="Teal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emplates xmlns="50015cf2-c4d0-4522-8a29-679227c03606" xsi:nil="true"/>
    <CultureName xmlns="50015cf2-c4d0-4522-8a29-679227c03606" xsi:nil="true"/>
    <Leaders xmlns="50015cf2-c4d0-4522-8a29-679227c03606">
      <UserInfo>
        <DisplayName/>
        <AccountId xsi:nil="true"/>
        <AccountType/>
      </UserInfo>
    </Leaders>
    <Invited_Members xmlns="50015cf2-c4d0-4522-8a29-679227c03606" xsi:nil="true"/>
    <Has_Leaders_Only_SectionGroup xmlns="50015cf2-c4d0-4522-8a29-679227c03606" xsi:nil="true"/>
    <Owner xmlns="50015cf2-c4d0-4522-8a29-679227c03606">
      <UserInfo>
        <DisplayName/>
        <AccountId xsi:nil="true"/>
        <AccountType/>
      </UserInfo>
    </Owner>
    <Distribution_Groups xmlns="50015cf2-c4d0-4522-8a29-679227c03606" xsi:nil="true"/>
    <LMS_Mappings xmlns="50015cf2-c4d0-4522-8a29-679227c03606" xsi:nil="true"/>
    <Invited_Leaders xmlns="50015cf2-c4d0-4522-8a29-679227c03606" xsi:nil="true"/>
    <Is_Collaboration_Space_Locked xmlns="50015cf2-c4d0-4522-8a29-679227c03606" xsi:nil="true"/>
    <Math_Settings xmlns="50015cf2-c4d0-4522-8a29-679227c03606" xsi:nil="true"/>
    <Members xmlns="50015cf2-c4d0-4522-8a29-679227c03606">
      <UserInfo>
        <DisplayName/>
        <AccountId xsi:nil="true"/>
        <AccountType/>
      </UserInfo>
    </Members>
    <NotebookType xmlns="50015cf2-c4d0-4522-8a29-679227c03606" xsi:nil="true"/>
    <AppVersion xmlns="50015cf2-c4d0-4522-8a29-679227c03606" xsi:nil="true"/>
    <DefaultSectionNames xmlns="50015cf2-c4d0-4522-8a29-679227c03606" xsi:nil="true"/>
    <Member_Groups xmlns="50015cf2-c4d0-4522-8a29-679227c03606">
      <UserInfo>
        <DisplayName/>
        <AccountId xsi:nil="true"/>
        <AccountType/>
      </UserInfo>
    </Member_Groups>
    <FolderType xmlns="50015cf2-c4d0-4522-8a29-679227c03606" xsi:nil="true"/>
    <TaxCatchAll xmlns="4b8b94dc-e9d6-46eb-aec5-58c83bb7ca8d" xsi:nil="true"/>
    <TeamsChannelId xmlns="50015cf2-c4d0-4522-8a29-679227c03606" xsi:nil="true"/>
    <IsNotebookLocked xmlns="50015cf2-c4d0-4522-8a29-679227c03606" xsi:nil="true"/>
    <Self_Registration_Enabled xmlns="50015cf2-c4d0-4522-8a29-679227c03606" xsi:nil="true"/>
    <lcf76f155ced4ddcb4097134ff3c332f xmlns="50015cf2-c4d0-4522-8a29-679227c03606">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1F34F29E40CBD40AA9E440D5534CB12" ma:contentTypeVersion="37" ma:contentTypeDescription="Create a new document." ma:contentTypeScope="" ma:versionID="49dc2ecff7df97906119bafe50e44c61">
  <xsd:schema xmlns:xsd="http://www.w3.org/2001/XMLSchema" xmlns:xs="http://www.w3.org/2001/XMLSchema" xmlns:p="http://schemas.microsoft.com/office/2006/metadata/properties" xmlns:ns2="50015cf2-c4d0-4522-8a29-679227c03606" xmlns:ns3="4b8b94dc-e9d6-46eb-aec5-58c83bb7ca8d" targetNamespace="http://schemas.microsoft.com/office/2006/metadata/properties" ma:root="true" ma:fieldsID="75b1566bc721d22e466738144f9c5c9f" ns2:_="" ns3:_="">
    <xsd:import namespace="50015cf2-c4d0-4522-8a29-679227c03606"/>
    <xsd:import namespace="4b8b94dc-e9d6-46eb-aec5-58c83bb7ca8d"/>
    <xsd:element name="properties">
      <xsd:complexType>
        <xsd:sequence>
          <xsd:element name="documentManagement">
            <xsd:complexType>
              <xsd:all>
                <xsd:element ref="ns2:NotebookType" minOccurs="0"/>
                <xsd:element ref="ns2:FolderType" minOccurs="0"/>
                <xsd:element ref="ns2:CultureName" minOccurs="0"/>
                <xsd:element ref="ns2:AppVersion" minOccurs="0"/>
                <xsd:element ref="ns2:TeamsChannelId" minOccurs="0"/>
                <xsd:element ref="ns2:Owner" minOccurs="0"/>
                <xsd:element ref="ns2:Math_Settings" minOccurs="0"/>
                <xsd:element ref="ns2:DefaultSectionNames" minOccurs="0"/>
                <xsd:element ref="ns2:Templates" minOccurs="0"/>
                <xsd:element ref="ns2:Leaders" minOccurs="0"/>
                <xsd:element ref="ns2:Members" minOccurs="0"/>
                <xsd:element ref="ns2:Member_Groups" minOccurs="0"/>
                <xsd:element ref="ns2:Distribution_Groups" minOccurs="0"/>
                <xsd:element ref="ns2:LMS_Mappings" minOccurs="0"/>
                <xsd:element ref="ns2:Invited_Leaders" minOccurs="0"/>
                <xsd:element ref="ns2:Invited_Members" minOccurs="0"/>
                <xsd:element ref="ns2:Self_Registration_Enabled" minOccurs="0"/>
                <xsd:element ref="ns2:Has_Leaders_Only_SectionGroup" minOccurs="0"/>
                <xsd:element ref="ns2:Is_Collaboration_Space_Locked" minOccurs="0"/>
                <xsd:element ref="ns2:IsNotebookLocked" minOccurs="0"/>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OCR" minOccurs="0"/>
                <xsd:element ref="ns2:MediaServiceLocation" minOccurs="0"/>
                <xsd:element ref="ns2:MediaServiceObjectDetectorVersions" minOccurs="0"/>
                <xsd:element ref="ns2:MediaServiceSearchPropertie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015cf2-c4d0-4522-8a29-679227c03606" elementFormDefault="qualified">
    <xsd:import namespace="http://schemas.microsoft.com/office/2006/documentManagement/types"/>
    <xsd:import namespace="http://schemas.microsoft.com/office/infopath/2007/PartnerControls"/>
    <xsd:element name="NotebookType" ma:index="8" nillable="true" ma:displayName="Notebook Type" ma:internalName="NotebookType">
      <xsd:simpleType>
        <xsd:restriction base="dms:Text"/>
      </xsd:simpleType>
    </xsd:element>
    <xsd:element name="FolderType" ma:index="9" nillable="true" ma:displayName="Folder Type" ma:internalName="FolderType">
      <xsd:simpleType>
        <xsd:restriction base="dms:Text"/>
      </xsd:simpleType>
    </xsd:element>
    <xsd:element name="CultureName" ma:index="10" nillable="true" ma:displayName="Culture Name" ma:internalName="CultureName">
      <xsd:simpleType>
        <xsd:restriction base="dms:Text"/>
      </xsd:simpleType>
    </xsd:element>
    <xsd:element name="AppVersion" ma:index="11" nillable="true" ma:displayName="App Version" ma:internalName="AppVersion">
      <xsd:simpleType>
        <xsd:restriction base="dms:Text"/>
      </xsd:simpleType>
    </xsd:element>
    <xsd:element name="TeamsChannelId" ma:index="12" nillable="true" ma:displayName="Teams Channel Id" ma:internalName="TeamsChannelId">
      <xsd:simpleType>
        <xsd:restriction base="dms:Text"/>
      </xsd:simpleType>
    </xsd:element>
    <xsd:element name="Owner" ma:index="1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14" nillable="true" ma:displayName="Math Settings" ma:internalName="Math_Settings">
      <xsd:simpleType>
        <xsd:restriction base="dms:Text"/>
      </xsd:simpleType>
    </xsd:element>
    <xsd:element name="DefaultSectionNames" ma:index="15" nillable="true" ma:displayName="Default Section Names" ma:internalName="DefaultSectionNames">
      <xsd:simpleType>
        <xsd:restriction base="dms:Note">
          <xsd:maxLength value="255"/>
        </xsd:restriction>
      </xsd:simpleType>
    </xsd:element>
    <xsd:element name="Templates" ma:index="16" nillable="true" ma:displayName="Templates" ma:internalName="Templates">
      <xsd:simpleType>
        <xsd:restriction base="dms:Note">
          <xsd:maxLength value="255"/>
        </xsd:restriction>
      </xsd:simpleType>
    </xsd:element>
    <xsd:element name="Leaders" ma:index="17" nillable="true" ma:displayName="Leaders" ma:internalName="Lead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s" ma:index="18" nillable="true" ma:displayName="Members" ma:internalName="Memb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_Groups" ma:index="19" nillable="true" ma:displayName="Member Groups" ma:internalName="Member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20" nillable="true" ma:displayName="Distribution Groups" ma:internalName="Distribution_Groups">
      <xsd:simpleType>
        <xsd:restriction base="dms:Note">
          <xsd:maxLength value="255"/>
        </xsd:restriction>
      </xsd:simpleType>
    </xsd:element>
    <xsd:element name="LMS_Mappings" ma:index="21" nillable="true" ma:displayName="LMS Mappings" ma:internalName="LMS_Mappings">
      <xsd:simpleType>
        <xsd:restriction base="dms:Note">
          <xsd:maxLength value="255"/>
        </xsd:restriction>
      </xsd:simpleType>
    </xsd:element>
    <xsd:element name="Invited_Leaders" ma:index="22" nillable="true" ma:displayName="Invited Leaders" ma:internalName="Invited_Leaders">
      <xsd:simpleType>
        <xsd:restriction base="dms:Note">
          <xsd:maxLength value="255"/>
        </xsd:restriction>
      </xsd:simpleType>
    </xsd:element>
    <xsd:element name="Invited_Members" ma:index="23" nillable="true" ma:displayName="Invited Members" ma:internalName="Invited_Members">
      <xsd:simpleType>
        <xsd:restriction base="dms:Note">
          <xsd:maxLength value="255"/>
        </xsd:restriction>
      </xsd:simpleType>
    </xsd:element>
    <xsd:element name="Self_Registration_Enabled" ma:index="24" nillable="true" ma:displayName="Self Registration Enabled" ma:internalName="Self_Registration_Enabled">
      <xsd:simpleType>
        <xsd:restriction base="dms:Boolean"/>
      </xsd:simpleType>
    </xsd:element>
    <xsd:element name="Has_Leaders_Only_SectionGroup" ma:index="25" nillable="true" ma:displayName="Has Leaders Only SectionGroup" ma:internalName="Has_Leaders_Only_SectionGroup">
      <xsd:simpleType>
        <xsd:restriction base="dms:Boolean"/>
      </xsd:simpleType>
    </xsd:element>
    <xsd:element name="Is_Collaboration_Space_Locked" ma:index="26" nillable="true" ma:displayName="Is Collaboration Space Locked" ma:internalName="Is_Collaboration_Space_Locked">
      <xsd:simpleType>
        <xsd:restriction base="dms:Boolean"/>
      </xsd:simpleType>
    </xsd:element>
    <xsd:element name="IsNotebookLocked" ma:index="27" nillable="true" ma:displayName="Is Notebook Locked" ma:internalName="IsNotebookLocked">
      <xsd:simpleType>
        <xsd:restriction base="dms:Boolean"/>
      </xsd:simpleType>
    </xsd:element>
    <xsd:element name="MediaServiceMetadata" ma:index="28" nillable="true" ma:displayName="MediaServiceMetadata" ma:hidden="true" ma:internalName="MediaServiceMetadata" ma:readOnly="true">
      <xsd:simpleType>
        <xsd:restriction base="dms:Note"/>
      </xsd:simpleType>
    </xsd:element>
    <xsd:element name="MediaServiceFastMetadata" ma:index="29" nillable="true" ma:displayName="MediaServiceFastMetadata" ma:hidden="true" ma:internalName="MediaServiceFastMetadata" ma:readOnly="true">
      <xsd:simpleType>
        <xsd:restriction base="dms:Note"/>
      </xsd:simpleType>
    </xsd:element>
    <xsd:element name="MediaServiceAutoKeyPoints" ma:index="30" nillable="true" ma:displayName="MediaServiceAutoKeyPoints" ma:hidden="true" ma:internalName="MediaServiceAutoKeyPoints" ma:readOnly="true">
      <xsd:simpleType>
        <xsd:restriction base="dms:Note"/>
      </xsd:simpleType>
    </xsd:element>
    <xsd:element name="MediaServiceKeyPoints" ma:index="31" nillable="true" ma:displayName="KeyPoints" ma:internalName="MediaServiceKeyPoints" ma:readOnly="true">
      <xsd:simpleType>
        <xsd:restriction base="dms:Note">
          <xsd:maxLength value="255"/>
        </xsd:restriction>
      </xsd:simpleType>
    </xsd:element>
    <xsd:element name="MediaServiceAutoTags" ma:index="32" nillable="true" ma:displayName="Tags" ma:internalName="MediaServiceAutoTags" ma:readOnly="true">
      <xsd:simpleType>
        <xsd:restriction base="dms:Text"/>
      </xsd:simpleType>
    </xsd:element>
    <xsd:element name="MediaServiceGenerationTime" ma:index="33" nillable="true" ma:displayName="MediaServiceGenerationTime" ma:hidden="true" ma:internalName="MediaServiceGenerationTime" ma:readOnly="true">
      <xsd:simpleType>
        <xsd:restriction base="dms:Text"/>
      </xsd:simpleType>
    </xsd:element>
    <xsd:element name="MediaServiceEventHashCode" ma:index="34" nillable="true" ma:displayName="MediaServiceEventHashCode" ma:hidden="true" ma:internalName="MediaServiceEventHashCode" ma:readOnly="true">
      <xsd:simpleType>
        <xsd:restriction base="dms:Text"/>
      </xsd:simpleType>
    </xsd:element>
    <xsd:element name="MediaServiceDateTaken" ma:index="35" nillable="true" ma:displayName="MediaServiceDateTaken" ma:hidden="true" ma:internalName="MediaServiceDateTaken" ma:readOnly="true">
      <xsd:simpleType>
        <xsd:restriction base="dms:Text"/>
      </xsd:simpleType>
    </xsd:element>
    <xsd:element name="MediaServiceOCR" ma:index="38" nillable="true" ma:displayName="Extracted Text" ma:internalName="MediaServiceOCR" ma:readOnly="true">
      <xsd:simpleType>
        <xsd:restriction base="dms:Note">
          <xsd:maxLength value="255"/>
        </xsd:restriction>
      </xsd:simpleType>
    </xsd:element>
    <xsd:element name="MediaServiceLocation" ma:index="39" nillable="true" ma:displayName="Location" ma:internalName="MediaServiceLocation" ma:readOnly="true">
      <xsd:simpleType>
        <xsd:restriction base="dms:Text"/>
      </xsd:simpleType>
    </xsd:element>
    <xsd:element name="MediaServiceObjectDetectorVersions" ma:index="40" nillable="true" ma:displayName="MediaServiceObjectDetectorVersions" ma:hidden="true" ma:indexed="true" ma:internalName="MediaServiceObjectDetectorVersions" ma:readOnly="true">
      <xsd:simpleType>
        <xsd:restriction base="dms:Text"/>
      </xsd:simpleType>
    </xsd:element>
    <xsd:element name="MediaServiceSearchProperties" ma:index="41" nillable="true" ma:displayName="MediaServiceSearchProperties" ma:hidden="true" ma:internalName="MediaServiceSearchProperties" ma:readOnly="true">
      <xsd:simpleType>
        <xsd:restriction base="dms:Note"/>
      </xsd:simpleType>
    </xsd:element>
    <xsd:element name="lcf76f155ced4ddcb4097134ff3c332f" ma:index="43" nillable="true" ma:taxonomy="true" ma:internalName="lcf76f155ced4ddcb4097134ff3c332f" ma:taxonomyFieldName="MediaServiceImageTags" ma:displayName="Image Tags" ma:readOnly="false" ma:fieldId="{5cf76f15-5ced-4ddc-b409-7134ff3c332f}" ma:taxonomyMulti="true" ma:sspId="5ee92b2f-d444-4214-abdd-12644e6e9ea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b8b94dc-e9d6-46eb-aec5-58c83bb7ca8d" elementFormDefault="qualified">
    <xsd:import namespace="http://schemas.microsoft.com/office/2006/documentManagement/types"/>
    <xsd:import namespace="http://schemas.microsoft.com/office/infopath/2007/PartnerControls"/>
    <xsd:element name="SharedWithUsers" ma:index="3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7" nillable="true" ma:displayName="Shared With Details" ma:internalName="SharedWithDetails" ma:readOnly="true">
      <xsd:simpleType>
        <xsd:restriction base="dms:Note">
          <xsd:maxLength value="255"/>
        </xsd:restriction>
      </xsd:simpleType>
    </xsd:element>
    <xsd:element name="TaxCatchAll" ma:index="44" nillable="true" ma:displayName="Taxonomy Catch All Column" ma:hidden="true" ma:list="{dce3a358-3f53-4df8-9307-98e92b79796e}" ma:internalName="TaxCatchAll" ma:showField="CatchAllData" ma:web="4b8b94dc-e9d6-46eb-aec5-58c83bb7ca8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E576450-BE92-40D6-8AC9-94672EB740C3}">
  <ds:schemaRefs>
    <ds:schemaRef ds:uri="http://schemas.microsoft.com/office/2006/metadata/properties"/>
    <ds:schemaRef ds:uri="http://www.w3.org/2000/xmlns/"/>
    <ds:schemaRef ds:uri="http://schemas.microsoft.com/office/infopath/2007/PartnerControls"/>
  </ds:schemaRefs>
</ds:datastoreItem>
</file>

<file path=customXml/itemProps2.xml><?xml version="1.0" encoding="utf-8"?>
<ds:datastoreItem xmlns:ds="http://schemas.openxmlformats.org/officeDocument/2006/customXml" ds:itemID="{4E958070-6F78-4947-A407-42C4198D21C9}"/>
</file>

<file path=customXml/itemProps3.xml><?xml version="1.0" encoding="utf-8"?>
<ds:datastoreItem xmlns:ds="http://schemas.openxmlformats.org/officeDocument/2006/customXml" ds:itemID="{48AF6217-11BC-4012-AB4D-73FD69EEE84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26</TotalTime>
  <Words>829</Words>
  <Application>Microsoft Office PowerPoint</Application>
  <PresentationFormat>Widescreen</PresentationFormat>
  <Paragraphs>81</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Teal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Rowan</dc:creator>
  <cp:lastModifiedBy>Rose Donovan</cp:lastModifiedBy>
  <cp:revision>10</cp:revision>
  <cp:lastPrinted>1601-01-01T00:00:00Z</cp:lastPrinted>
  <dcterms:created xsi:type="dcterms:W3CDTF">1601-01-01T00:00:00Z</dcterms:created>
  <dcterms:modified xsi:type="dcterms:W3CDTF">2025-01-09T13:37:56Z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0x010100A1F34F29E40CBD40AA9E440D5534CB12</vt:lpwstr>
  </property>
  <property fmtid="{D5CDD505-2E9C-101B-9397-08002B2CF9AE}" pid="3" name="Order">
    <vt:r8>148600</vt:r8>
  </property>
  <property fmtid="{D5CDD505-2E9C-101B-9397-08002B2CF9AE}" pid="4" name="xd_Signature">
    <vt:bool>false</vt:bool>
  </property>
  <property fmtid="{D5CDD505-2E9C-101B-9397-08002B2CF9AE}" pid="5" name="xd_ProgID">
    <vt:lpwstr/>
  </property>
  <property fmtid="{D5CDD505-2E9C-101B-9397-08002B2CF9AE}" pid="6" name="TemplateUrl">
    <vt:lpwstr/>
  </property>
  <property fmtid="{D5CDD505-2E9C-101B-9397-08002B2CF9AE}" pid="7" name="ComplianceAssetId">
    <vt:lpwstr/>
  </property>
</Properties>
</file>