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0802-AF79-4B96-E4F0-26D6B697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3A82A-AFAB-05F9-A414-C90FD9051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F654D-5AC6-C5FD-B262-48C7E9EA4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03C19-06C4-342B-6C09-0E41EA4FF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F146F-8B29-5730-A9E8-16D3D645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226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683E-D2AA-CC42-58EF-DAA59FED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E0D92-47BC-0A70-E33F-0A0AE9D44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06506-0072-A344-1671-C0BB6080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E1DED-B8C2-4CE8-EE43-0C8A508B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D179B-A503-E12B-76EA-67EFE23E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78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49127-1393-7048-E68B-D8D133DED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B7906-31FD-91EB-E893-8ECB58AC6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1498-73E1-A0BF-CEA4-896E62FD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4A316-7F83-D8C4-FA2F-14C51C64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CE5E6-78EA-651F-E82A-9647AF6D0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940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BBBAF-3C1D-659A-DF3A-86CB8C7E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7EA2C-9B84-697F-E7F8-62A0E4E50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ABBDC-8C19-1D31-794A-FE023A140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B0B20-B638-4FD9-127F-279E2D07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1330C-13CD-D891-A69B-7C145086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107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B3C4-7B02-5C2E-97C7-015BD22E8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7FABF-E852-844D-C99F-222B006BA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47F22-8860-1100-C9B4-97F728B2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A27B1-7E4E-43C2-F072-091C30CD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7BFF5-1329-C0A9-2696-AEE3BC62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705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6C0CA-93F8-92B7-CD5F-255BD113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64EA2-E2E8-D5E9-FCFD-1C05608FD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28ECC-EABA-57FC-D9C1-EC8E698E6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AEA95-C4A0-412A-907C-AA971F1C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3E084-8CF7-4A03-B113-D2E25A9E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CCC9B-B554-3662-17B4-7FED7FFC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080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37FF4-F76A-9697-3971-40F377A7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B4BDF-0951-9678-6D79-066A31374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D4D6F-8EF3-B963-07B9-003D5017D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72B0B-0585-E58B-5E04-3393A8170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7FDA68-5199-6B45-CB10-E33AA7A19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2DCF7F-65D0-DDBB-785D-5F1FDFC4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03E2E2-902E-C34B-3BAD-50E57BF1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A88399-9CFE-9DF7-5423-1F710BAF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857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F101A-B40A-3D10-EFE5-4726D55C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B3C793-7A03-FBE8-FA08-75AE4FAE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4782C-D91D-8A3E-484A-61341CFA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6137D-1ADF-3D8C-3F08-7FAF0646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628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59EBB0-E327-098E-58B2-33F4C2D6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346D7C-1D12-C527-302E-4C967996D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088EA5-AD07-67EE-21B1-BA20138B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051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665D4-B80F-290A-E33E-EC6F76A0A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754A-ECD9-19B1-D034-4A38EDE59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F5EBF-7721-2D3E-6EEC-9E1760F94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968ED-4296-D969-2BDE-9517433A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8641D-C748-43BD-FE10-4AB39542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D6734-B5E5-55D7-699B-822BE2DB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435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127B-FF60-1137-9DF9-26215D7D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CA0E2F-269E-396A-F3AD-B9F268A43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A82FD-F880-6BF3-CC45-DB7DE0521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381C3-80F6-2ECD-C3C3-D5CAEB9F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D1874-05FE-6E9D-70D1-BD30D6F7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0C057-64F3-479D-A2B9-2FEF5D4F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878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907365-6D1C-3C89-8D95-5E158D57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CCAEC-F04A-83E4-4CF7-0B471DE27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DC0C2-F158-5869-0E72-2E9D69A02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E950D-5470-4B9B-A080-412355A8F864}" type="datetimeFigureOut">
              <a:rPr lang="en-IE" smtClean="0"/>
              <a:t>03/07/2025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75841-CDAA-9632-1824-0A0C77F7D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BCD88-F8CC-3AD1-BC40-0907419DD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0B554-A436-4EC7-AE08-AA093B33E7C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55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 descr="A person in a suit standing in front of a screen&#10;&#10;AI-generated content may be incorrect.">
            <a:extLst>
              <a:ext uri="{FF2B5EF4-FFF2-40B4-BE49-F238E27FC236}">
                <a16:creationId xmlns:a16="http://schemas.microsoft.com/office/drawing/2014/main" id="{F8E826EE-3DB3-DBDD-5F22-37F7EE60F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1" y="230704"/>
            <a:ext cx="1916441" cy="1276350"/>
          </a:xfrm>
          <a:prstGeom prst="rect">
            <a:avLst/>
          </a:prstGeom>
        </p:spPr>
      </p:pic>
      <p:pic>
        <p:nvPicPr>
          <p:cNvPr id="67" name="Picture 66" descr="A person talking to another person&#10;&#10;AI-generated content may be incorrect.">
            <a:extLst>
              <a:ext uri="{FF2B5EF4-FFF2-40B4-BE49-F238E27FC236}">
                <a16:creationId xmlns:a16="http://schemas.microsoft.com/office/drawing/2014/main" id="{E05C0FBD-AE8F-AC89-A542-F4AC6E170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307" y="230704"/>
            <a:ext cx="1916441" cy="1276350"/>
          </a:xfrm>
          <a:prstGeom prst="rect">
            <a:avLst/>
          </a:prstGeom>
        </p:spPr>
      </p:pic>
      <p:pic>
        <p:nvPicPr>
          <p:cNvPr id="69" name="Picture 68" descr="A group of people standing in front of a building&#10;&#10;AI-generated content may be incorrect.">
            <a:extLst>
              <a:ext uri="{FF2B5EF4-FFF2-40B4-BE49-F238E27FC236}">
                <a16:creationId xmlns:a16="http://schemas.microsoft.com/office/drawing/2014/main" id="{90A6224C-F881-75D2-4CD0-3B69A05A42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986" y="111656"/>
            <a:ext cx="1916441" cy="1276350"/>
          </a:xfrm>
          <a:prstGeom prst="rect">
            <a:avLst/>
          </a:prstGeom>
        </p:spPr>
      </p:pic>
      <p:pic>
        <p:nvPicPr>
          <p:cNvPr id="71" name="Picture 70" descr="A group of people standing in a room&#10;&#10;AI-generated content may be incorrect.">
            <a:extLst>
              <a:ext uri="{FF2B5EF4-FFF2-40B4-BE49-F238E27FC236}">
                <a16:creationId xmlns:a16="http://schemas.microsoft.com/office/drawing/2014/main" id="{566124CF-FC73-A073-F88E-BD51CE8523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29" y="111656"/>
            <a:ext cx="1916442" cy="1276350"/>
          </a:xfrm>
          <a:prstGeom prst="rect">
            <a:avLst/>
          </a:prstGeom>
        </p:spPr>
      </p:pic>
      <p:pic>
        <p:nvPicPr>
          <p:cNvPr id="73" name="Picture 72" descr="A person standing next to a poster&#10;&#10;AI-generated content may be incorrect.">
            <a:extLst>
              <a:ext uri="{FF2B5EF4-FFF2-40B4-BE49-F238E27FC236}">
                <a16:creationId xmlns:a16="http://schemas.microsoft.com/office/drawing/2014/main" id="{7050E250-A9F6-B256-5772-34ABD14578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221" y="111656"/>
            <a:ext cx="1699905" cy="1276350"/>
          </a:xfrm>
          <a:prstGeom prst="rect">
            <a:avLst/>
          </a:prstGeom>
        </p:spPr>
      </p:pic>
      <p:pic>
        <p:nvPicPr>
          <p:cNvPr id="75" name="Picture 74" descr="A group of people posing for a photo&#10;&#10;AI-generated content may be incorrect.">
            <a:extLst>
              <a:ext uri="{FF2B5EF4-FFF2-40B4-BE49-F238E27FC236}">
                <a16:creationId xmlns:a16="http://schemas.microsoft.com/office/drawing/2014/main" id="{7C6AE694-3774-0AB2-2C0F-5C5B1F1A2B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905" y="114528"/>
            <a:ext cx="2042844" cy="1276350"/>
          </a:xfrm>
          <a:prstGeom prst="rect">
            <a:avLst/>
          </a:prstGeom>
        </p:spPr>
      </p:pic>
      <p:pic>
        <p:nvPicPr>
          <p:cNvPr id="79" name="Picture 78" descr="A group of people sitting at desks&#10;&#10;AI-generated content may be incorrect.">
            <a:extLst>
              <a:ext uri="{FF2B5EF4-FFF2-40B4-BE49-F238E27FC236}">
                <a16:creationId xmlns:a16="http://schemas.microsoft.com/office/drawing/2014/main" id="{30BA77D7-9AAC-6CF5-192D-2F466F7D19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6" y="1777839"/>
            <a:ext cx="1916441" cy="1112553"/>
          </a:xfrm>
          <a:prstGeom prst="rect">
            <a:avLst/>
          </a:prstGeom>
        </p:spPr>
      </p:pic>
      <p:pic>
        <p:nvPicPr>
          <p:cNvPr id="81" name="Picture 80" descr="A person in a suit standing in front of a projector screen&#10;&#10;AI-generated content may be incorrect.">
            <a:extLst>
              <a:ext uri="{FF2B5EF4-FFF2-40B4-BE49-F238E27FC236}">
                <a16:creationId xmlns:a16="http://schemas.microsoft.com/office/drawing/2014/main" id="{02ADD3F0-C21E-8962-2B37-BA17E41137D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00791"/>
            <a:ext cx="1886397" cy="1192915"/>
          </a:xfrm>
          <a:prstGeom prst="rect">
            <a:avLst/>
          </a:prstGeom>
        </p:spPr>
      </p:pic>
      <p:pic>
        <p:nvPicPr>
          <p:cNvPr id="83" name="Picture 82" descr="A person giving a presentation to a person&#10;&#10;AI-generated content may be incorrect.">
            <a:extLst>
              <a:ext uri="{FF2B5EF4-FFF2-40B4-BE49-F238E27FC236}">
                <a16:creationId xmlns:a16="http://schemas.microsoft.com/office/drawing/2014/main" id="{AB0E2D6D-3E14-0863-5651-3DA55787D5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018" y="1726594"/>
            <a:ext cx="1923258" cy="1119184"/>
          </a:xfrm>
          <a:prstGeom prst="rect">
            <a:avLst/>
          </a:prstGeom>
        </p:spPr>
      </p:pic>
      <p:pic>
        <p:nvPicPr>
          <p:cNvPr id="85" name="Picture 84" descr="A couple of men shaking hands in front of a projector screen&#10;&#10;AI-generated content may be incorrect.">
            <a:extLst>
              <a:ext uri="{FF2B5EF4-FFF2-40B4-BE49-F238E27FC236}">
                <a16:creationId xmlns:a16="http://schemas.microsoft.com/office/drawing/2014/main" id="{AA5618BA-6E41-F833-7AE3-DFE0348EF40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847" y="2996306"/>
            <a:ext cx="1916441" cy="1274058"/>
          </a:xfrm>
          <a:prstGeom prst="rect">
            <a:avLst/>
          </a:prstGeom>
        </p:spPr>
      </p:pic>
      <p:pic>
        <p:nvPicPr>
          <p:cNvPr id="87" name="Picture 86" descr="A person giving a presentation to a person&#10;&#10;AI-generated content may be incorrect.">
            <a:extLst>
              <a:ext uri="{FF2B5EF4-FFF2-40B4-BE49-F238E27FC236}">
                <a16:creationId xmlns:a16="http://schemas.microsoft.com/office/drawing/2014/main" id="{A86F7B72-C231-C262-32C6-E0B889530C4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077" y="1651230"/>
            <a:ext cx="1923258" cy="1120414"/>
          </a:xfrm>
          <a:prstGeom prst="rect">
            <a:avLst/>
          </a:prstGeom>
        </p:spPr>
      </p:pic>
      <p:pic>
        <p:nvPicPr>
          <p:cNvPr id="89" name="Picture 88" descr="A person standing in front of a projector screen&#10;&#10;AI-generated content may be incorrect.">
            <a:extLst>
              <a:ext uri="{FF2B5EF4-FFF2-40B4-BE49-F238E27FC236}">
                <a16:creationId xmlns:a16="http://schemas.microsoft.com/office/drawing/2014/main" id="{57742CE3-56CA-3022-AEFC-F7A44E6C044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944" y="3134706"/>
            <a:ext cx="1923258" cy="1132974"/>
          </a:xfrm>
          <a:prstGeom prst="rect">
            <a:avLst/>
          </a:prstGeom>
        </p:spPr>
      </p:pic>
      <p:pic>
        <p:nvPicPr>
          <p:cNvPr id="91" name="Picture 90" descr="A group of men shaking hands&#10;&#10;AI-generated content may be incorrect.">
            <a:extLst>
              <a:ext uri="{FF2B5EF4-FFF2-40B4-BE49-F238E27FC236}">
                <a16:creationId xmlns:a16="http://schemas.microsoft.com/office/drawing/2014/main" id="{B3FC31E6-4E95-C9F2-5E54-E06BDBD3697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65" y="4433161"/>
            <a:ext cx="1916441" cy="1182566"/>
          </a:xfrm>
          <a:prstGeom prst="rect">
            <a:avLst/>
          </a:prstGeom>
        </p:spPr>
      </p:pic>
      <p:pic>
        <p:nvPicPr>
          <p:cNvPr id="93" name="Picture 92" descr="A person and person shaking hands&#10;&#10;AI-generated content may be incorrect.">
            <a:extLst>
              <a:ext uri="{FF2B5EF4-FFF2-40B4-BE49-F238E27FC236}">
                <a16:creationId xmlns:a16="http://schemas.microsoft.com/office/drawing/2014/main" id="{BCFC8594-F608-CD9A-BCF2-61B055279DA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144" y="4433161"/>
            <a:ext cx="1958625" cy="1182566"/>
          </a:xfrm>
          <a:prstGeom prst="rect">
            <a:avLst/>
          </a:prstGeom>
        </p:spPr>
      </p:pic>
      <p:pic>
        <p:nvPicPr>
          <p:cNvPr id="95" name="Picture 94" descr="A person and person shaking hands&#10;&#10;AI-generated content may be incorrect.">
            <a:extLst>
              <a:ext uri="{FF2B5EF4-FFF2-40B4-BE49-F238E27FC236}">
                <a16:creationId xmlns:a16="http://schemas.microsoft.com/office/drawing/2014/main" id="{9AB718D6-9BA1-4456-516C-DFC692BACFA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027" y="4425824"/>
            <a:ext cx="1874361" cy="1189903"/>
          </a:xfrm>
          <a:prstGeom prst="rect">
            <a:avLst/>
          </a:prstGeom>
        </p:spPr>
      </p:pic>
      <p:pic>
        <p:nvPicPr>
          <p:cNvPr id="97" name="Picture 96" descr="A person and person shaking hands in front of a projector screen&#10;&#10;AI-generated content may be incorrect.">
            <a:extLst>
              <a:ext uri="{FF2B5EF4-FFF2-40B4-BE49-F238E27FC236}">
                <a16:creationId xmlns:a16="http://schemas.microsoft.com/office/drawing/2014/main" id="{3A7E957D-6DE7-F50D-928F-F0AFEE8B8B0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641" y="4412274"/>
            <a:ext cx="1999803" cy="1203453"/>
          </a:xfrm>
          <a:prstGeom prst="rect">
            <a:avLst/>
          </a:prstGeom>
        </p:spPr>
      </p:pic>
      <p:pic>
        <p:nvPicPr>
          <p:cNvPr id="99" name="Picture 98" descr="A person shaking hands with another person&#10;&#10;AI-generated content may be incorrect.">
            <a:extLst>
              <a:ext uri="{FF2B5EF4-FFF2-40B4-BE49-F238E27FC236}">
                <a16:creationId xmlns:a16="http://schemas.microsoft.com/office/drawing/2014/main" id="{2B2681A8-50C1-E08B-3D95-061CD7503F9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309" y="4429492"/>
            <a:ext cx="2094203" cy="1182566"/>
          </a:xfrm>
          <a:prstGeom prst="rect">
            <a:avLst/>
          </a:prstGeom>
        </p:spPr>
      </p:pic>
      <p:pic>
        <p:nvPicPr>
          <p:cNvPr id="101" name="Picture 100" descr="A person and person shaking hands&#10;&#10;AI-generated content may be incorrect.">
            <a:extLst>
              <a:ext uri="{FF2B5EF4-FFF2-40B4-BE49-F238E27FC236}">
                <a16:creationId xmlns:a16="http://schemas.microsoft.com/office/drawing/2014/main" id="{0ED0D889-3655-9AD2-605B-59CBA33D045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512" y="4475961"/>
            <a:ext cx="1916441" cy="1076077"/>
          </a:xfrm>
          <a:prstGeom prst="rect">
            <a:avLst/>
          </a:prstGeom>
        </p:spPr>
      </p:pic>
      <p:pic>
        <p:nvPicPr>
          <p:cNvPr id="103" name="Picture 102" descr="A person shaking hands with a person in a suit&#10;&#10;AI-generated content may be incorrect.">
            <a:extLst>
              <a:ext uri="{FF2B5EF4-FFF2-40B4-BE49-F238E27FC236}">
                <a16:creationId xmlns:a16="http://schemas.microsoft.com/office/drawing/2014/main" id="{52532887-DD78-D0EB-A5FF-A85CA440199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65" y="5646975"/>
            <a:ext cx="1856354" cy="1112552"/>
          </a:xfrm>
          <a:prstGeom prst="rect">
            <a:avLst/>
          </a:prstGeom>
        </p:spPr>
      </p:pic>
      <p:pic>
        <p:nvPicPr>
          <p:cNvPr id="105" name="Picture 104" descr="A person and person standing in front of a projector screen&#10;&#10;AI-generated content may be incorrect.">
            <a:extLst>
              <a:ext uri="{FF2B5EF4-FFF2-40B4-BE49-F238E27FC236}">
                <a16:creationId xmlns:a16="http://schemas.microsoft.com/office/drawing/2014/main" id="{7BCD347C-8A21-8DC2-5EB4-C7DD773B6F9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960" y="5643657"/>
            <a:ext cx="1958625" cy="1115870"/>
          </a:xfrm>
          <a:prstGeom prst="rect">
            <a:avLst/>
          </a:prstGeom>
        </p:spPr>
      </p:pic>
      <p:pic>
        <p:nvPicPr>
          <p:cNvPr id="107" name="Picture 106" descr="A person and person shaking hands&#10;&#10;AI-generated content may be incorrect.">
            <a:extLst>
              <a:ext uri="{FF2B5EF4-FFF2-40B4-BE49-F238E27FC236}">
                <a16:creationId xmlns:a16="http://schemas.microsoft.com/office/drawing/2014/main" id="{4CC62A63-A7E5-564A-D9C9-CE611F8254DF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974" y="5643657"/>
            <a:ext cx="2026051" cy="1189903"/>
          </a:xfrm>
          <a:prstGeom prst="rect">
            <a:avLst/>
          </a:prstGeom>
        </p:spPr>
      </p:pic>
      <p:pic>
        <p:nvPicPr>
          <p:cNvPr id="109" name="Picture 108" descr="A group of people standing in front of a screen&#10;&#10;AI-generated content may be incorrect.">
            <a:extLst>
              <a:ext uri="{FF2B5EF4-FFF2-40B4-BE49-F238E27FC236}">
                <a16:creationId xmlns:a16="http://schemas.microsoft.com/office/drawing/2014/main" id="{5A05C59D-8582-577D-DC11-0358584CEB9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748" y="1790826"/>
            <a:ext cx="4105724" cy="2307417"/>
          </a:xfrm>
          <a:prstGeom prst="rect">
            <a:avLst/>
          </a:prstGeom>
        </p:spPr>
      </p:pic>
      <p:pic>
        <p:nvPicPr>
          <p:cNvPr id="111" name="Picture 110" descr="A person and person standing in front of a building&#10;&#10;AI-generated content may be incorrect.">
            <a:extLst>
              <a:ext uri="{FF2B5EF4-FFF2-40B4-BE49-F238E27FC236}">
                <a16:creationId xmlns:a16="http://schemas.microsoft.com/office/drawing/2014/main" id="{88A5DE15-2379-8933-B25C-65D6E453575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14" y="5643656"/>
            <a:ext cx="1786641" cy="1189903"/>
          </a:xfrm>
          <a:prstGeom prst="rect">
            <a:avLst/>
          </a:prstGeom>
        </p:spPr>
      </p:pic>
      <p:pic>
        <p:nvPicPr>
          <p:cNvPr id="113" name="Picture 112" descr="A person shaking hands with another person&#10;&#10;AI-generated content may be incorrect.">
            <a:extLst>
              <a:ext uri="{FF2B5EF4-FFF2-40B4-BE49-F238E27FC236}">
                <a16:creationId xmlns:a16="http://schemas.microsoft.com/office/drawing/2014/main" id="{67443F39-B811-197E-D027-8F8E9C137DE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444" y="5643656"/>
            <a:ext cx="1971461" cy="1218356"/>
          </a:xfrm>
          <a:prstGeom prst="rect">
            <a:avLst/>
          </a:prstGeom>
        </p:spPr>
      </p:pic>
      <p:pic>
        <p:nvPicPr>
          <p:cNvPr id="117" name="Picture 116" descr="A person in a tie giving a presentation&#10;&#10;AI-generated content may be incorrect.">
            <a:extLst>
              <a:ext uri="{FF2B5EF4-FFF2-40B4-BE49-F238E27FC236}">
                <a16:creationId xmlns:a16="http://schemas.microsoft.com/office/drawing/2014/main" id="{D9455054-9198-9652-7805-F8E20BFF58D0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674" y="2923302"/>
            <a:ext cx="2058991" cy="1371288"/>
          </a:xfrm>
          <a:prstGeom prst="rect">
            <a:avLst/>
          </a:prstGeom>
        </p:spPr>
      </p:pic>
      <p:pic>
        <p:nvPicPr>
          <p:cNvPr id="119" name="Picture 118" descr="A group of people posing for a photo&#10;&#10;AI-generated content may be incorrect.">
            <a:extLst>
              <a:ext uri="{FF2B5EF4-FFF2-40B4-BE49-F238E27FC236}">
                <a16:creationId xmlns:a16="http://schemas.microsoft.com/office/drawing/2014/main" id="{C486BFD6-49DF-8ABA-ACAC-26CEE6B3D225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352" y="1531170"/>
            <a:ext cx="2042844" cy="1360534"/>
          </a:xfrm>
          <a:prstGeom prst="rect">
            <a:avLst/>
          </a:prstGeom>
        </p:spPr>
      </p:pic>
      <p:pic>
        <p:nvPicPr>
          <p:cNvPr id="123" name="Picture 122" descr="A group of logos of different companies&#10;&#10;AI-generated content may be incorrect.">
            <a:extLst>
              <a:ext uri="{FF2B5EF4-FFF2-40B4-BE49-F238E27FC236}">
                <a16:creationId xmlns:a16="http://schemas.microsoft.com/office/drawing/2014/main" id="{0F1641FC-0878-4413-3983-1EAAD8BED10E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4196" y="5643656"/>
            <a:ext cx="2067804" cy="11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11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Herdman</dc:creator>
  <cp:lastModifiedBy>Karen Herdman</cp:lastModifiedBy>
  <cp:revision>1</cp:revision>
  <dcterms:created xsi:type="dcterms:W3CDTF">2025-07-03T13:52:44Z</dcterms:created>
  <dcterms:modified xsi:type="dcterms:W3CDTF">2025-07-03T14:18:42Z</dcterms:modified>
</cp:coreProperties>
</file>