
<file path=[Content_Types].xml><?xml version="1.0" encoding="utf-8"?>
<Types xmlns="http://schemas.openxmlformats.org/package/2006/content-types">
  <Default Extension="jpeg" ContentType="image/jpeg"/>
  <Default Extension="jpg" ContentType="image/jpeg"/>
  <Default Extension="m4a" ContentType="audio/mp4"/>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sldIdLst>
    <p:sldId id="256" r:id="rId2"/>
    <p:sldId id="257" r:id="rId3"/>
    <p:sldId id="281" r:id="rId4"/>
    <p:sldId id="290" r:id="rId5"/>
    <p:sldId id="260" r:id="rId6"/>
    <p:sldId id="283" r:id="rId7"/>
    <p:sldId id="282" r:id="rId8"/>
    <p:sldId id="284" r:id="rId9"/>
    <p:sldId id="285" r:id="rId10"/>
    <p:sldId id="289" r:id="rId11"/>
    <p:sldId id="278" r:id="rId12"/>
    <p:sldId id="286" r:id="rId13"/>
    <p:sldId id="287" r:id="rId14"/>
    <p:sldId id="291" r:id="rId15"/>
    <p:sldId id="275" r:id="rId16"/>
    <p:sldId id="266" r:id="rId17"/>
    <p:sldId id="288" r:id="rId18"/>
    <p:sldId id="264" r:id="rId19"/>
    <p:sldId id="273" r:id="rId20"/>
    <p:sldId id="265" r:id="rId21"/>
    <p:sldId id="272" r:id="rId22"/>
    <p:sldId id="271" r:id="rId23"/>
    <p:sldId id="274" r:id="rId24"/>
    <p:sldId id="268" r:id="rId25"/>
    <p:sldId id="269" r:id="rId26"/>
    <p:sldId id="270" r:id="rId27"/>
    <p:sldId id="276" r:id="rId28"/>
    <p:sldId id="277"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3BE7B66-E650-4EA6-8D38-BFC8D1F2C046}" v="1154" dt="2025-07-03T15:01:28.3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80" d="100"/>
          <a:sy n="80" d="100"/>
        </p:scale>
        <p:origin x="4140" y="1664"/>
      </p:cViewPr>
      <p:guideLst>
        <p:guide orient="horz" pos="2160"/>
        <p:guide pos="288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Kirrane" userId="75274bbf-9d60-4a44-9b9f-256f2eb68d3d" providerId="ADAL" clId="{83BE7B66-E650-4EA6-8D38-BFC8D1F2C046}"/>
    <pc:docChg chg="undo custSel addSld delSld modSld sldOrd">
      <pc:chgData name="Helen Kirrane" userId="75274bbf-9d60-4a44-9b9f-256f2eb68d3d" providerId="ADAL" clId="{83BE7B66-E650-4EA6-8D38-BFC8D1F2C046}" dt="2025-07-04T08:20:36.425" v="16409" actId="20577"/>
      <pc:docMkLst>
        <pc:docMk/>
      </pc:docMkLst>
      <pc:sldChg chg="addSp delSp modSp mod delAnim">
        <pc:chgData name="Helen Kirrane" userId="75274bbf-9d60-4a44-9b9f-256f2eb68d3d" providerId="ADAL" clId="{83BE7B66-E650-4EA6-8D38-BFC8D1F2C046}" dt="2025-07-03T14:45:08.261" v="15438" actId="1076"/>
        <pc:sldMkLst>
          <pc:docMk/>
          <pc:sldMk cId="0" sldId="256"/>
        </pc:sldMkLst>
        <pc:spChg chg="mod">
          <ac:chgData name="Helen Kirrane" userId="75274bbf-9d60-4a44-9b9f-256f2eb68d3d" providerId="ADAL" clId="{83BE7B66-E650-4EA6-8D38-BFC8D1F2C046}" dt="2025-06-30T08:17:43.578" v="8026"/>
          <ac:spMkLst>
            <pc:docMk/>
            <pc:sldMk cId="0" sldId="256"/>
            <ac:spMk id="2" creationId="{00000000-0000-0000-0000-000000000000}"/>
          </ac:spMkLst>
        </pc:spChg>
        <pc:spChg chg="mod">
          <ac:chgData name="Helen Kirrane" userId="75274bbf-9d60-4a44-9b9f-256f2eb68d3d" providerId="ADAL" clId="{83BE7B66-E650-4EA6-8D38-BFC8D1F2C046}" dt="2025-07-03T14:44:55.796" v="15436" actId="20577"/>
          <ac:spMkLst>
            <pc:docMk/>
            <pc:sldMk cId="0" sldId="256"/>
            <ac:spMk id="3" creationId="{00000000-0000-0000-0000-000000000000}"/>
          </ac:spMkLst>
        </pc:spChg>
        <pc:picChg chg="add mod">
          <ac:chgData name="Helen Kirrane" userId="75274bbf-9d60-4a44-9b9f-256f2eb68d3d" providerId="ADAL" clId="{83BE7B66-E650-4EA6-8D38-BFC8D1F2C046}" dt="2025-07-03T14:45:08.261" v="15438" actId="1076"/>
          <ac:picMkLst>
            <pc:docMk/>
            <pc:sldMk cId="0" sldId="256"/>
            <ac:picMk id="5" creationId="{B42FB87E-E02E-0B1B-37A2-329FA03A2FE3}"/>
          </ac:picMkLst>
        </pc:picChg>
      </pc:sldChg>
      <pc:sldChg chg="addSp delSp modSp mod setBg modClrScheme delAnim chgLayout">
        <pc:chgData name="Helen Kirrane" userId="75274bbf-9d60-4a44-9b9f-256f2eb68d3d" providerId="ADAL" clId="{83BE7B66-E650-4EA6-8D38-BFC8D1F2C046}" dt="2025-06-30T14:01:05.262" v="11779" actId="478"/>
        <pc:sldMkLst>
          <pc:docMk/>
          <pc:sldMk cId="0" sldId="257"/>
        </pc:sldMkLst>
        <pc:spChg chg="mod ord">
          <ac:chgData name="Helen Kirrane" userId="75274bbf-9d60-4a44-9b9f-256f2eb68d3d" providerId="ADAL" clId="{83BE7B66-E650-4EA6-8D38-BFC8D1F2C046}" dt="2025-06-30T08:48:09.804" v="8142" actId="700"/>
          <ac:spMkLst>
            <pc:docMk/>
            <pc:sldMk cId="0" sldId="257"/>
            <ac:spMk id="2" creationId="{00000000-0000-0000-0000-000000000000}"/>
          </ac:spMkLst>
        </pc:spChg>
        <pc:graphicFrameChg chg="add mod ord modGraphic">
          <ac:chgData name="Helen Kirrane" userId="75274bbf-9d60-4a44-9b9f-256f2eb68d3d" providerId="ADAL" clId="{83BE7B66-E650-4EA6-8D38-BFC8D1F2C046}" dt="2025-06-30T08:48:09.804" v="8142" actId="700"/>
          <ac:graphicFrameMkLst>
            <pc:docMk/>
            <pc:sldMk cId="0" sldId="257"/>
            <ac:graphicFrameMk id="5" creationId="{9FA249CF-8425-42C6-7902-34B2CCD1F700}"/>
          </ac:graphicFrameMkLst>
        </pc:graphicFrameChg>
      </pc:sldChg>
      <pc:sldChg chg="addSp modSp del">
        <pc:chgData name="Helen Kirrane" userId="75274bbf-9d60-4a44-9b9f-256f2eb68d3d" providerId="ADAL" clId="{83BE7B66-E650-4EA6-8D38-BFC8D1F2C046}" dt="2025-06-20T08:08:28.473" v="30" actId="2696"/>
        <pc:sldMkLst>
          <pc:docMk/>
          <pc:sldMk cId="0" sldId="258"/>
        </pc:sldMkLst>
      </pc:sldChg>
      <pc:sldChg chg="addSp delSp modSp del mod setBg modClrScheme delAnim setClrOvrMap delDesignElem chgLayout">
        <pc:chgData name="Helen Kirrane" userId="75274bbf-9d60-4a44-9b9f-256f2eb68d3d" providerId="ADAL" clId="{83BE7B66-E650-4EA6-8D38-BFC8D1F2C046}" dt="2025-06-30T13:38:59.667" v="8860" actId="2696"/>
        <pc:sldMkLst>
          <pc:docMk/>
          <pc:sldMk cId="0" sldId="259"/>
        </pc:sldMkLst>
      </pc:sldChg>
      <pc:sldChg chg="addSp delSp modSp mod setBg modClrScheme delAnim delDesignElem chgLayout">
        <pc:chgData name="Helen Kirrane" userId="75274bbf-9d60-4a44-9b9f-256f2eb68d3d" providerId="ADAL" clId="{83BE7B66-E650-4EA6-8D38-BFC8D1F2C046}" dt="2025-07-03T11:42:49.296" v="13983" actId="20577"/>
        <pc:sldMkLst>
          <pc:docMk/>
          <pc:sldMk cId="0" sldId="260"/>
        </pc:sldMkLst>
        <pc:spChg chg="mod ord">
          <ac:chgData name="Helen Kirrane" userId="75274bbf-9d60-4a44-9b9f-256f2eb68d3d" providerId="ADAL" clId="{83BE7B66-E650-4EA6-8D38-BFC8D1F2C046}" dt="2025-06-30T08:39:47.344" v="8106" actId="700"/>
          <ac:spMkLst>
            <pc:docMk/>
            <pc:sldMk cId="0" sldId="260"/>
            <ac:spMk id="2" creationId="{00000000-0000-0000-0000-000000000000}"/>
          </ac:spMkLst>
        </pc:spChg>
        <pc:graphicFrameChg chg="add mod ord modGraphic">
          <ac:chgData name="Helen Kirrane" userId="75274bbf-9d60-4a44-9b9f-256f2eb68d3d" providerId="ADAL" clId="{83BE7B66-E650-4EA6-8D38-BFC8D1F2C046}" dt="2025-07-03T11:42:49.296" v="13983" actId="20577"/>
          <ac:graphicFrameMkLst>
            <pc:docMk/>
            <pc:sldMk cId="0" sldId="260"/>
            <ac:graphicFrameMk id="11" creationId="{608D5635-FD1E-AE77-1E6A-B34050EA4C79}"/>
          </ac:graphicFrameMkLst>
        </pc:graphicFrameChg>
      </pc:sldChg>
      <pc:sldChg chg="addSp delSp modSp add del mod setBg modClrScheme delAnim delDesignElem chgLayout">
        <pc:chgData name="Helen Kirrane" userId="75274bbf-9d60-4a44-9b9f-256f2eb68d3d" providerId="ADAL" clId="{83BE7B66-E650-4EA6-8D38-BFC8D1F2C046}" dt="2025-06-30T13:50:24.544" v="10403" actId="2696"/>
        <pc:sldMkLst>
          <pc:docMk/>
          <pc:sldMk cId="0" sldId="261"/>
        </pc:sldMkLst>
      </pc:sldChg>
      <pc:sldChg chg="addSp delSp modSp del mod modClrScheme delAnim chgLayout">
        <pc:chgData name="Helen Kirrane" userId="75274bbf-9d60-4a44-9b9f-256f2eb68d3d" providerId="ADAL" clId="{83BE7B66-E650-4EA6-8D38-BFC8D1F2C046}" dt="2025-06-30T13:47:38.099" v="10239" actId="47"/>
        <pc:sldMkLst>
          <pc:docMk/>
          <pc:sldMk cId="0" sldId="262"/>
        </pc:sldMkLst>
      </pc:sldChg>
      <pc:sldChg chg="addSp delSp modSp del mod setBg modClrScheme delAnim setClrOvrMap delDesignElem chgLayout">
        <pc:chgData name="Helen Kirrane" userId="75274bbf-9d60-4a44-9b9f-256f2eb68d3d" providerId="ADAL" clId="{83BE7B66-E650-4EA6-8D38-BFC8D1F2C046}" dt="2025-06-30T13:47:38.278" v="10240" actId="47"/>
        <pc:sldMkLst>
          <pc:docMk/>
          <pc:sldMk cId="0" sldId="263"/>
        </pc:sldMkLst>
      </pc:sldChg>
      <pc:sldChg chg="addSp delSp modSp mod ord modClrScheme delAnim chgLayout">
        <pc:chgData name="Helen Kirrane" userId="75274bbf-9d60-4a44-9b9f-256f2eb68d3d" providerId="ADAL" clId="{83BE7B66-E650-4EA6-8D38-BFC8D1F2C046}" dt="2025-07-03T14:56:48.085" v="15926" actId="1076"/>
        <pc:sldMkLst>
          <pc:docMk/>
          <pc:sldMk cId="0" sldId="264"/>
        </pc:sldMkLst>
        <pc:spChg chg="mod ord">
          <ac:chgData name="Helen Kirrane" userId="75274bbf-9d60-4a44-9b9f-256f2eb68d3d" providerId="ADAL" clId="{83BE7B66-E650-4EA6-8D38-BFC8D1F2C046}" dt="2025-06-30T08:40:46.615" v="8123" actId="700"/>
          <ac:spMkLst>
            <pc:docMk/>
            <pc:sldMk cId="0" sldId="264"/>
            <ac:spMk id="2" creationId="{00000000-0000-0000-0000-000000000000}"/>
          </ac:spMkLst>
        </pc:spChg>
        <pc:spChg chg="mod ord">
          <ac:chgData name="Helen Kirrane" userId="75274bbf-9d60-4a44-9b9f-256f2eb68d3d" providerId="ADAL" clId="{83BE7B66-E650-4EA6-8D38-BFC8D1F2C046}" dt="2025-07-03T14:56:44.638" v="15925" actId="27636"/>
          <ac:spMkLst>
            <pc:docMk/>
            <pc:sldMk cId="0" sldId="264"/>
            <ac:spMk id="3" creationId="{00000000-0000-0000-0000-000000000000}"/>
          </ac:spMkLst>
        </pc:spChg>
        <pc:picChg chg="add mod">
          <ac:chgData name="Helen Kirrane" userId="75274bbf-9d60-4a44-9b9f-256f2eb68d3d" providerId="ADAL" clId="{83BE7B66-E650-4EA6-8D38-BFC8D1F2C046}" dt="2025-07-03T14:56:48.085" v="15926" actId="1076"/>
          <ac:picMkLst>
            <pc:docMk/>
            <pc:sldMk cId="0" sldId="264"/>
            <ac:picMk id="8" creationId="{0D4C7B66-BC26-CC34-AD95-530D977B0919}"/>
          </ac:picMkLst>
        </pc:picChg>
      </pc:sldChg>
      <pc:sldChg chg="addSp delSp modSp mod setBg modClrScheme delAnim setClrOvrMap delDesignElem chgLayout">
        <pc:chgData name="Helen Kirrane" userId="75274bbf-9d60-4a44-9b9f-256f2eb68d3d" providerId="ADAL" clId="{83BE7B66-E650-4EA6-8D38-BFC8D1F2C046}" dt="2025-07-03T11:56:08.619" v="14175" actId="255"/>
        <pc:sldMkLst>
          <pc:docMk/>
          <pc:sldMk cId="0" sldId="265"/>
        </pc:sldMkLst>
        <pc:spChg chg="mod ord">
          <ac:chgData name="Helen Kirrane" userId="75274bbf-9d60-4a44-9b9f-256f2eb68d3d" providerId="ADAL" clId="{83BE7B66-E650-4EA6-8D38-BFC8D1F2C046}" dt="2025-06-30T13:34:46.121" v="8496" actId="27636"/>
          <ac:spMkLst>
            <pc:docMk/>
            <pc:sldMk cId="0" sldId="265"/>
            <ac:spMk id="2" creationId="{00000000-0000-0000-0000-000000000000}"/>
          </ac:spMkLst>
        </pc:spChg>
        <pc:graphicFrameChg chg="add mod ord">
          <ac:chgData name="Helen Kirrane" userId="75274bbf-9d60-4a44-9b9f-256f2eb68d3d" providerId="ADAL" clId="{83BE7B66-E650-4EA6-8D38-BFC8D1F2C046}" dt="2025-07-03T11:56:08.619" v="14175" actId="255"/>
          <ac:graphicFrameMkLst>
            <pc:docMk/>
            <pc:sldMk cId="0" sldId="265"/>
            <ac:graphicFrameMk id="19" creationId="{05AB7FF7-284C-375F-528F-1F2087655925}"/>
          </ac:graphicFrameMkLst>
        </pc:graphicFrameChg>
      </pc:sldChg>
      <pc:sldChg chg="addSp delSp modSp mod ord setBg modClrScheme delAnim setClrOvrMap delDesignElem chgLayout">
        <pc:chgData name="Helen Kirrane" userId="75274bbf-9d60-4a44-9b9f-256f2eb68d3d" providerId="ADAL" clId="{83BE7B66-E650-4EA6-8D38-BFC8D1F2C046}" dt="2025-07-03T14:55:42.148" v="15693" actId="20577"/>
        <pc:sldMkLst>
          <pc:docMk/>
          <pc:sldMk cId="0" sldId="266"/>
        </pc:sldMkLst>
        <pc:spChg chg="mod ord">
          <ac:chgData name="Helen Kirrane" userId="75274bbf-9d60-4a44-9b9f-256f2eb68d3d" providerId="ADAL" clId="{83BE7B66-E650-4EA6-8D38-BFC8D1F2C046}" dt="2025-06-30T15:06:53.040" v="12618" actId="20577"/>
          <ac:spMkLst>
            <pc:docMk/>
            <pc:sldMk cId="0" sldId="266"/>
            <ac:spMk id="2" creationId="{00000000-0000-0000-0000-000000000000}"/>
          </ac:spMkLst>
        </pc:spChg>
        <pc:graphicFrameChg chg="add mod ord modGraphic">
          <ac:chgData name="Helen Kirrane" userId="75274bbf-9d60-4a44-9b9f-256f2eb68d3d" providerId="ADAL" clId="{83BE7B66-E650-4EA6-8D38-BFC8D1F2C046}" dt="2025-07-03T14:55:42.148" v="15693" actId="20577"/>
          <ac:graphicFrameMkLst>
            <pc:docMk/>
            <pc:sldMk cId="0" sldId="266"/>
            <ac:graphicFrameMk id="12" creationId="{FFC0A673-D1FD-A141-966F-5BCFA2E0412E}"/>
          </ac:graphicFrameMkLst>
        </pc:graphicFrameChg>
      </pc:sldChg>
      <pc:sldChg chg="addSp delSp modSp del mod delAnim">
        <pc:chgData name="Helen Kirrane" userId="75274bbf-9d60-4a44-9b9f-256f2eb68d3d" providerId="ADAL" clId="{83BE7B66-E650-4EA6-8D38-BFC8D1F2C046}" dt="2025-06-20T14:20:14.267" v="6846" actId="2696"/>
        <pc:sldMkLst>
          <pc:docMk/>
          <pc:sldMk cId="0" sldId="267"/>
        </pc:sldMkLst>
      </pc:sldChg>
      <pc:sldChg chg="addSp delSp modSp mod setBg modClrScheme delAnim delDesignElem chgLayout">
        <pc:chgData name="Helen Kirrane" userId="75274bbf-9d60-4a44-9b9f-256f2eb68d3d" providerId="ADAL" clId="{83BE7B66-E650-4EA6-8D38-BFC8D1F2C046}" dt="2025-07-03T11:56:45.579" v="14176" actId="14100"/>
        <pc:sldMkLst>
          <pc:docMk/>
          <pc:sldMk cId="0" sldId="268"/>
        </pc:sldMkLst>
        <pc:spChg chg="mod ord">
          <ac:chgData name="Helen Kirrane" userId="75274bbf-9d60-4a44-9b9f-256f2eb68d3d" providerId="ADAL" clId="{83BE7B66-E650-4EA6-8D38-BFC8D1F2C046}" dt="2025-06-30T08:42:01.594" v="8139" actId="700"/>
          <ac:spMkLst>
            <pc:docMk/>
            <pc:sldMk cId="0" sldId="268"/>
            <ac:spMk id="2" creationId="{00000000-0000-0000-0000-000000000000}"/>
          </ac:spMkLst>
        </pc:spChg>
        <pc:graphicFrameChg chg="add mod ord modGraphic">
          <ac:chgData name="Helen Kirrane" userId="75274bbf-9d60-4a44-9b9f-256f2eb68d3d" providerId="ADAL" clId="{83BE7B66-E650-4EA6-8D38-BFC8D1F2C046}" dt="2025-07-03T11:56:45.579" v="14176" actId="14100"/>
          <ac:graphicFrameMkLst>
            <pc:docMk/>
            <pc:sldMk cId="0" sldId="268"/>
            <ac:graphicFrameMk id="5" creationId="{6C2062EF-7E0A-4E88-B88E-43849FF5C669}"/>
          </ac:graphicFrameMkLst>
        </pc:graphicFrameChg>
      </pc:sldChg>
      <pc:sldChg chg="addSp delSp modSp mod modClrScheme delAnim chgLayout">
        <pc:chgData name="Helen Kirrane" userId="75274bbf-9d60-4a44-9b9f-256f2eb68d3d" providerId="ADAL" clId="{83BE7B66-E650-4EA6-8D38-BFC8D1F2C046}" dt="2025-07-03T11:56:50.657" v="14177" actId="1076"/>
        <pc:sldMkLst>
          <pc:docMk/>
          <pc:sldMk cId="0" sldId="269"/>
        </pc:sldMkLst>
        <pc:spChg chg="mod ord">
          <ac:chgData name="Helen Kirrane" userId="75274bbf-9d60-4a44-9b9f-256f2eb68d3d" providerId="ADAL" clId="{83BE7B66-E650-4EA6-8D38-BFC8D1F2C046}" dt="2025-06-30T08:42:08.149" v="8140" actId="700"/>
          <ac:spMkLst>
            <pc:docMk/>
            <pc:sldMk cId="0" sldId="269"/>
            <ac:spMk id="2" creationId="{00000000-0000-0000-0000-000000000000}"/>
          </ac:spMkLst>
        </pc:spChg>
        <pc:spChg chg="mod ord">
          <ac:chgData name="Helen Kirrane" userId="75274bbf-9d60-4a44-9b9f-256f2eb68d3d" providerId="ADAL" clId="{83BE7B66-E650-4EA6-8D38-BFC8D1F2C046}" dt="2025-06-30T08:42:08.170" v="8141" actId="27636"/>
          <ac:spMkLst>
            <pc:docMk/>
            <pc:sldMk cId="0" sldId="269"/>
            <ac:spMk id="3" creationId="{00000000-0000-0000-0000-000000000000}"/>
          </ac:spMkLst>
        </pc:spChg>
        <pc:spChg chg="add del mod ord">
          <ac:chgData name="Helen Kirrane" userId="75274bbf-9d60-4a44-9b9f-256f2eb68d3d" providerId="ADAL" clId="{83BE7B66-E650-4EA6-8D38-BFC8D1F2C046}" dt="2025-07-03T10:14:58.514" v="13303" actId="478"/>
          <ac:spMkLst>
            <pc:docMk/>
            <pc:sldMk cId="0" sldId="269"/>
            <ac:spMk id="4" creationId="{0CD8318E-A2D1-12D6-59AB-40015BE776FD}"/>
          </ac:spMkLst>
        </pc:spChg>
        <pc:picChg chg="add mod">
          <ac:chgData name="Helen Kirrane" userId="75274bbf-9d60-4a44-9b9f-256f2eb68d3d" providerId="ADAL" clId="{83BE7B66-E650-4EA6-8D38-BFC8D1F2C046}" dt="2025-07-03T11:56:50.657" v="14177" actId="1076"/>
          <ac:picMkLst>
            <pc:docMk/>
            <pc:sldMk cId="0" sldId="269"/>
            <ac:picMk id="6" creationId="{2B585285-EC38-ADD5-6634-4B4C2338C964}"/>
          </ac:picMkLst>
        </pc:picChg>
      </pc:sldChg>
      <pc:sldChg chg="addSp delSp modSp mod modClrScheme chgLayout">
        <pc:chgData name="Helen Kirrane" userId="75274bbf-9d60-4a44-9b9f-256f2eb68d3d" providerId="ADAL" clId="{83BE7B66-E650-4EA6-8D38-BFC8D1F2C046}" dt="2025-06-30T14:05:52.658" v="12057" actId="478"/>
        <pc:sldMkLst>
          <pc:docMk/>
          <pc:sldMk cId="0" sldId="270"/>
        </pc:sldMkLst>
        <pc:spChg chg="add mod">
          <ac:chgData name="Helen Kirrane" userId="75274bbf-9d60-4a44-9b9f-256f2eb68d3d" providerId="ADAL" clId="{83BE7B66-E650-4EA6-8D38-BFC8D1F2C046}" dt="2025-06-30T14:05:48.019" v="12056" actId="20577"/>
          <ac:spMkLst>
            <pc:docMk/>
            <pc:sldMk cId="0" sldId="270"/>
            <ac:spMk id="4" creationId="{D83B361A-9EA6-C636-FEB9-C993F85F023B}"/>
          </ac:spMkLst>
        </pc:spChg>
        <pc:spChg chg="add mod ord">
          <ac:chgData name="Helen Kirrane" userId="75274bbf-9d60-4a44-9b9f-256f2eb68d3d" providerId="ADAL" clId="{83BE7B66-E650-4EA6-8D38-BFC8D1F2C046}" dt="2025-06-30T14:03:37.505" v="11798" actId="27636"/>
          <ac:spMkLst>
            <pc:docMk/>
            <pc:sldMk cId="0" sldId="270"/>
            <ac:spMk id="6" creationId="{70A52610-AB36-E96A-B125-7123B092D45C}"/>
          </ac:spMkLst>
        </pc:spChg>
        <pc:spChg chg="add mod">
          <ac:chgData name="Helen Kirrane" userId="75274bbf-9d60-4a44-9b9f-256f2eb68d3d" providerId="ADAL" clId="{83BE7B66-E650-4EA6-8D38-BFC8D1F2C046}" dt="2025-06-30T14:04:29.790" v="11811" actId="207"/>
          <ac:spMkLst>
            <pc:docMk/>
            <pc:sldMk cId="0" sldId="270"/>
            <ac:spMk id="10" creationId="{829F41A7-E30A-29AD-A23E-1D7BDC58CD9B}"/>
          </ac:spMkLst>
        </pc:spChg>
        <pc:picChg chg="add mod">
          <ac:chgData name="Helen Kirrane" userId="75274bbf-9d60-4a44-9b9f-256f2eb68d3d" providerId="ADAL" clId="{83BE7B66-E650-4EA6-8D38-BFC8D1F2C046}" dt="2025-06-17T14:39:06.186" v="15"/>
          <ac:picMkLst>
            <pc:docMk/>
            <pc:sldMk cId="0" sldId="270"/>
            <ac:picMk id="5" creationId="{7C152283-C91D-95F7-7C7D-E9E790C2B8FA}"/>
          </ac:picMkLst>
        </pc:picChg>
        <pc:picChg chg="add mod ord">
          <ac:chgData name="Helen Kirrane" userId="75274bbf-9d60-4a44-9b9f-256f2eb68d3d" providerId="ADAL" clId="{83BE7B66-E650-4EA6-8D38-BFC8D1F2C046}" dt="2025-06-30T14:03:11.922" v="11793" actId="1076"/>
          <ac:picMkLst>
            <pc:docMk/>
            <pc:sldMk cId="0" sldId="270"/>
            <ac:picMk id="8" creationId="{80910AEC-0B0C-C494-0DA3-78487FD2FA43}"/>
          </ac:picMkLst>
        </pc:picChg>
      </pc:sldChg>
      <pc:sldChg chg="addSp delSp modSp new mod setBg modClrScheme setClrOvrMap delDesignElem chgLayout">
        <pc:chgData name="Helen Kirrane" userId="75274bbf-9d60-4a44-9b9f-256f2eb68d3d" providerId="ADAL" clId="{83BE7B66-E650-4EA6-8D38-BFC8D1F2C046}" dt="2025-07-03T14:59:10.247" v="15993"/>
        <pc:sldMkLst>
          <pc:docMk/>
          <pc:sldMk cId="3585861245" sldId="271"/>
        </pc:sldMkLst>
        <pc:spChg chg="mod ord">
          <ac:chgData name="Helen Kirrane" userId="75274bbf-9d60-4a44-9b9f-256f2eb68d3d" providerId="ADAL" clId="{83BE7B66-E650-4EA6-8D38-BFC8D1F2C046}" dt="2025-06-30T08:41:53.488" v="8138" actId="700"/>
          <ac:spMkLst>
            <pc:docMk/>
            <pc:sldMk cId="3585861245" sldId="271"/>
            <ac:spMk id="2" creationId="{7D1A07E9-9E2E-F652-8A79-57B08B7CE0CF}"/>
          </ac:spMkLst>
        </pc:spChg>
        <pc:graphicFrameChg chg="add mod ord modGraphic">
          <ac:chgData name="Helen Kirrane" userId="75274bbf-9d60-4a44-9b9f-256f2eb68d3d" providerId="ADAL" clId="{83BE7B66-E650-4EA6-8D38-BFC8D1F2C046}" dt="2025-07-03T14:59:10.247" v="15993"/>
          <ac:graphicFrameMkLst>
            <pc:docMk/>
            <pc:sldMk cId="3585861245" sldId="271"/>
            <ac:graphicFrameMk id="5" creationId="{C3CDF2DA-A255-4C4E-B872-FB6CC7596C71}"/>
          </ac:graphicFrameMkLst>
        </pc:graphicFrameChg>
      </pc:sldChg>
      <pc:sldChg chg="addSp delSp modSp new mod setBg delDesignElem">
        <pc:chgData name="Helen Kirrane" userId="75274bbf-9d60-4a44-9b9f-256f2eb68d3d" providerId="ADAL" clId="{83BE7B66-E650-4EA6-8D38-BFC8D1F2C046}" dt="2025-07-03T12:43:18.191" v="14668" actId="20577"/>
        <pc:sldMkLst>
          <pc:docMk/>
          <pc:sldMk cId="3778287100" sldId="272"/>
        </pc:sldMkLst>
        <pc:spChg chg="mod">
          <ac:chgData name="Helen Kirrane" userId="75274bbf-9d60-4a44-9b9f-256f2eb68d3d" providerId="ADAL" clId="{83BE7B66-E650-4EA6-8D38-BFC8D1F2C046}" dt="2025-06-30T08:41:44.591" v="8137" actId="26606"/>
          <ac:spMkLst>
            <pc:docMk/>
            <pc:sldMk cId="3778287100" sldId="272"/>
            <ac:spMk id="2" creationId="{EDC30465-A5F2-E5EF-CB76-9167623FD158}"/>
          </ac:spMkLst>
        </pc:spChg>
        <pc:spChg chg="add del mod ord">
          <ac:chgData name="Helen Kirrane" userId="75274bbf-9d60-4a44-9b9f-256f2eb68d3d" providerId="ADAL" clId="{83BE7B66-E650-4EA6-8D38-BFC8D1F2C046}" dt="2025-07-03T11:47:26.090" v="14160" actId="20577"/>
          <ac:spMkLst>
            <pc:docMk/>
            <pc:sldMk cId="3778287100" sldId="272"/>
            <ac:spMk id="3" creationId="{699D5D43-F92D-481E-5929-020BEC490708}"/>
          </ac:spMkLst>
        </pc:spChg>
        <pc:spChg chg="add mod">
          <ac:chgData name="Helen Kirrane" userId="75274bbf-9d60-4a44-9b9f-256f2eb68d3d" providerId="ADAL" clId="{83BE7B66-E650-4EA6-8D38-BFC8D1F2C046}" dt="2025-07-03T12:43:18.191" v="14668" actId="20577"/>
          <ac:spMkLst>
            <pc:docMk/>
            <pc:sldMk cId="3778287100" sldId="272"/>
            <ac:spMk id="4" creationId="{E19CBAF0-D0DA-2C63-48B2-150E690AA98A}"/>
          </ac:spMkLst>
        </pc:spChg>
        <pc:spChg chg="add">
          <ac:chgData name="Helen Kirrane" userId="75274bbf-9d60-4a44-9b9f-256f2eb68d3d" providerId="ADAL" clId="{83BE7B66-E650-4EA6-8D38-BFC8D1F2C046}" dt="2025-06-30T08:41:44.591" v="8137" actId="26606"/>
          <ac:spMkLst>
            <pc:docMk/>
            <pc:sldMk cId="3778287100" sldId="272"/>
            <ac:spMk id="7" creationId="{D6EA1A26-163F-4F15-91F4-F2C51AC9C106}"/>
          </ac:spMkLst>
        </pc:spChg>
        <pc:picChg chg="add mod ord">
          <ac:chgData name="Helen Kirrane" userId="75274bbf-9d60-4a44-9b9f-256f2eb68d3d" providerId="ADAL" clId="{83BE7B66-E650-4EA6-8D38-BFC8D1F2C046}" dt="2025-07-03T11:44:12.368" v="13999" actId="1076"/>
          <ac:picMkLst>
            <pc:docMk/>
            <pc:sldMk cId="3778287100" sldId="272"/>
            <ac:picMk id="5" creationId="{BEB474F3-F2F9-3133-2160-55971EDACDFF}"/>
          </ac:picMkLst>
        </pc:picChg>
        <pc:picChg chg="add mod">
          <ac:chgData name="Helen Kirrane" userId="75274bbf-9d60-4a44-9b9f-256f2eb68d3d" providerId="ADAL" clId="{83BE7B66-E650-4EA6-8D38-BFC8D1F2C046}" dt="2025-07-03T12:42:56.964" v="14604" actId="1076"/>
          <ac:picMkLst>
            <pc:docMk/>
            <pc:sldMk cId="3778287100" sldId="272"/>
            <ac:picMk id="8" creationId="{9D199CC4-F6C4-9B57-9F04-9AB4741A2E82}"/>
          </ac:picMkLst>
        </pc:picChg>
      </pc:sldChg>
      <pc:sldChg chg="addSp delSp modSp new mod modClrScheme chgLayout">
        <pc:chgData name="Helen Kirrane" userId="75274bbf-9d60-4a44-9b9f-256f2eb68d3d" providerId="ADAL" clId="{83BE7B66-E650-4EA6-8D38-BFC8D1F2C046}" dt="2025-06-30T13:28:17.017" v="8488" actId="1076"/>
        <pc:sldMkLst>
          <pc:docMk/>
          <pc:sldMk cId="2497255689" sldId="273"/>
        </pc:sldMkLst>
        <pc:spChg chg="mod ord">
          <ac:chgData name="Helen Kirrane" userId="75274bbf-9d60-4a44-9b9f-256f2eb68d3d" providerId="ADAL" clId="{83BE7B66-E650-4EA6-8D38-BFC8D1F2C046}" dt="2025-06-30T08:40:55.919" v="8127" actId="700"/>
          <ac:spMkLst>
            <pc:docMk/>
            <pc:sldMk cId="2497255689" sldId="273"/>
            <ac:spMk id="2" creationId="{F3A6801F-F118-B3A7-C31C-3FB506CBC1F1}"/>
          </ac:spMkLst>
        </pc:spChg>
        <pc:spChg chg="mod ord">
          <ac:chgData name="Helen Kirrane" userId="75274bbf-9d60-4a44-9b9f-256f2eb68d3d" providerId="ADAL" clId="{83BE7B66-E650-4EA6-8D38-BFC8D1F2C046}" dt="2025-06-30T13:28:11.344" v="8485" actId="20577"/>
          <ac:spMkLst>
            <pc:docMk/>
            <pc:sldMk cId="2497255689" sldId="273"/>
            <ac:spMk id="3" creationId="{034E0ED8-16FA-0345-3580-AB25F0C9A9C0}"/>
          </ac:spMkLst>
        </pc:spChg>
        <pc:picChg chg="add mod">
          <ac:chgData name="Helen Kirrane" userId="75274bbf-9d60-4a44-9b9f-256f2eb68d3d" providerId="ADAL" clId="{83BE7B66-E650-4EA6-8D38-BFC8D1F2C046}" dt="2025-06-30T13:28:17.017" v="8488" actId="1076"/>
          <ac:picMkLst>
            <pc:docMk/>
            <pc:sldMk cId="2497255689" sldId="273"/>
            <ac:picMk id="4" creationId="{587C1DC3-605D-2C16-BACF-08ED9453CA14}"/>
          </ac:picMkLst>
        </pc:picChg>
      </pc:sldChg>
      <pc:sldChg chg="addSp delSp modSp new mod ord setBg modClrScheme setClrOvrMap delDesignElem chgLayout">
        <pc:chgData name="Helen Kirrane" userId="75274bbf-9d60-4a44-9b9f-256f2eb68d3d" providerId="ADAL" clId="{83BE7B66-E650-4EA6-8D38-BFC8D1F2C046}" dt="2025-07-03T14:59:23.331" v="15995"/>
        <pc:sldMkLst>
          <pc:docMk/>
          <pc:sldMk cId="2175038472" sldId="274"/>
        </pc:sldMkLst>
        <pc:spChg chg="mod ord">
          <ac:chgData name="Helen Kirrane" userId="75274bbf-9d60-4a44-9b9f-256f2eb68d3d" providerId="ADAL" clId="{83BE7B66-E650-4EA6-8D38-BFC8D1F2C046}" dt="2025-07-03T12:43:34.520" v="14690" actId="20577"/>
          <ac:spMkLst>
            <pc:docMk/>
            <pc:sldMk cId="2175038472" sldId="274"/>
            <ac:spMk id="2" creationId="{5A0AE993-4792-6E4A-3F5D-DD683F037A9A}"/>
          </ac:spMkLst>
        </pc:spChg>
        <pc:spChg chg="add mod ord">
          <ac:chgData name="Helen Kirrane" userId="75274bbf-9d60-4a44-9b9f-256f2eb68d3d" providerId="ADAL" clId="{83BE7B66-E650-4EA6-8D38-BFC8D1F2C046}" dt="2025-07-03T10:14:43.241" v="13302" actId="113"/>
          <ac:spMkLst>
            <pc:docMk/>
            <pc:sldMk cId="2175038472" sldId="274"/>
            <ac:spMk id="15" creationId="{6BF5D27C-A798-4CB6-BF6A-EC3484E2D8F2}"/>
          </ac:spMkLst>
        </pc:spChg>
      </pc:sldChg>
      <pc:sldChg chg="addSp delSp modSp new mod setBg modClrScheme setClrOvrMap delDesignElem chgLayout">
        <pc:chgData name="Helen Kirrane" userId="75274bbf-9d60-4a44-9b9f-256f2eb68d3d" providerId="ADAL" clId="{83BE7B66-E650-4EA6-8D38-BFC8D1F2C046}" dt="2025-06-30T13:48:10.005" v="10241" actId="478"/>
        <pc:sldMkLst>
          <pc:docMk/>
          <pc:sldMk cId="1451596299" sldId="275"/>
        </pc:sldMkLst>
        <pc:spChg chg="mod ord">
          <ac:chgData name="Helen Kirrane" userId="75274bbf-9d60-4a44-9b9f-256f2eb68d3d" providerId="ADAL" clId="{83BE7B66-E650-4EA6-8D38-BFC8D1F2C046}" dt="2025-06-30T08:40:43.030" v="8122" actId="700"/>
          <ac:spMkLst>
            <pc:docMk/>
            <pc:sldMk cId="1451596299" sldId="275"/>
            <ac:spMk id="2" creationId="{DF37A82C-5951-ECB1-C04B-023D93D8496A}"/>
          </ac:spMkLst>
        </pc:spChg>
        <pc:graphicFrameChg chg="add mod ord modGraphic">
          <ac:chgData name="Helen Kirrane" userId="75274bbf-9d60-4a44-9b9f-256f2eb68d3d" providerId="ADAL" clId="{83BE7B66-E650-4EA6-8D38-BFC8D1F2C046}" dt="2025-06-30T08:40:43.030" v="8122" actId="700"/>
          <ac:graphicFrameMkLst>
            <pc:docMk/>
            <pc:sldMk cId="1451596299" sldId="275"/>
            <ac:graphicFrameMk id="12" creationId="{1A43FD6C-C544-FF09-0D81-C896A708D6A3}"/>
          </ac:graphicFrameMkLst>
        </pc:graphicFrameChg>
      </pc:sldChg>
      <pc:sldChg chg="addSp delSp modSp new mod modClrScheme chgLayout">
        <pc:chgData name="Helen Kirrane" userId="75274bbf-9d60-4a44-9b9f-256f2eb68d3d" providerId="ADAL" clId="{83BE7B66-E650-4EA6-8D38-BFC8D1F2C046}" dt="2025-07-03T12:49:50.941" v="14717" actId="255"/>
        <pc:sldMkLst>
          <pc:docMk/>
          <pc:sldMk cId="3782938843" sldId="276"/>
        </pc:sldMkLst>
        <pc:spChg chg="mod ord">
          <ac:chgData name="Helen Kirrane" userId="75274bbf-9d60-4a44-9b9f-256f2eb68d3d" providerId="ADAL" clId="{83BE7B66-E650-4EA6-8D38-BFC8D1F2C046}" dt="2025-06-30T14:06:04.400" v="12080" actId="20577"/>
          <ac:spMkLst>
            <pc:docMk/>
            <pc:sldMk cId="3782938843" sldId="276"/>
            <ac:spMk id="2" creationId="{C821661D-DD64-CDDC-698E-EF8AED058212}"/>
          </ac:spMkLst>
        </pc:spChg>
        <pc:spChg chg="add del mod">
          <ac:chgData name="Helen Kirrane" userId="75274bbf-9d60-4a44-9b9f-256f2eb68d3d" providerId="ADAL" clId="{83BE7B66-E650-4EA6-8D38-BFC8D1F2C046}" dt="2025-07-03T12:44:19.450" v="14692" actId="478"/>
          <ac:spMkLst>
            <pc:docMk/>
            <pc:sldMk cId="3782938843" sldId="276"/>
            <ac:spMk id="4" creationId="{A9BF3788-150D-C27B-633C-F90F684320BD}"/>
          </ac:spMkLst>
        </pc:spChg>
        <pc:spChg chg="add mod">
          <ac:chgData name="Helen Kirrane" userId="75274bbf-9d60-4a44-9b9f-256f2eb68d3d" providerId="ADAL" clId="{83BE7B66-E650-4EA6-8D38-BFC8D1F2C046}" dt="2025-07-03T12:49:50.941" v="14717" actId="255"/>
          <ac:spMkLst>
            <pc:docMk/>
            <pc:sldMk cId="3782938843" sldId="276"/>
            <ac:spMk id="7" creationId="{8CE54921-6A70-3DA7-470E-7A52C1E770D3}"/>
          </ac:spMkLst>
        </pc:spChg>
        <pc:picChg chg="add del mod ord">
          <ac:chgData name="Helen Kirrane" userId="75274bbf-9d60-4a44-9b9f-256f2eb68d3d" providerId="ADAL" clId="{83BE7B66-E650-4EA6-8D38-BFC8D1F2C046}" dt="2025-07-03T12:44:16.705" v="14691" actId="478"/>
          <ac:picMkLst>
            <pc:docMk/>
            <pc:sldMk cId="3782938843" sldId="276"/>
            <ac:picMk id="5" creationId="{1AD27921-3CB5-AF0E-82FF-0B84EFEED68C}"/>
          </ac:picMkLst>
        </pc:picChg>
        <pc:picChg chg="add mod">
          <ac:chgData name="Helen Kirrane" userId="75274bbf-9d60-4a44-9b9f-256f2eb68d3d" providerId="ADAL" clId="{83BE7B66-E650-4EA6-8D38-BFC8D1F2C046}" dt="2025-07-03T12:49:38.142" v="14716" actId="1076"/>
          <ac:picMkLst>
            <pc:docMk/>
            <pc:sldMk cId="3782938843" sldId="276"/>
            <ac:picMk id="8" creationId="{CAD72F9C-43FA-CCE3-9680-56D1823A739C}"/>
          </ac:picMkLst>
        </pc:picChg>
      </pc:sldChg>
      <pc:sldChg chg="addSp delSp modSp new mod setBg modClrScheme setClrOvrMap delDesignElem chgLayout">
        <pc:chgData name="Helen Kirrane" userId="75274bbf-9d60-4a44-9b9f-256f2eb68d3d" providerId="ADAL" clId="{83BE7B66-E650-4EA6-8D38-BFC8D1F2C046}" dt="2025-07-03T12:50:57.640" v="14915" actId="20577"/>
        <pc:sldMkLst>
          <pc:docMk/>
          <pc:sldMk cId="1805852433" sldId="277"/>
        </pc:sldMkLst>
        <pc:spChg chg="mod ord">
          <ac:chgData name="Helen Kirrane" userId="75274bbf-9d60-4a44-9b9f-256f2eb68d3d" providerId="ADAL" clId="{83BE7B66-E650-4EA6-8D38-BFC8D1F2C046}" dt="2025-06-30T13:35:52.168" v="8529" actId="700"/>
          <ac:spMkLst>
            <pc:docMk/>
            <pc:sldMk cId="1805852433" sldId="277"/>
            <ac:spMk id="2" creationId="{F5D91FE5-DCC9-23E9-A6B9-A8C7B9851591}"/>
          </ac:spMkLst>
        </pc:spChg>
        <pc:spChg chg="mod ord">
          <ac:chgData name="Helen Kirrane" userId="75274bbf-9d60-4a44-9b9f-256f2eb68d3d" providerId="ADAL" clId="{83BE7B66-E650-4EA6-8D38-BFC8D1F2C046}" dt="2025-07-03T12:50:57.640" v="14915" actId="20577"/>
          <ac:spMkLst>
            <pc:docMk/>
            <pc:sldMk cId="1805852433" sldId="277"/>
            <ac:spMk id="3" creationId="{08167FAD-F315-C636-2EB6-0E7ABC9BCAF8}"/>
          </ac:spMkLst>
        </pc:spChg>
      </pc:sldChg>
      <pc:sldChg chg="modSp new del mod">
        <pc:chgData name="Helen Kirrane" userId="75274bbf-9d60-4a44-9b9f-256f2eb68d3d" providerId="ADAL" clId="{83BE7B66-E650-4EA6-8D38-BFC8D1F2C046}" dt="2025-06-20T14:41:39.161" v="7901" actId="2696"/>
        <pc:sldMkLst>
          <pc:docMk/>
          <pc:sldMk cId="701247816" sldId="278"/>
        </pc:sldMkLst>
      </pc:sldChg>
      <pc:sldChg chg="addSp delSp modSp new mod ord modClrScheme chgLayout">
        <pc:chgData name="Helen Kirrane" userId="75274bbf-9d60-4a44-9b9f-256f2eb68d3d" providerId="ADAL" clId="{83BE7B66-E650-4EA6-8D38-BFC8D1F2C046}" dt="2025-07-03T14:58:07.702" v="15933" actId="1076"/>
        <pc:sldMkLst>
          <pc:docMk/>
          <pc:sldMk cId="3172760714" sldId="278"/>
        </pc:sldMkLst>
        <pc:spChg chg="mod ord">
          <ac:chgData name="Helen Kirrane" userId="75274bbf-9d60-4a44-9b9f-256f2eb68d3d" providerId="ADAL" clId="{83BE7B66-E650-4EA6-8D38-BFC8D1F2C046}" dt="2025-06-30T13:35:24.232" v="8523" actId="700"/>
          <ac:spMkLst>
            <pc:docMk/>
            <pc:sldMk cId="3172760714" sldId="278"/>
            <ac:spMk id="2" creationId="{B57ABF87-EBC4-E337-61AE-92A8BFBCD9A2}"/>
          </ac:spMkLst>
        </pc:spChg>
        <pc:spChg chg="add mod ord">
          <ac:chgData name="Helen Kirrane" userId="75274bbf-9d60-4a44-9b9f-256f2eb68d3d" providerId="ADAL" clId="{83BE7B66-E650-4EA6-8D38-BFC8D1F2C046}" dt="2025-07-03T14:58:05.611" v="15932" actId="20577"/>
          <ac:spMkLst>
            <pc:docMk/>
            <pc:sldMk cId="3172760714" sldId="278"/>
            <ac:spMk id="4" creationId="{941BFB3A-700A-2A4F-28C6-F9FD63C8E456}"/>
          </ac:spMkLst>
        </pc:spChg>
        <pc:picChg chg="add mod">
          <ac:chgData name="Helen Kirrane" userId="75274bbf-9d60-4a44-9b9f-256f2eb68d3d" providerId="ADAL" clId="{83BE7B66-E650-4EA6-8D38-BFC8D1F2C046}" dt="2025-07-03T14:58:07.702" v="15933" actId="1076"/>
          <ac:picMkLst>
            <pc:docMk/>
            <pc:sldMk cId="3172760714" sldId="278"/>
            <ac:picMk id="3" creationId="{943D8436-BD4D-8FAA-5CB2-25C77CD5103C}"/>
          </ac:picMkLst>
        </pc:picChg>
      </pc:sldChg>
      <pc:sldChg chg="delSp modSp new del mod">
        <pc:chgData name="Helen Kirrane" userId="75274bbf-9d60-4a44-9b9f-256f2eb68d3d" providerId="ADAL" clId="{83BE7B66-E650-4EA6-8D38-BFC8D1F2C046}" dt="2025-06-30T13:47:37.909" v="10238" actId="47"/>
        <pc:sldMkLst>
          <pc:docMk/>
          <pc:sldMk cId="4265003779" sldId="279"/>
        </pc:sldMkLst>
      </pc:sldChg>
      <pc:sldChg chg="modSp add del mod">
        <pc:chgData name="Helen Kirrane" userId="75274bbf-9d60-4a44-9b9f-256f2eb68d3d" providerId="ADAL" clId="{83BE7B66-E650-4EA6-8D38-BFC8D1F2C046}" dt="2025-06-30T13:37:41.502" v="8604" actId="2696"/>
        <pc:sldMkLst>
          <pc:docMk/>
          <pc:sldMk cId="1000333252" sldId="280"/>
        </pc:sldMkLst>
      </pc:sldChg>
      <pc:sldChg chg="modSp add mod ord">
        <pc:chgData name="Helen Kirrane" userId="75274bbf-9d60-4a44-9b9f-256f2eb68d3d" providerId="ADAL" clId="{83BE7B66-E650-4EA6-8D38-BFC8D1F2C046}" dt="2025-07-03T12:50:43.032" v="14898" actId="20577"/>
        <pc:sldMkLst>
          <pc:docMk/>
          <pc:sldMk cId="3701026675" sldId="281"/>
        </pc:sldMkLst>
        <pc:spChg chg="mod">
          <ac:chgData name="Helen Kirrane" userId="75274bbf-9d60-4a44-9b9f-256f2eb68d3d" providerId="ADAL" clId="{83BE7B66-E650-4EA6-8D38-BFC8D1F2C046}" dt="2025-06-30T13:38:05.859" v="8653" actId="20577"/>
          <ac:spMkLst>
            <pc:docMk/>
            <pc:sldMk cId="3701026675" sldId="281"/>
            <ac:spMk id="2" creationId="{0B0DAA41-FC5E-C6AC-34E9-B073AB10066B}"/>
          </ac:spMkLst>
        </pc:spChg>
        <pc:graphicFrameChg chg="mod">
          <ac:chgData name="Helen Kirrane" userId="75274bbf-9d60-4a44-9b9f-256f2eb68d3d" providerId="ADAL" clId="{83BE7B66-E650-4EA6-8D38-BFC8D1F2C046}" dt="2025-07-03T12:50:43.032" v="14898" actId="20577"/>
          <ac:graphicFrameMkLst>
            <pc:docMk/>
            <pc:sldMk cId="3701026675" sldId="281"/>
            <ac:graphicFrameMk id="11" creationId="{980E9DC2-9777-29C7-1782-597A4B59760C}"/>
          </ac:graphicFrameMkLst>
        </pc:graphicFrameChg>
      </pc:sldChg>
      <pc:sldChg chg="addSp delSp modSp new add del mod">
        <pc:chgData name="Helen Kirrane" userId="75274bbf-9d60-4a44-9b9f-256f2eb68d3d" providerId="ADAL" clId="{83BE7B66-E650-4EA6-8D38-BFC8D1F2C046}" dt="2025-07-03T14:35:14.597" v="15377" actId="20577"/>
        <pc:sldMkLst>
          <pc:docMk/>
          <pc:sldMk cId="3070033719" sldId="282"/>
        </pc:sldMkLst>
        <pc:spChg chg="mod">
          <ac:chgData name="Helen Kirrane" userId="75274bbf-9d60-4a44-9b9f-256f2eb68d3d" providerId="ADAL" clId="{83BE7B66-E650-4EA6-8D38-BFC8D1F2C046}" dt="2025-06-30T13:44:10.021" v="9657" actId="14100"/>
          <ac:spMkLst>
            <pc:docMk/>
            <pc:sldMk cId="3070033719" sldId="282"/>
            <ac:spMk id="2" creationId="{18537EAF-CF2C-763F-2F3F-7728054080D2}"/>
          </ac:spMkLst>
        </pc:spChg>
        <pc:spChg chg="add del mod">
          <ac:chgData name="Helen Kirrane" userId="75274bbf-9d60-4a44-9b9f-256f2eb68d3d" providerId="ADAL" clId="{83BE7B66-E650-4EA6-8D38-BFC8D1F2C046}" dt="2025-07-03T14:35:14.597" v="15377" actId="20577"/>
          <ac:spMkLst>
            <pc:docMk/>
            <pc:sldMk cId="3070033719" sldId="282"/>
            <ac:spMk id="3" creationId="{4857FAC9-0898-FAC2-3F3F-C319ECAA9271}"/>
          </ac:spMkLst>
        </pc:spChg>
        <pc:spChg chg="add del mod">
          <ac:chgData name="Helen Kirrane" userId="75274bbf-9d60-4a44-9b9f-256f2eb68d3d" providerId="ADAL" clId="{83BE7B66-E650-4EA6-8D38-BFC8D1F2C046}" dt="2025-07-03T11:39:20.636" v="13932" actId="478"/>
          <ac:spMkLst>
            <pc:docMk/>
            <pc:sldMk cId="3070033719" sldId="282"/>
            <ac:spMk id="5" creationId="{D24F2F97-E549-EAB4-853D-9F1B1DA13D16}"/>
          </ac:spMkLst>
        </pc:spChg>
      </pc:sldChg>
      <pc:sldChg chg="delSp modSp new mod">
        <pc:chgData name="Helen Kirrane" userId="75274bbf-9d60-4a44-9b9f-256f2eb68d3d" providerId="ADAL" clId="{83BE7B66-E650-4EA6-8D38-BFC8D1F2C046}" dt="2025-07-03T11:41:58.485" v="13962" actId="255"/>
        <pc:sldMkLst>
          <pc:docMk/>
          <pc:sldMk cId="2414118488" sldId="283"/>
        </pc:sldMkLst>
        <pc:spChg chg="mod">
          <ac:chgData name="Helen Kirrane" userId="75274bbf-9d60-4a44-9b9f-256f2eb68d3d" providerId="ADAL" clId="{83BE7B66-E650-4EA6-8D38-BFC8D1F2C046}" dt="2025-06-30T13:41:20.368" v="9029" actId="14100"/>
          <ac:spMkLst>
            <pc:docMk/>
            <pc:sldMk cId="2414118488" sldId="283"/>
            <ac:spMk id="2" creationId="{671A2669-C2E6-46AA-1166-2F6DB8015702}"/>
          </ac:spMkLst>
        </pc:spChg>
        <pc:spChg chg="mod">
          <ac:chgData name="Helen Kirrane" userId="75274bbf-9d60-4a44-9b9f-256f2eb68d3d" providerId="ADAL" clId="{83BE7B66-E650-4EA6-8D38-BFC8D1F2C046}" dt="2025-07-03T11:41:58.485" v="13962" actId="255"/>
          <ac:spMkLst>
            <pc:docMk/>
            <pc:sldMk cId="2414118488" sldId="283"/>
            <ac:spMk id="3" creationId="{A171F586-29DA-4A12-8510-1D27D96C4919}"/>
          </ac:spMkLst>
        </pc:spChg>
      </pc:sldChg>
      <pc:sldChg chg="delSp modSp new mod ord">
        <pc:chgData name="Helen Kirrane" userId="75274bbf-9d60-4a44-9b9f-256f2eb68d3d" providerId="ADAL" clId="{83BE7B66-E650-4EA6-8D38-BFC8D1F2C046}" dt="2025-07-03T11:38:54.321" v="13928" actId="20577"/>
        <pc:sldMkLst>
          <pc:docMk/>
          <pc:sldMk cId="1154019451" sldId="284"/>
        </pc:sldMkLst>
        <pc:spChg chg="mod">
          <ac:chgData name="Helen Kirrane" userId="75274bbf-9d60-4a44-9b9f-256f2eb68d3d" providerId="ADAL" clId="{83BE7B66-E650-4EA6-8D38-BFC8D1F2C046}" dt="2025-06-30T13:50:44.526" v="10406" actId="14100"/>
          <ac:spMkLst>
            <pc:docMk/>
            <pc:sldMk cId="1154019451" sldId="284"/>
            <ac:spMk id="2" creationId="{83526722-24AF-72BF-F537-027EBA7582E8}"/>
          </ac:spMkLst>
        </pc:spChg>
        <pc:spChg chg="mod">
          <ac:chgData name="Helen Kirrane" userId="75274bbf-9d60-4a44-9b9f-256f2eb68d3d" providerId="ADAL" clId="{83BE7B66-E650-4EA6-8D38-BFC8D1F2C046}" dt="2025-07-03T11:38:54.321" v="13928" actId="20577"/>
          <ac:spMkLst>
            <pc:docMk/>
            <pc:sldMk cId="1154019451" sldId="284"/>
            <ac:spMk id="3" creationId="{D73512AE-420E-0CEB-0BDD-847D7A0F30B5}"/>
          </ac:spMkLst>
        </pc:spChg>
      </pc:sldChg>
      <pc:sldChg chg="delSp modSp new mod ord">
        <pc:chgData name="Helen Kirrane" userId="75274bbf-9d60-4a44-9b9f-256f2eb68d3d" providerId="ADAL" clId="{83BE7B66-E650-4EA6-8D38-BFC8D1F2C046}" dt="2025-07-03T14:57:36.936" v="15928"/>
        <pc:sldMkLst>
          <pc:docMk/>
          <pc:sldMk cId="3731817019" sldId="285"/>
        </pc:sldMkLst>
        <pc:spChg chg="mod">
          <ac:chgData name="Helen Kirrane" userId="75274bbf-9d60-4a44-9b9f-256f2eb68d3d" providerId="ADAL" clId="{83BE7B66-E650-4EA6-8D38-BFC8D1F2C046}" dt="2025-06-30T13:50:56.069" v="10422" actId="14100"/>
          <ac:spMkLst>
            <pc:docMk/>
            <pc:sldMk cId="3731817019" sldId="285"/>
            <ac:spMk id="2" creationId="{872ABD94-FA26-1997-7366-54225848E185}"/>
          </ac:spMkLst>
        </pc:spChg>
        <pc:spChg chg="mod">
          <ac:chgData name="Helen Kirrane" userId="75274bbf-9d60-4a44-9b9f-256f2eb68d3d" providerId="ADAL" clId="{83BE7B66-E650-4EA6-8D38-BFC8D1F2C046}" dt="2025-07-03T14:54:26.973" v="15555" actId="20577"/>
          <ac:spMkLst>
            <pc:docMk/>
            <pc:sldMk cId="3731817019" sldId="285"/>
            <ac:spMk id="3" creationId="{F46FF95B-AD1C-5124-6BC9-BCA94B2A3CB3}"/>
          </ac:spMkLst>
        </pc:spChg>
      </pc:sldChg>
      <pc:sldChg chg="delSp modSp new mod ord">
        <pc:chgData name="Helen Kirrane" userId="75274bbf-9d60-4a44-9b9f-256f2eb68d3d" providerId="ADAL" clId="{83BE7B66-E650-4EA6-8D38-BFC8D1F2C046}" dt="2025-07-03T14:58:00.212" v="15931" actId="27636"/>
        <pc:sldMkLst>
          <pc:docMk/>
          <pc:sldMk cId="3578063511" sldId="286"/>
        </pc:sldMkLst>
        <pc:spChg chg="mod">
          <ac:chgData name="Helen Kirrane" userId="75274bbf-9d60-4a44-9b9f-256f2eb68d3d" providerId="ADAL" clId="{83BE7B66-E650-4EA6-8D38-BFC8D1F2C046}" dt="2025-06-30T13:55:13.632" v="11273" actId="20577"/>
          <ac:spMkLst>
            <pc:docMk/>
            <pc:sldMk cId="3578063511" sldId="286"/>
            <ac:spMk id="2" creationId="{41B89F7E-51A5-9D88-BCDF-A274BD6A59F1}"/>
          </ac:spMkLst>
        </pc:spChg>
        <pc:spChg chg="mod">
          <ac:chgData name="Helen Kirrane" userId="75274bbf-9d60-4a44-9b9f-256f2eb68d3d" providerId="ADAL" clId="{83BE7B66-E650-4EA6-8D38-BFC8D1F2C046}" dt="2025-07-03T14:58:00.212" v="15931" actId="27636"/>
          <ac:spMkLst>
            <pc:docMk/>
            <pc:sldMk cId="3578063511" sldId="286"/>
            <ac:spMk id="3" creationId="{BB48946A-1734-F90C-B030-67091C239C8F}"/>
          </ac:spMkLst>
        </pc:spChg>
      </pc:sldChg>
      <pc:sldChg chg="new del ord">
        <pc:chgData name="Helen Kirrane" userId="75274bbf-9d60-4a44-9b9f-256f2eb68d3d" providerId="ADAL" clId="{83BE7B66-E650-4EA6-8D38-BFC8D1F2C046}" dt="2025-06-30T14:02:05.676" v="11782" actId="2696"/>
        <pc:sldMkLst>
          <pc:docMk/>
          <pc:sldMk cId="496574711" sldId="287"/>
        </pc:sldMkLst>
      </pc:sldChg>
      <pc:sldChg chg="delSp modSp new mod">
        <pc:chgData name="Helen Kirrane" userId="75274bbf-9d60-4a44-9b9f-256f2eb68d3d" providerId="ADAL" clId="{83BE7B66-E650-4EA6-8D38-BFC8D1F2C046}" dt="2025-07-03T14:54:38.063" v="15608" actId="20577"/>
        <pc:sldMkLst>
          <pc:docMk/>
          <pc:sldMk cId="606461364" sldId="287"/>
        </pc:sldMkLst>
        <pc:spChg chg="mod">
          <ac:chgData name="Helen Kirrane" userId="75274bbf-9d60-4a44-9b9f-256f2eb68d3d" providerId="ADAL" clId="{83BE7B66-E650-4EA6-8D38-BFC8D1F2C046}" dt="2025-06-30T14:36:18.918" v="12158" actId="20577"/>
          <ac:spMkLst>
            <pc:docMk/>
            <pc:sldMk cId="606461364" sldId="287"/>
            <ac:spMk id="2" creationId="{AC5A4891-444E-7E7C-CD32-00B6D300C961}"/>
          </ac:spMkLst>
        </pc:spChg>
        <pc:spChg chg="mod">
          <ac:chgData name="Helen Kirrane" userId="75274bbf-9d60-4a44-9b9f-256f2eb68d3d" providerId="ADAL" clId="{83BE7B66-E650-4EA6-8D38-BFC8D1F2C046}" dt="2025-07-03T14:54:38.063" v="15608" actId="20577"/>
          <ac:spMkLst>
            <pc:docMk/>
            <pc:sldMk cId="606461364" sldId="287"/>
            <ac:spMk id="3" creationId="{1F669191-E07E-10D5-42AB-A20BA20061A9}"/>
          </ac:spMkLst>
        </pc:spChg>
      </pc:sldChg>
      <pc:sldChg chg="add del">
        <pc:chgData name="Helen Kirrane" userId="75274bbf-9d60-4a44-9b9f-256f2eb68d3d" providerId="ADAL" clId="{83BE7B66-E650-4EA6-8D38-BFC8D1F2C046}" dt="2025-06-30T14:04:44.798" v="11816" actId="2696"/>
        <pc:sldMkLst>
          <pc:docMk/>
          <pc:sldMk cId="4196499924" sldId="287"/>
        </pc:sldMkLst>
      </pc:sldChg>
      <pc:sldChg chg="delSp modSp new mod">
        <pc:chgData name="Helen Kirrane" userId="75274bbf-9d60-4a44-9b9f-256f2eb68d3d" providerId="ADAL" clId="{83BE7B66-E650-4EA6-8D38-BFC8D1F2C046}" dt="2025-07-03T14:56:30.064" v="15838" actId="20577"/>
        <pc:sldMkLst>
          <pc:docMk/>
          <pc:sldMk cId="650305966" sldId="288"/>
        </pc:sldMkLst>
        <pc:spChg chg="mod">
          <ac:chgData name="Helen Kirrane" userId="75274bbf-9d60-4a44-9b9f-256f2eb68d3d" providerId="ADAL" clId="{83BE7B66-E650-4EA6-8D38-BFC8D1F2C046}" dt="2025-06-30T15:10:41.902" v="13168" actId="20577"/>
          <ac:spMkLst>
            <pc:docMk/>
            <pc:sldMk cId="650305966" sldId="288"/>
            <ac:spMk id="2" creationId="{6A6ECF24-C8BD-5EBA-3B74-52C9E18DD205}"/>
          </ac:spMkLst>
        </pc:spChg>
        <pc:spChg chg="mod">
          <ac:chgData name="Helen Kirrane" userId="75274bbf-9d60-4a44-9b9f-256f2eb68d3d" providerId="ADAL" clId="{83BE7B66-E650-4EA6-8D38-BFC8D1F2C046}" dt="2025-07-03T14:56:30.064" v="15838" actId="20577"/>
          <ac:spMkLst>
            <pc:docMk/>
            <pc:sldMk cId="650305966" sldId="288"/>
            <ac:spMk id="3" creationId="{9935E2A8-5EB3-30A3-9112-72B6F773C8DF}"/>
          </ac:spMkLst>
        </pc:spChg>
      </pc:sldChg>
      <pc:sldChg chg="addSp delSp modSp add mod">
        <pc:chgData name="Helen Kirrane" userId="75274bbf-9d60-4a44-9b9f-256f2eb68d3d" providerId="ADAL" clId="{83BE7B66-E650-4EA6-8D38-BFC8D1F2C046}" dt="2025-07-03T14:57:46.176" v="15929" actId="20577"/>
        <pc:sldMkLst>
          <pc:docMk/>
          <pc:sldMk cId="1534542454" sldId="289"/>
        </pc:sldMkLst>
        <pc:spChg chg="add del mod">
          <ac:chgData name="Helen Kirrane" userId="75274bbf-9d60-4a44-9b9f-256f2eb68d3d" providerId="ADAL" clId="{83BE7B66-E650-4EA6-8D38-BFC8D1F2C046}" dt="2025-07-03T14:57:46.176" v="15929" actId="20577"/>
          <ac:spMkLst>
            <pc:docMk/>
            <pc:sldMk cId="1534542454" sldId="289"/>
            <ac:spMk id="3" creationId="{C75055F7-399F-8736-6E73-7976C4BD6533}"/>
          </ac:spMkLst>
        </pc:spChg>
        <pc:spChg chg="add del mod">
          <ac:chgData name="Helen Kirrane" userId="75274bbf-9d60-4a44-9b9f-256f2eb68d3d" providerId="ADAL" clId="{83BE7B66-E650-4EA6-8D38-BFC8D1F2C046}" dt="2025-07-03T12:54:00.635" v="15281" actId="478"/>
          <ac:spMkLst>
            <pc:docMk/>
            <pc:sldMk cId="1534542454" sldId="289"/>
            <ac:spMk id="5" creationId="{AA5F90F1-5373-A9D9-0C66-E20E6F91DC2B}"/>
          </ac:spMkLst>
        </pc:spChg>
      </pc:sldChg>
      <pc:sldChg chg="new del">
        <pc:chgData name="Helen Kirrane" userId="75274bbf-9d60-4a44-9b9f-256f2eb68d3d" providerId="ADAL" clId="{83BE7B66-E650-4EA6-8D38-BFC8D1F2C046}" dt="2025-07-03T11:35:15.553" v="13389" actId="2696"/>
        <pc:sldMkLst>
          <pc:docMk/>
          <pc:sldMk cId="1637571711" sldId="289"/>
        </pc:sldMkLst>
      </pc:sldChg>
      <pc:sldChg chg="delSp modSp new mod">
        <pc:chgData name="Helen Kirrane" userId="75274bbf-9d60-4a44-9b9f-256f2eb68d3d" providerId="ADAL" clId="{83BE7B66-E650-4EA6-8D38-BFC8D1F2C046}" dt="2025-07-03T15:12:24.701" v="16352" actId="20577"/>
        <pc:sldMkLst>
          <pc:docMk/>
          <pc:sldMk cId="4002578240" sldId="290"/>
        </pc:sldMkLst>
        <pc:spChg chg="mod">
          <ac:chgData name="Helen Kirrane" userId="75274bbf-9d60-4a44-9b9f-256f2eb68d3d" providerId="ADAL" clId="{83BE7B66-E650-4EA6-8D38-BFC8D1F2C046}" dt="2025-07-03T12:51:54.189" v="14945" actId="20577"/>
          <ac:spMkLst>
            <pc:docMk/>
            <pc:sldMk cId="4002578240" sldId="290"/>
            <ac:spMk id="2" creationId="{B9FAA4BF-771E-70C2-7AC8-C3488A69041A}"/>
          </ac:spMkLst>
        </pc:spChg>
        <pc:spChg chg="mod">
          <ac:chgData name="Helen Kirrane" userId="75274bbf-9d60-4a44-9b9f-256f2eb68d3d" providerId="ADAL" clId="{83BE7B66-E650-4EA6-8D38-BFC8D1F2C046}" dt="2025-07-03T15:12:24.701" v="16352" actId="20577"/>
          <ac:spMkLst>
            <pc:docMk/>
            <pc:sldMk cId="4002578240" sldId="290"/>
            <ac:spMk id="3" creationId="{CAEC3733-C438-BD8B-6B3B-576F5D058E05}"/>
          </ac:spMkLst>
        </pc:spChg>
        <pc:spChg chg="del">
          <ac:chgData name="Helen Kirrane" userId="75274bbf-9d60-4a44-9b9f-256f2eb68d3d" providerId="ADAL" clId="{83BE7B66-E650-4EA6-8D38-BFC8D1F2C046}" dt="2025-07-03T12:51:57.642" v="14946" actId="478"/>
          <ac:spMkLst>
            <pc:docMk/>
            <pc:sldMk cId="4002578240" sldId="290"/>
            <ac:spMk id="4" creationId="{0154A4DE-379F-C0D7-98DA-3AC44C352C37}"/>
          </ac:spMkLst>
        </pc:spChg>
      </pc:sldChg>
      <pc:sldChg chg="delSp modSp new mod">
        <pc:chgData name="Helen Kirrane" userId="75274bbf-9d60-4a44-9b9f-256f2eb68d3d" providerId="ADAL" clId="{83BE7B66-E650-4EA6-8D38-BFC8D1F2C046}" dt="2025-07-04T08:20:36.425" v="16409" actId="20577"/>
        <pc:sldMkLst>
          <pc:docMk/>
          <pc:sldMk cId="3711507762" sldId="291"/>
        </pc:sldMkLst>
        <pc:spChg chg="mod">
          <ac:chgData name="Helen Kirrane" userId="75274bbf-9d60-4a44-9b9f-256f2eb68d3d" providerId="ADAL" clId="{83BE7B66-E650-4EA6-8D38-BFC8D1F2C046}" dt="2025-07-03T15:00:14.808" v="16012" actId="20577"/>
          <ac:spMkLst>
            <pc:docMk/>
            <pc:sldMk cId="3711507762" sldId="291"/>
            <ac:spMk id="2" creationId="{5D0777FE-7E77-5558-80C8-3662413F46FE}"/>
          </ac:spMkLst>
        </pc:spChg>
        <pc:spChg chg="mod">
          <ac:chgData name="Helen Kirrane" userId="75274bbf-9d60-4a44-9b9f-256f2eb68d3d" providerId="ADAL" clId="{83BE7B66-E650-4EA6-8D38-BFC8D1F2C046}" dt="2025-07-04T08:20:36.425" v="16409" actId="20577"/>
          <ac:spMkLst>
            <pc:docMk/>
            <pc:sldMk cId="3711507762" sldId="291"/>
            <ac:spMk id="3" creationId="{883A9151-35E6-DAC4-DD8B-B64451001BA1}"/>
          </ac:spMkLst>
        </pc:spChg>
        <pc:spChg chg="del">
          <ac:chgData name="Helen Kirrane" userId="75274bbf-9d60-4a44-9b9f-256f2eb68d3d" providerId="ADAL" clId="{83BE7B66-E650-4EA6-8D38-BFC8D1F2C046}" dt="2025-07-03T15:00:19.661" v="16013" actId="478"/>
          <ac:spMkLst>
            <pc:docMk/>
            <pc:sldMk cId="3711507762" sldId="291"/>
            <ac:spMk id="4" creationId="{69C3D43D-4612-3425-5031-12AD3A1BF3BF}"/>
          </ac:spMkLst>
        </pc:spChg>
      </pc:sldChg>
    </pc:docChg>
  </pc:docChgLst>
</pc:chgInfo>
</file>

<file path=ppt/diagrams/_rels/data3.xml.rels><?xml version="1.0" encoding="UTF-8" standalone="yes"?>
<Relationships xmlns="http://schemas.openxmlformats.org/package/2006/relationships"><Relationship Id="rId1" Type="http://schemas.openxmlformats.org/officeDocument/2006/relationships/hyperlink" Target="https://www.irishimmigration.ie/coming-to-study-in-ireland/study-in-ireland-travel-path/" TargetMode="External"/></Relationships>
</file>

<file path=ppt/diagrams/_rels/data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ata7.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2.png"/><Relationship Id="rId7" Type="http://schemas.openxmlformats.org/officeDocument/2006/relationships/image" Target="../media/image16.png"/><Relationship Id="rId12" Type="http://schemas.openxmlformats.org/officeDocument/2006/relationships/image" Target="../media/image21.svg"/><Relationship Id="rId2" Type="http://schemas.openxmlformats.org/officeDocument/2006/relationships/hyperlink" Target="https://www.maynoothuniversity.ie/international/money-and-budgeting" TargetMode="External"/><Relationship Id="rId1" Type="http://schemas.openxmlformats.org/officeDocument/2006/relationships/hyperlink" Target="https://personalbanking.bankofireland.com/bank/current-accounts/personal-current-account/coming-to-ireland/?_gl=1*muy398*_ga*MTc1MDQ1NjM3MC4xNzUwMTUzOTIz*_ga_9RNYMFP1NM*czE3NTAxNTM5MjIkbzEkZzAkdDE3NTAxNTM5MjYkajYwJGwwJGgw*_gcl_au*OTc3NTkxNjYuMTc1MDE1MzkyNg.." TargetMode="External"/><Relationship Id="rId6" Type="http://schemas.openxmlformats.org/officeDocument/2006/relationships/image" Target="../media/image15.svg"/><Relationship Id="rId11" Type="http://schemas.openxmlformats.org/officeDocument/2006/relationships/image" Target="../media/image20.png"/><Relationship Id="rId5" Type="http://schemas.openxmlformats.org/officeDocument/2006/relationships/image" Target="../media/image14.png"/><Relationship Id="rId10" Type="http://schemas.openxmlformats.org/officeDocument/2006/relationships/image" Target="../media/image19.svg"/><Relationship Id="rId4" Type="http://schemas.openxmlformats.org/officeDocument/2006/relationships/image" Target="../media/image13.svg"/><Relationship Id="rId9" Type="http://schemas.openxmlformats.org/officeDocument/2006/relationships/image" Target="../media/image18.png"/></Relationships>
</file>

<file path=ppt/diagrams/_rels/data8.xml.rels><?xml version="1.0" encoding="UTF-8" standalone="yes"?>
<Relationships xmlns="http://schemas.openxmlformats.org/package/2006/relationships"><Relationship Id="rId8" Type="http://schemas.openxmlformats.org/officeDocument/2006/relationships/image" Target="../media/image28.png"/><Relationship Id="rId13" Type="http://schemas.openxmlformats.org/officeDocument/2006/relationships/image" Target="../media/image33.svg"/><Relationship Id="rId3" Type="http://schemas.openxmlformats.org/officeDocument/2006/relationships/image" Target="../media/image23.svg"/><Relationship Id="rId7" Type="http://schemas.openxmlformats.org/officeDocument/2006/relationships/image" Target="../media/image27.svg"/><Relationship Id="rId12" Type="http://schemas.openxmlformats.org/officeDocument/2006/relationships/image" Target="../media/image32.png"/><Relationship Id="rId2" Type="http://schemas.openxmlformats.org/officeDocument/2006/relationships/image" Target="../media/image22.png"/><Relationship Id="rId1" Type="http://schemas.openxmlformats.org/officeDocument/2006/relationships/hyperlink" Target="https://www.maynoothuniversity.ie/international/student-supports-and-settling" TargetMode="External"/><Relationship Id="rId6" Type="http://schemas.openxmlformats.org/officeDocument/2006/relationships/image" Target="../media/image26.png"/><Relationship Id="rId11" Type="http://schemas.openxmlformats.org/officeDocument/2006/relationships/image" Target="../media/image31.svg"/><Relationship Id="rId5" Type="http://schemas.openxmlformats.org/officeDocument/2006/relationships/image" Target="../media/image25.svg"/><Relationship Id="rId15" Type="http://schemas.openxmlformats.org/officeDocument/2006/relationships/image" Target="../media/image35.svg"/><Relationship Id="rId10" Type="http://schemas.openxmlformats.org/officeDocument/2006/relationships/image" Target="../media/image30.png"/><Relationship Id="rId4" Type="http://schemas.openxmlformats.org/officeDocument/2006/relationships/image" Target="../media/image24.png"/><Relationship Id="rId9" Type="http://schemas.openxmlformats.org/officeDocument/2006/relationships/image" Target="../media/image29.svg"/><Relationship Id="rId14" Type="http://schemas.openxmlformats.org/officeDocument/2006/relationships/image" Target="../media/image34.png"/></Relationships>
</file>

<file path=ppt/diagrams/_rels/drawing3.xml.rels><?xml version="1.0" encoding="UTF-8" standalone="yes"?>
<Relationships xmlns="http://schemas.openxmlformats.org/package/2006/relationships"><Relationship Id="rId1" Type="http://schemas.openxmlformats.org/officeDocument/2006/relationships/hyperlink" Target="https://www.irishimmigration.ie/coming-to-study-in-ireland/study-in-ireland-travel-path/" TargetMode="External"/></Relationships>
</file>

<file path=ppt/diagrams/_rels/drawing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7.svg"/></Relationships>
</file>

<file path=ppt/diagrams/_rels/drawing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4.png"/><Relationship Id="rId7" Type="http://schemas.openxmlformats.org/officeDocument/2006/relationships/image" Target="../media/image17.svg"/><Relationship Id="rId12" Type="http://schemas.openxmlformats.org/officeDocument/2006/relationships/hyperlink" Target="https://www.maynoothuniversity.ie/international/money-and-budgeting" TargetMode="External"/><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6.png"/><Relationship Id="rId11" Type="http://schemas.openxmlformats.org/officeDocument/2006/relationships/image" Target="../media/image21.svg"/><Relationship Id="rId5" Type="http://schemas.openxmlformats.org/officeDocument/2006/relationships/hyperlink" Target="https://personalbanking.bankofireland.com/bank/current-accounts/personal-current-account/coming-to-ireland/?_gl=1*muy398*_ga*MTc1MDQ1NjM3MC4xNzUwMTUzOTIz*_ga_9RNYMFP1NM*czE3NTAxNTM5MjIkbzEkZzAkdDE3NTAxNTM5MjYkajYwJGwwJGgw*_gcl_au*OTc3NTkxNjYuMTc1MDE1MzkyNg.." TargetMode="External"/><Relationship Id="rId10" Type="http://schemas.openxmlformats.org/officeDocument/2006/relationships/image" Target="../media/image20.png"/><Relationship Id="rId4" Type="http://schemas.openxmlformats.org/officeDocument/2006/relationships/image" Target="../media/image15.svg"/><Relationship Id="rId9" Type="http://schemas.openxmlformats.org/officeDocument/2006/relationships/image" Target="../media/image19.svg"/></Relationships>
</file>

<file path=ppt/diagrams/_rels/drawing8.xml.rels><?xml version="1.0" encoding="UTF-8" standalone="yes"?>
<Relationships xmlns="http://schemas.openxmlformats.org/package/2006/relationships"><Relationship Id="rId8" Type="http://schemas.openxmlformats.org/officeDocument/2006/relationships/image" Target="../media/image29.svg"/><Relationship Id="rId13" Type="http://schemas.openxmlformats.org/officeDocument/2006/relationships/image" Target="../media/image34.png"/><Relationship Id="rId3" Type="http://schemas.openxmlformats.org/officeDocument/2006/relationships/image" Target="../media/image24.png"/><Relationship Id="rId7" Type="http://schemas.openxmlformats.org/officeDocument/2006/relationships/image" Target="../media/image28.png"/><Relationship Id="rId12" Type="http://schemas.openxmlformats.org/officeDocument/2006/relationships/image" Target="../media/image33.sv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11" Type="http://schemas.openxmlformats.org/officeDocument/2006/relationships/image" Target="../media/image32.png"/><Relationship Id="rId5" Type="http://schemas.openxmlformats.org/officeDocument/2006/relationships/image" Target="../media/image26.png"/><Relationship Id="rId15" Type="http://schemas.openxmlformats.org/officeDocument/2006/relationships/hyperlink" Target="https://www.maynoothuniversity.ie/international/student-supports-and-settling" TargetMode="External"/><Relationship Id="rId10" Type="http://schemas.openxmlformats.org/officeDocument/2006/relationships/image" Target="../media/image31.svg"/><Relationship Id="rId4" Type="http://schemas.openxmlformats.org/officeDocument/2006/relationships/image" Target="../media/image25.svg"/><Relationship Id="rId9" Type="http://schemas.openxmlformats.org/officeDocument/2006/relationships/image" Target="../media/image30.png"/><Relationship Id="rId14" Type="http://schemas.openxmlformats.org/officeDocument/2006/relationships/image" Target="../media/image35.sv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bg_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a:alpha val="0"/>
      </a:schemeClr>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18/5/colors/Iconchunking_neutralbg_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a:alpha val="0"/>
      </a:schemeClr>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A1B906-C63E-4E9F-808A-9FB421E3E039}"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00CBC075-AFB3-4645-8B16-9E98BE0A6D7F}">
      <dgm:prSet/>
      <dgm:spPr/>
      <dgm:t>
        <a:bodyPr/>
        <a:lstStyle/>
        <a:p>
          <a:r>
            <a:rPr lang="en-US"/>
            <a:t>Welcome to Maynooth University</a:t>
          </a:r>
        </a:p>
      </dgm:t>
    </dgm:pt>
    <dgm:pt modelId="{1A028FBE-263E-4277-B2CF-583A5D3AFA21}" type="parTrans" cxnId="{F7D87BE1-6915-4044-AD96-5B7AB95013B1}">
      <dgm:prSet/>
      <dgm:spPr/>
      <dgm:t>
        <a:bodyPr/>
        <a:lstStyle/>
        <a:p>
          <a:endParaRPr lang="en-US"/>
        </a:p>
      </dgm:t>
    </dgm:pt>
    <dgm:pt modelId="{8D365EA1-6E72-4475-B193-E58B5FD66837}" type="sibTrans" cxnId="{F7D87BE1-6915-4044-AD96-5B7AB95013B1}">
      <dgm:prSet/>
      <dgm:spPr/>
      <dgm:t>
        <a:bodyPr/>
        <a:lstStyle/>
        <a:p>
          <a:endParaRPr lang="en-US"/>
        </a:p>
      </dgm:t>
    </dgm:pt>
    <dgm:pt modelId="{7F8DB491-5056-41A2-821C-95283F0C9260}">
      <dgm:prSet/>
      <dgm:spPr/>
      <dgm:t>
        <a:bodyPr/>
        <a:lstStyle/>
        <a:p>
          <a:r>
            <a:rPr lang="en-US" dirty="0"/>
            <a:t>We're excited to have you join our international community!</a:t>
          </a:r>
        </a:p>
      </dgm:t>
    </dgm:pt>
    <dgm:pt modelId="{1E4CCCE6-655F-4E85-B866-2936CD006D46}" type="parTrans" cxnId="{72D15B14-C88B-4285-A387-F6C8D1E8ABA7}">
      <dgm:prSet/>
      <dgm:spPr/>
      <dgm:t>
        <a:bodyPr/>
        <a:lstStyle/>
        <a:p>
          <a:endParaRPr lang="en-US"/>
        </a:p>
      </dgm:t>
    </dgm:pt>
    <dgm:pt modelId="{96AD2515-52D2-4BD8-9B92-2D8A2D7AC9BA}" type="sibTrans" cxnId="{72D15B14-C88B-4285-A387-F6C8D1E8ABA7}">
      <dgm:prSet/>
      <dgm:spPr/>
      <dgm:t>
        <a:bodyPr/>
        <a:lstStyle/>
        <a:p>
          <a:endParaRPr lang="en-US"/>
        </a:p>
      </dgm:t>
    </dgm:pt>
    <dgm:pt modelId="{984855B8-0A13-4DD0-9FBB-70579EE09972}">
      <dgm:prSet/>
      <dgm:spPr/>
      <dgm:t>
        <a:bodyPr/>
        <a:lstStyle/>
        <a:p>
          <a:r>
            <a:rPr lang="en-US"/>
            <a:t>This presentation will help you prepare for your arrival.</a:t>
          </a:r>
        </a:p>
      </dgm:t>
    </dgm:pt>
    <dgm:pt modelId="{31B776E1-80FC-448A-A09F-5628E6B811FC}" type="parTrans" cxnId="{47D391E5-9B4E-45B2-95C8-218737D1488F}">
      <dgm:prSet/>
      <dgm:spPr/>
      <dgm:t>
        <a:bodyPr/>
        <a:lstStyle/>
        <a:p>
          <a:endParaRPr lang="en-US"/>
        </a:p>
      </dgm:t>
    </dgm:pt>
    <dgm:pt modelId="{1924AFDC-9AC7-4881-BAB1-DA1FFEF58025}" type="sibTrans" cxnId="{47D391E5-9B4E-45B2-95C8-218737D1488F}">
      <dgm:prSet/>
      <dgm:spPr/>
      <dgm:t>
        <a:bodyPr/>
        <a:lstStyle/>
        <a:p>
          <a:endParaRPr lang="en-US"/>
        </a:p>
      </dgm:t>
    </dgm:pt>
    <dgm:pt modelId="{1D091F19-71EF-43FF-B2A8-AF2E3051D3FE}" type="pres">
      <dgm:prSet presAssocID="{3CA1B906-C63E-4E9F-808A-9FB421E3E039}" presName="vert0" presStyleCnt="0">
        <dgm:presLayoutVars>
          <dgm:dir/>
          <dgm:animOne val="branch"/>
          <dgm:animLvl val="lvl"/>
        </dgm:presLayoutVars>
      </dgm:prSet>
      <dgm:spPr/>
    </dgm:pt>
    <dgm:pt modelId="{2D32BD3C-00E6-40C7-9E52-EACDB278A755}" type="pres">
      <dgm:prSet presAssocID="{00CBC075-AFB3-4645-8B16-9E98BE0A6D7F}" presName="thickLine" presStyleLbl="alignNode1" presStyleIdx="0" presStyleCnt="3"/>
      <dgm:spPr/>
    </dgm:pt>
    <dgm:pt modelId="{AEE090FD-6F1B-4DA2-8179-DBD4EC74E081}" type="pres">
      <dgm:prSet presAssocID="{00CBC075-AFB3-4645-8B16-9E98BE0A6D7F}" presName="horz1" presStyleCnt="0"/>
      <dgm:spPr/>
    </dgm:pt>
    <dgm:pt modelId="{E49C787C-CEFB-40DB-BB11-C0D770264CAB}" type="pres">
      <dgm:prSet presAssocID="{00CBC075-AFB3-4645-8B16-9E98BE0A6D7F}" presName="tx1" presStyleLbl="revTx" presStyleIdx="0" presStyleCnt="3"/>
      <dgm:spPr/>
    </dgm:pt>
    <dgm:pt modelId="{EFFEEC95-0725-4300-840D-EE3F518418C3}" type="pres">
      <dgm:prSet presAssocID="{00CBC075-AFB3-4645-8B16-9E98BE0A6D7F}" presName="vert1" presStyleCnt="0"/>
      <dgm:spPr/>
    </dgm:pt>
    <dgm:pt modelId="{1E65B008-5A87-4111-959E-4FDE33E9F4B3}" type="pres">
      <dgm:prSet presAssocID="{7F8DB491-5056-41A2-821C-95283F0C9260}" presName="thickLine" presStyleLbl="alignNode1" presStyleIdx="1" presStyleCnt="3"/>
      <dgm:spPr/>
    </dgm:pt>
    <dgm:pt modelId="{A0D7CE48-38D2-4D0B-B976-E57C231C82DF}" type="pres">
      <dgm:prSet presAssocID="{7F8DB491-5056-41A2-821C-95283F0C9260}" presName="horz1" presStyleCnt="0"/>
      <dgm:spPr/>
    </dgm:pt>
    <dgm:pt modelId="{9C51BBCF-BB4D-4908-8ADC-0AE1FDD19FBE}" type="pres">
      <dgm:prSet presAssocID="{7F8DB491-5056-41A2-821C-95283F0C9260}" presName="tx1" presStyleLbl="revTx" presStyleIdx="1" presStyleCnt="3"/>
      <dgm:spPr/>
    </dgm:pt>
    <dgm:pt modelId="{C190314A-4475-4597-B17B-2725B1DCFBD4}" type="pres">
      <dgm:prSet presAssocID="{7F8DB491-5056-41A2-821C-95283F0C9260}" presName="vert1" presStyleCnt="0"/>
      <dgm:spPr/>
    </dgm:pt>
    <dgm:pt modelId="{BE665B80-D9CD-4B40-94FA-648CB98CC7BF}" type="pres">
      <dgm:prSet presAssocID="{984855B8-0A13-4DD0-9FBB-70579EE09972}" presName="thickLine" presStyleLbl="alignNode1" presStyleIdx="2" presStyleCnt="3"/>
      <dgm:spPr/>
    </dgm:pt>
    <dgm:pt modelId="{B78928D2-8F49-4018-87DC-21F0CB27AC07}" type="pres">
      <dgm:prSet presAssocID="{984855B8-0A13-4DD0-9FBB-70579EE09972}" presName="horz1" presStyleCnt="0"/>
      <dgm:spPr/>
    </dgm:pt>
    <dgm:pt modelId="{278B862E-822F-446B-9A28-B52BDB508D5A}" type="pres">
      <dgm:prSet presAssocID="{984855B8-0A13-4DD0-9FBB-70579EE09972}" presName="tx1" presStyleLbl="revTx" presStyleIdx="2" presStyleCnt="3"/>
      <dgm:spPr/>
    </dgm:pt>
    <dgm:pt modelId="{6F6647F8-C106-4A46-B48F-00C3B2982FFA}" type="pres">
      <dgm:prSet presAssocID="{984855B8-0A13-4DD0-9FBB-70579EE09972}" presName="vert1" presStyleCnt="0"/>
      <dgm:spPr/>
    </dgm:pt>
  </dgm:ptLst>
  <dgm:cxnLst>
    <dgm:cxn modelId="{72D15B14-C88B-4285-A387-F6C8D1E8ABA7}" srcId="{3CA1B906-C63E-4E9F-808A-9FB421E3E039}" destId="{7F8DB491-5056-41A2-821C-95283F0C9260}" srcOrd="1" destOrd="0" parTransId="{1E4CCCE6-655F-4E85-B866-2936CD006D46}" sibTransId="{96AD2515-52D2-4BD8-9B92-2D8A2D7AC9BA}"/>
    <dgm:cxn modelId="{561F5642-B10D-4018-9AC5-676AECCD06B8}" type="presOf" srcId="{7F8DB491-5056-41A2-821C-95283F0C9260}" destId="{9C51BBCF-BB4D-4908-8ADC-0AE1FDD19FBE}" srcOrd="0" destOrd="0" presId="urn:microsoft.com/office/officeart/2008/layout/LinedList"/>
    <dgm:cxn modelId="{26D07665-922E-4667-A56A-3E6F4462973A}" type="presOf" srcId="{984855B8-0A13-4DD0-9FBB-70579EE09972}" destId="{278B862E-822F-446B-9A28-B52BDB508D5A}" srcOrd="0" destOrd="0" presId="urn:microsoft.com/office/officeart/2008/layout/LinedList"/>
    <dgm:cxn modelId="{AD4B86A0-C478-469C-B281-5A1094C2FAE2}" type="presOf" srcId="{00CBC075-AFB3-4645-8B16-9E98BE0A6D7F}" destId="{E49C787C-CEFB-40DB-BB11-C0D770264CAB}" srcOrd="0" destOrd="0" presId="urn:microsoft.com/office/officeart/2008/layout/LinedList"/>
    <dgm:cxn modelId="{C7FD8DC9-4665-4121-BD27-C765C525A04F}" type="presOf" srcId="{3CA1B906-C63E-4E9F-808A-9FB421E3E039}" destId="{1D091F19-71EF-43FF-B2A8-AF2E3051D3FE}" srcOrd="0" destOrd="0" presId="urn:microsoft.com/office/officeart/2008/layout/LinedList"/>
    <dgm:cxn modelId="{F7D87BE1-6915-4044-AD96-5B7AB95013B1}" srcId="{3CA1B906-C63E-4E9F-808A-9FB421E3E039}" destId="{00CBC075-AFB3-4645-8B16-9E98BE0A6D7F}" srcOrd="0" destOrd="0" parTransId="{1A028FBE-263E-4277-B2CF-583A5D3AFA21}" sibTransId="{8D365EA1-6E72-4475-B193-E58B5FD66837}"/>
    <dgm:cxn modelId="{47D391E5-9B4E-45B2-95C8-218737D1488F}" srcId="{3CA1B906-C63E-4E9F-808A-9FB421E3E039}" destId="{984855B8-0A13-4DD0-9FBB-70579EE09972}" srcOrd="2" destOrd="0" parTransId="{31B776E1-80FC-448A-A09F-5628E6B811FC}" sibTransId="{1924AFDC-9AC7-4881-BAB1-DA1FFEF58025}"/>
    <dgm:cxn modelId="{822532B8-FA43-497B-A514-99CB43D2054C}" type="presParOf" srcId="{1D091F19-71EF-43FF-B2A8-AF2E3051D3FE}" destId="{2D32BD3C-00E6-40C7-9E52-EACDB278A755}" srcOrd="0" destOrd="0" presId="urn:microsoft.com/office/officeart/2008/layout/LinedList"/>
    <dgm:cxn modelId="{37E99188-C555-4E9A-84D3-232FFF064350}" type="presParOf" srcId="{1D091F19-71EF-43FF-B2A8-AF2E3051D3FE}" destId="{AEE090FD-6F1B-4DA2-8179-DBD4EC74E081}" srcOrd="1" destOrd="0" presId="urn:microsoft.com/office/officeart/2008/layout/LinedList"/>
    <dgm:cxn modelId="{62D4108B-BDA5-48F4-BDFB-0756BBDA5A5E}" type="presParOf" srcId="{AEE090FD-6F1B-4DA2-8179-DBD4EC74E081}" destId="{E49C787C-CEFB-40DB-BB11-C0D770264CAB}" srcOrd="0" destOrd="0" presId="urn:microsoft.com/office/officeart/2008/layout/LinedList"/>
    <dgm:cxn modelId="{D267D4E6-1587-4C23-8F84-B48BDBAECAFF}" type="presParOf" srcId="{AEE090FD-6F1B-4DA2-8179-DBD4EC74E081}" destId="{EFFEEC95-0725-4300-840D-EE3F518418C3}" srcOrd="1" destOrd="0" presId="urn:microsoft.com/office/officeart/2008/layout/LinedList"/>
    <dgm:cxn modelId="{451A9F64-02C6-4A41-9EAE-8295CCE97828}" type="presParOf" srcId="{1D091F19-71EF-43FF-B2A8-AF2E3051D3FE}" destId="{1E65B008-5A87-4111-959E-4FDE33E9F4B3}" srcOrd="2" destOrd="0" presId="urn:microsoft.com/office/officeart/2008/layout/LinedList"/>
    <dgm:cxn modelId="{64BE123A-DB71-4916-9549-3972DB7DD228}" type="presParOf" srcId="{1D091F19-71EF-43FF-B2A8-AF2E3051D3FE}" destId="{A0D7CE48-38D2-4D0B-B976-E57C231C82DF}" srcOrd="3" destOrd="0" presId="urn:microsoft.com/office/officeart/2008/layout/LinedList"/>
    <dgm:cxn modelId="{92CB9A95-73D3-460A-859D-8D9F1F18B1AE}" type="presParOf" srcId="{A0D7CE48-38D2-4D0B-B976-E57C231C82DF}" destId="{9C51BBCF-BB4D-4908-8ADC-0AE1FDD19FBE}" srcOrd="0" destOrd="0" presId="urn:microsoft.com/office/officeart/2008/layout/LinedList"/>
    <dgm:cxn modelId="{B7763D23-A9FE-47FA-9F34-470FA027F349}" type="presParOf" srcId="{A0D7CE48-38D2-4D0B-B976-E57C231C82DF}" destId="{C190314A-4475-4597-B17B-2725B1DCFBD4}" srcOrd="1" destOrd="0" presId="urn:microsoft.com/office/officeart/2008/layout/LinedList"/>
    <dgm:cxn modelId="{29AE1246-950C-4D66-B869-DFE4534223A1}" type="presParOf" srcId="{1D091F19-71EF-43FF-B2A8-AF2E3051D3FE}" destId="{BE665B80-D9CD-4B40-94FA-648CB98CC7BF}" srcOrd="4" destOrd="0" presId="urn:microsoft.com/office/officeart/2008/layout/LinedList"/>
    <dgm:cxn modelId="{D78C34B6-721C-4A4A-AADF-45DEDE04560C}" type="presParOf" srcId="{1D091F19-71EF-43FF-B2A8-AF2E3051D3FE}" destId="{B78928D2-8F49-4018-87DC-21F0CB27AC07}" srcOrd="5" destOrd="0" presId="urn:microsoft.com/office/officeart/2008/layout/LinedList"/>
    <dgm:cxn modelId="{6581FC32-0FBF-4ED4-AE27-3F69A2943878}" type="presParOf" srcId="{B78928D2-8F49-4018-87DC-21F0CB27AC07}" destId="{278B862E-822F-446B-9A28-B52BDB508D5A}" srcOrd="0" destOrd="0" presId="urn:microsoft.com/office/officeart/2008/layout/LinedList"/>
    <dgm:cxn modelId="{8C950D89-0D06-49CC-A08A-A9F320B1BAC4}" type="presParOf" srcId="{B78928D2-8F49-4018-87DC-21F0CB27AC07}" destId="{6F6647F8-C106-4A46-B48F-00C3B2982FFA}"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B71935-7F87-4CD5-9868-4AFC706416C2}" type="doc">
      <dgm:prSet loTypeId="urn:microsoft.com/office/officeart/2008/layout/LinedList" loCatId="list" qsTypeId="urn:microsoft.com/office/officeart/2005/8/quickstyle/simple2" qsCatId="simple" csTypeId="urn:microsoft.com/office/officeart/2005/8/colors/accent2_2" csCatId="accent2" phldr="1"/>
      <dgm:spPr/>
      <dgm:t>
        <a:bodyPr/>
        <a:lstStyle/>
        <a:p>
          <a:endParaRPr lang="en-US"/>
        </a:p>
      </dgm:t>
    </dgm:pt>
    <dgm:pt modelId="{A98C64C4-E5B2-446B-B25D-B01C058CD459}">
      <dgm:prSet/>
      <dgm:spPr/>
      <dgm:t>
        <a:bodyPr/>
        <a:lstStyle/>
        <a:p>
          <a:r>
            <a:rPr lang="en-US" dirty="0"/>
            <a:t>It is important to prepare these items: </a:t>
          </a:r>
        </a:p>
      </dgm:t>
    </dgm:pt>
    <dgm:pt modelId="{60753770-05B9-47E0-8EE4-1CA81A97BEC7}" type="parTrans" cxnId="{60B4CB05-9BC7-4AE2-B087-636392A7181C}">
      <dgm:prSet/>
      <dgm:spPr/>
      <dgm:t>
        <a:bodyPr/>
        <a:lstStyle/>
        <a:p>
          <a:endParaRPr lang="en-US"/>
        </a:p>
      </dgm:t>
    </dgm:pt>
    <dgm:pt modelId="{19F38C4C-4D05-4B2D-8BF4-80B57CF797D0}" type="sibTrans" cxnId="{60B4CB05-9BC7-4AE2-B087-636392A7181C}">
      <dgm:prSet/>
      <dgm:spPr/>
      <dgm:t>
        <a:bodyPr/>
        <a:lstStyle/>
        <a:p>
          <a:endParaRPr lang="en-US"/>
        </a:p>
      </dgm:t>
    </dgm:pt>
    <dgm:pt modelId="{4B062ECB-E6C7-43CE-A062-FDEEA64382ED}">
      <dgm:prSet/>
      <dgm:spPr/>
      <dgm:t>
        <a:bodyPr/>
        <a:lstStyle/>
        <a:p>
          <a:r>
            <a:rPr lang="en-US" dirty="0"/>
            <a:t>Ensure you have a valid passport – that is not expiring soon </a:t>
          </a:r>
        </a:p>
      </dgm:t>
    </dgm:pt>
    <dgm:pt modelId="{A18AD614-31A1-4E92-9B9F-024DD82EFBAE}" type="parTrans" cxnId="{8D67CADE-548E-4C7E-84B6-1923481B2DB0}">
      <dgm:prSet/>
      <dgm:spPr/>
      <dgm:t>
        <a:bodyPr/>
        <a:lstStyle/>
        <a:p>
          <a:endParaRPr lang="en-US"/>
        </a:p>
      </dgm:t>
    </dgm:pt>
    <dgm:pt modelId="{8735A810-9367-433D-8D35-B6D07F3DFD73}" type="sibTrans" cxnId="{8D67CADE-548E-4C7E-84B6-1923481B2DB0}">
      <dgm:prSet/>
      <dgm:spPr/>
      <dgm:t>
        <a:bodyPr/>
        <a:lstStyle/>
        <a:p>
          <a:endParaRPr lang="en-US"/>
        </a:p>
      </dgm:t>
    </dgm:pt>
    <dgm:pt modelId="{A0AA2C35-B83D-4970-B602-5B4F660789C9}">
      <dgm:prSet/>
      <dgm:spPr/>
      <dgm:t>
        <a:bodyPr/>
        <a:lstStyle/>
        <a:p>
          <a:r>
            <a:rPr lang="en-US" dirty="0"/>
            <a:t>Student visa for Ireland (if required)</a:t>
          </a:r>
        </a:p>
      </dgm:t>
    </dgm:pt>
    <dgm:pt modelId="{F053663E-D118-4862-8128-BC03881F541F}" type="parTrans" cxnId="{337084CF-4378-4712-B25F-FFF056ED7B49}">
      <dgm:prSet/>
      <dgm:spPr/>
      <dgm:t>
        <a:bodyPr/>
        <a:lstStyle/>
        <a:p>
          <a:endParaRPr lang="en-US"/>
        </a:p>
      </dgm:t>
    </dgm:pt>
    <dgm:pt modelId="{2B52D696-5538-41D6-B1E0-8315F37EFC98}" type="sibTrans" cxnId="{337084CF-4378-4712-B25F-FFF056ED7B49}">
      <dgm:prSet/>
      <dgm:spPr/>
      <dgm:t>
        <a:bodyPr/>
        <a:lstStyle/>
        <a:p>
          <a:endParaRPr lang="en-US"/>
        </a:p>
      </dgm:t>
    </dgm:pt>
    <dgm:pt modelId="{B44073B9-C295-4491-ADE1-ECCE0BC6456C}">
      <dgm:prSet/>
      <dgm:spPr/>
      <dgm:t>
        <a:bodyPr/>
        <a:lstStyle/>
        <a:p>
          <a:r>
            <a:rPr lang="en-IE" dirty="0"/>
            <a:t>Health Insurance for your time in Ireland</a:t>
          </a:r>
          <a:endParaRPr lang="en-US" dirty="0"/>
        </a:p>
      </dgm:t>
    </dgm:pt>
    <dgm:pt modelId="{1CBB0D91-D48B-4522-BF8F-347C4D759A93}" type="parTrans" cxnId="{AF9693F4-B675-4269-988F-A34543E06B6F}">
      <dgm:prSet/>
      <dgm:spPr/>
      <dgm:t>
        <a:bodyPr/>
        <a:lstStyle/>
        <a:p>
          <a:endParaRPr lang="en-US"/>
        </a:p>
      </dgm:t>
    </dgm:pt>
    <dgm:pt modelId="{A4B45A03-2E7F-473A-AC8A-FA2F45B2D95E}" type="sibTrans" cxnId="{AF9693F4-B675-4269-988F-A34543E06B6F}">
      <dgm:prSet/>
      <dgm:spPr/>
      <dgm:t>
        <a:bodyPr/>
        <a:lstStyle/>
        <a:p>
          <a:endParaRPr lang="en-US"/>
        </a:p>
      </dgm:t>
    </dgm:pt>
    <dgm:pt modelId="{1B372C7A-39E2-41FF-8CB6-D8539B4F5586}" type="pres">
      <dgm:prSet presAssocID="{3FB71935-7F87-4CD5-9868-4AFC706416C2}" presName="vert0" presStyleCnt="0">
        <dgm:presLayoutVars>
          <dgm:dir/>
          <dgm:animOne val="branch"/>
          <dgm:animLvl val="lvl"/>
        </dgm:presLayoutVars>
      </dgm:prSet>
      <dgm:spPr/>
    </dgm:pt>
    <dgm:pt modelId="{9958267F-CE6C-4FE6-97F5-EE9666462CDC}" type="pres">
      <dgm:prSet presAssocID="{A98C64C4-E5B2-446B-B25D-B01C058CD459}" presName="thickLine" presStyleLbl="alignNode1" presStyleIdx="0" presStyleCnt="4"/>
      <dgm:spPr/>
    </dgm:pt>
    <dgm:pt modelId="{3C015922-C2E2-4577-B41A-C44647C93E3A}" type="pres">
      <dgm:prSet presAssocID="{A98C64C4-E5B2-446B-B25D-B01C058CD459}" presName="horz1" presStyleCnt="0"/>
      <dgm:spPr/>
    </dgm:pt>
    <dgm:pt modelId="{B25346D5-B21F-4F7F-B1CB-A23388D85626}" type="pres">
      <dgm:prSet presAssocID="{A98C64C4-E5B2-446B-B25D-B01C058CD459}" presName="tx1" presStyleLbl="revTx" presStyleIdx="0" presStyleCnt="4"/>
      <dgm:spPr/>
    </dgm:pt>
    <dgm:pt modelId="{41CF17EA-4FDE-4F3D-AB8B-7C86A5C70F4E}" type="pres">
      <dgm:prSet presAssocID="{A98C64C4-E5B2-446B-B25D-B01C058CD459}" presName="vert1" presStyleCnt="0"/>
      <dgm:spPr/>
    </dgm:pt>
    <dgm:pt modelId="{8604D66A-55A8-4D69-BC1F-76A045843CC1}" type="pres">
      <dgm:prSet presAssocID="{4B062ECB-E6C7-43CE-A062-FDEEA64382ED}" presName="thickLine" presStyleLbl="alignNode1" presStyleIdx="1" presStyleCnt="4"/>
      <dgm:spPr/>
    </dgm:pt>
    <dgm:pt modelId="{8DC2217E-38F7-4510-A992-253220A88787}" type="pres">
      <dgm:prSet presAssocID="{4B062ECB-E6C7-43CE-A062-FDEEA64382ED}" presName="horz1" presStyleCnt="0"/>
      <dgm:spPr/>
    </dgm:pt>
    <dgm:pt modelId="{4BE99410-C13A-4F5E-8092-FF9023481811}" type="pres">
      <dgm:prSet presAssocID="{4B062ECB-E6C7-43CE-A062-FDEEA64382ED}" presName="tx1" presStyleLbl="revTx" presStyleIdx="1" presStyleCnt="4"/>
      <dgm:spPr/>
    </dgm:pt>
    <dgm:pt modelId="{149853A8-DCE8-4A96-BC83-BB8EE5934913}" type="pres">
      <dgm:prSet presAssocID="{4B062ECB-E6C7-43CE-A062-FDEEA64382ED}" presName="vert1" presStyleCnt="0"/>
      <dgm:spPr/>
    </dgm:pt>
    <dgm:pt modelId="{8830A0A8-F2B0-484B-85E0-0D9683248250}" type="pres">
      <dgm:prSet presAssocID="{A0AA2C35-B83D-4970-B602-5B4F660789C9}" presName="thickLine" presStyleLbl="alignNode1" presStyleIdx="2" presStyleCnt="4"/>
      <dgm:spPr/>
    </dgm:pt>
    <dgm:pt modelId="{D5934342-A7B0-4C14-A784-36DEBFCCF38D}" type="pres">
      <dgm:prSet presAssocID="{A0AA2C35-B83D-4970-B602-5B4F660789C9}" presName="horz1" presStyleCnt="0"/>
      <dgm:spPr/>
    </dgm:pt>
    <dgm:pt modelId="{C89B4270-1D1A-44C1-8135-45371776CF92}" type="pres">
      <dgm:prSet presAssocID="{A0AA2C35-B83D-4970-B602-5B4F660789C9}" presName="tx1" presStyleLbl="revTx" presStyleIdx="2" presStyleCnt="4"/>
      <dgm:spPr/>
    </dgm:pt>
    <dgm:pt modelId="{59DB2D2B-B1F1-4DF9-97B6-F8DCEED50625}" type="pres">
      <dgm:prSet presAssocID="{A0AA2C35-B83D-4970-B602-5B4F660789C9}" presName="vert1" presStyleCnt="0"/>
      <dgm:spPr/>
    </dgm:pt>
    <dgm:pt modelId="{F1BF1A29-C2FD-496A-AE9D-6F60E9D5371E}" type="pres">
      <dgm:prSet presAssocID="{B44073B9-C295-4491-ADE1-ECCE0BC6456C}" presName="thickLine" presStyleLbl="alignNode1" presStyleIdx="3" presStyleCnt="4"/>
      <dgm:spPr/>
    </dgm:pt>
    <dgm:pt modelId="{E4B3B4C5-6408-467A-9203-E7E725AA9B6E}" type="pres">
      <dgm:prSet presAssocID="{B44073B9-C295-4491-ADE1-ECCE0BC6456C}" presName="horz1" presStyleCnt="0"/>
      <dgm:spPr/>
    </dgm:pt>
    <dgm:pt modelId="{96846CFD-070E-4101-A314-052067DCF401}" type="pres">
      <dgm:prSet presAssocID="{B44073B9-C295-4491-ADE1-ECCE0BC6456C}" presName="tx1" presStyleLbl="revTx" presStyleIdx="3" presStyleCnt="4"/>
      <dgm:spPr/>
    </dgm:pt>
    <dgm:pt modelId="{C33786E0-47A3-4524-8DF7-278B1383E67B}" type="pres">
      <dgm:prSet presAssocID="{B44073B9-C295-4491-ADE1-ECCE0BC6456C}" presName="vert1" presStyleCnt="0"/>
      <dgm:spPr/>
    </dgm:pt>
  </dgm:ptLst>
  <dgm:cxnLst>
    <dgm:cxn modelId="{60B4CB05-9BC7-4AE2-B087-636392A7181C}" srcId="{3FB71935-7F87-4CD5-9868-4AFC706416C2}" destId="{A98C64C4-E5B2-446B-B25D-B01C058CD459}" srcOrd="0" destOrd="0" parTransId="{60753770-05B9-47E0-8EE4-1CA81A97BEC7}" sibTransId="{19F38C4C-4D05-4B2D-8BF4-80B57CF797D0}"/>
    <dgm:cxn modelId="{904A912C-50AA-4121-93EA-C4A35A7EED25}" type="presOf" srcId="{B44073B9-C295-4491-ADE1-ECCE0BC6456C}" destId="{96846CFD-070E-4101-A314-052067DCF401}" srcOrd="0" destOrd="0" presId="urn:microsoft.com/office/officeart/2008/layout/LinedList"/>
    <dgm:cxn modelId="{7300493D-2AF2-42BF-B6E0-6E2CED2442A4}" type="presOf" srcId="{4B062ECB-E6C7-43CE-A062-FDEEA64382ED}" destId="{4BE99410-C13A-4F5E-8092-FF9023481811}" srcOrd="0" destOrd="0" presId="urn:microsoft.com/office/officeart/2008/layout/LinedList"/>
    <dgm:cxn modelId="{C2DA4C5B-5445-422F-ADEE-8A36C9B827D3}" type="presOf" srcId="{3FB71935-7F87-4CD5-9868-4AFC706416C2}" destId="{1B372C7A-39E2-41FF-8CB6-D8539B4F5586}" srcOrd="0" destOrd="0" presId="urn:microsoft.com/office/officeart/2008/layout/LinedList"/>
    <dgm:cxn modelId="{6B6F2875-FEC8-4B00-BCC7-4A7E3BC782C0}" type="presOf" srcId="{A98C64C4-E5B2-446B-B25D-B01C058CD459}" destId="{B25346D5-B21F-4F7F-B1CB-A23388D85626}" srcOrd="0" destOrd="0" presId="urn:microsoft.com/office/officeart/2008/layout/LinedList"/>
    <dgm:cxn modelId="{BC0C159A-8D49-4A06-9919-2D406509D8F5}" type="presOf" srcId="{A0AA2C35-B83D-4970-B602-5B4F660789C9}" destId="{C89B4270-1D1A-44C1-8135-45371776CF92}" srcOrd="0" destOrd="0" presId="urn:microsoft.com/office/officeart/2008/layout/LinedList"/>
    <dgm:cxn modelId="{337084CF-4378-4712-B25F-FFF056ED7B49}" srcId="{3FB71935-7F87-4CD5-9868-4AFC706416C2}" destId="{A0AA2C35-B83D-4970-B602-5B4F660789C9}" srcOrd="2" destOrd="0" parTransId="{F053663E-D118-4862-8128-BC03881F541F}" sibTransId="{2B52D696-5538-41D6-B1E0-8315F37EFC98}"/>
    <dgm:cxn modelId="{8D67CADE-548E-4C7E-84B6-1923481B2DB0}" srcId="{3FB71935-7F87-4CD5-9868-4AFC706416C2}" destId="{4B062ECB-E6C7-43CE-A062-FDEEA64382ED}" srcOrd="1" destOrd="0" parTransId="{A18AD614-31A1-4E92-9B9F-024DD82EFBAE}" sibTransId="{8735A810-9367-433D-8D35-B6D07F3DFD73}"/>
    <dgm:cxn modelId="{AF9693F4-B675-4269-988F-A34543E06B6F}" srcId="{3FB71935-7F87-4CD5-9868-4AFC706416C2}" destId="{B44073B9-C295-4491-ADE1-ECCE0BC6456C}" srcOrd="3" destOrd="0" parTransId="{1CBB0D91-D48B-4522-BF8F-347C4D759A93}" sibTransId="{A4B45A03-2E7F-473A-AC8A-FA2F45B2D95E}"/>
    <dgm:cxn modelId="{7692859C-DC36-48A7-A85D-AC9AF957B8A5}" type="presParOf" srcId="{1B372C7A-39E2-41FF-8CB6-D8539B4F5586}" destId="{9958267F-CE6C-4FE6-97F5-EE9666462CDC}" srcOrd="0" destOrd="0" presId="urn:microsoft.com/office/officeart/2008/layout/LinedList"/>
    <dgm:cxn modelId="{33341F01-D860-4A16-849B-412244AA9E20}" type="presParOf" srcId="{1B372C7A-39E2-41FF-8CB6-D8539B4F5586}" destId="{3C015922-C2E2-4577-B41A-C44647C93E3A}" srcOrd="1" destOrd="0" presId="urn:microsoft.com/office/officeart/2008/layout/LinedList"/>
    <dgm:cxn modelId="{C5C5D60B-006F-4F2B-B1DD-F7FB37A11588}" type="presParOf" srcId="{3C015922-C2E2-4577-B41A-C44647C93E3A}" destId="{B25346D5-B21F-4F7F-B1CB-A23388D85626}" srcOrd="0" destOrd="0" presId="urn:microsoft.com/office/officeart/2008/layout/LinedList"/>
    <dgm:cxn modelId="{AEC3499F-31AF-4056-8E93-BC955952A0F6}" type="presParOf" srcId="{3C015922-C2E2-4577-B41A-C44647C93E3A}" destId="{41CF17EA-4FDE-4F3D-AB8B-7C86A5C70F4E}" srcOrd="1" destOrd="0" presId="urn:microsoft.com/office/officeart/2008/layout/LinedList"/>
    <dgm:cxn modelId="{BA31A21C-0396-426D-B4F9-5BE4A80ABDAD}" type="presParOf" srcId="{1B372C7A-39E2-41FF-8CB6-D8539B4F5586}" destId="{8604D66A-55A8-4D69-BC1F-76A045843CC1}" srcOrd="2" destOrd="0" presId="urn:microsoft.com/office/officeart/2008/layout/LinedList"/>
    <dgm:cxn modelId="{6235E5A2-21E3-4056-8AC1-4AC68F61B9D4}" type="presParOf" srcId="{1B372C7A-39E2-41FF-8CB6-D8539B4F5586}" destId="{8DC2217E-38F7-4510-A992-253220A88787}" srcOrd="3" destOrd="0" presId="urn:microsoft.com/office/officeart/2008/layout/LinedList"/>
    <dgm:cxn modelId="{CC275FD0-6D3C-4760-B5BB-3D2640EC354D}" type="presParOf" srcId="{8DC2217E-38F7-4510-A992-253220A88787}" destId="{4BE99410-C13A-4F5E-8092-FF9023481811}" srcOrd="0" destOrd="0" presId="urn:microsoft.com/office/officeart/2008/layout/LinedList"/>
    <dgm:cxn modelId="{593EE68C-BA08-4AFE-92E9-B10862B21CE9}" type="presParOf" srcId="{8DC2217E-38F7-4510-A992-253220A88787}" destId="{149853A8-DCE8-4A96-BC83-BB8EE5934913}" srcOrd="1" destOrd="0" presId="urn:microsoft.com/office/officeart/2008/layout/LinedList"/>
    <dgm:cxn modelId="{7CD3119A-B963-4FD2-A9B1-A4C5510271B0}" type="presParOf" srcId="{1B372C7A-39E2-41FF-8CB6-D8539B4F5586}" destId="{8830A0A8-F2B0-484B-85E0-0D9683248250}" srcOrd="4" destOrd="0" presId="urn:microsoft.com/office/officeart/2008/layout/LinedList"/>
    <dgm:cxn modelId="{9A3094FA-4CDD-49E4-BBE1-6D9444795906}" type="presParOf" srcId="{1B372C7A-39E2-41FF-8CB6-D8539B4F5586}" destId="{D5934342-A7B0-4C14-A784-36DEBFCCF38D}" srcOrd="5" destOrd="0" presId="urn:microsoft.com/office/officeart/2008/layout/LinedList"/>
    <dgm:cxn modelId="{8C51223A-B94E-404F-85CC-132A0A9F6BFC}" type="presParOf" srcId="{D5934342-A7B0-4C14-A784-36DEBFCCF38D}" destId="{C89B4270-1D1A-44C1-8135-45371776CF92}" srcOrd="0" destOrd="0" presId="urn:microsoft.com/office/officeart/2008/layout/LinedList"/>
    <dgm:cxn modelId="{2D99D080-C265-4CE1-8759-1B984D239F9A}" type="presParOf" srcId="{D5934342-A7B0-4C14-A784-36DEBFCCF38D}" destId="{59DB2D2B-B1F1-4DF9-97B6-F8DCEED50625}" srcOrd="1" destOrd="0" presId="urn:microsoft.com/office/officeart/2008/layout/LinedList"/>
    <dgm:cxn modelId="{49FD3F17-395E-4758-A65F-F19FB4511389}" type="presParOf" srcId="{1B372C7A-39E2-41FF-8CB6-D8539B4F5586}" destId="{F1BF1A29-C2FD-496A-AE9D-6F60E9D5371E}" srcOrd="6" destOrd="0" presId="urn:microsoft.com/office/officeart/2008/layout/LinedList"/>
    <dgm:cxn modelId="{2F776AB6-9A04-427F-8B88-23ACD81424E3}" type="presParOf" srcId="{1B372C7A-39E2-41FF-8CB6-D8539B4F5586}" destId="{E4B3B4C5-6408-467A-9203-E7E725AA9B6E}" srcOrd="7" destOrd="0" presId="urn:microsoft.com/office/officeart/2008/layout/LinedList"/>
    <dgm:cxn modelId="{837F4726-B49E-47C2-AE3A-1CDAC5AA5F5A}" type="presParOf" srcId="{E4B3B4C5-6408-467A-9203-E7E725AA9B6E}" destId="{96846CFD-070E-4101-A314-052067DCF401}" srcOrd="0" destOrd="0" presId="urn:microsoft.com/office/officeart/2008/layout/LinedList"/>
    <dgm:cxn modelId="{A269D219-0F57-4EC9-A1E9-29FD524FE7EB}" type="presParOf" srcId="{E4B3B4C5-6408-467A-9203-E7E725AA9B6E}" destId="{C33786E0-47A3-4524-8DF7-278B1383E6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FB71935-7F87-4CD5-9868-4AFC706416C2}" type="doc">
      <dgm:prSet loTypeId="urn:microsoft.com/office/officeart/2008/layout/LinedList" loCatId="list" qsTypeId="urn:microsoft.com/office/officeart/2005/8/quickstyle/simple2" qsCatId="simple" csTypeId="urn:microsoft.com/office/officeart/2005/8/colors/accent2_2" csCatId="accent2" phldr="1"/>
      <dgm:spPr/>
      <dgm:t>
        <a:bodyPr/>
        <a:lstStyle/>
        <a:p>
          <a:endParaRPr lang="en-US"/>
        </a:p>
      </dgm:t>
    </dgm:pt>
    <dgm:pt modelId="{A98C64C4-E5B2-446B-B25D-B01C058CD459}">
      <dgm:prSet custT="1"/>
      <dgm:spPr/>
      <dgm:t>
        <a:bodyPr/>
        <a:lstStyle/>
        <a:p>
          <a:r>
            <a:rPr lang="en-US" sz="2000" dirty="0"/>
            <a:t>Apply Early: Student visas can take weeks to process</a:t>
          </a:r>
        </a:p>
      </dgm:t>
    </dgm:pt>
    <dgm:pt modelId="{60753770-05B9-47E0-8EE4-1CA81A97BEC7}" type="parTrans" cxnId="{60B4CB05-9BC7-4AE2-B087-636392A7181C}">
      <dgm:prSet/>
      <dgm:spPr/>
      <dgm:t>
        <a:bodyPr/>
        <a:lstStyle/>
        <a:p>
          <a:endParaRPr lang="en-US" sz="2000"/>
        </a:p>
      </dgm:t>
    </dgm:pt>
    <dgm:pt modelId="{19F38C4C-4D05-4B2D-8BF4-80B57CF797D0}" type="sibTrans" cxnId="{60B4CB05-9BC7-4AE2-B087-636392A7181C}">
      <dgm:prSet/>
      <dgm:spPr/>
      <dgm:t>
        <a:bodyPr/>
        <a:lstStyle/>
        <a:p>
          <a:endParaRPr lang="en-US" sz="2000"/>
        </a:p>
      </dgm:t>
    </dgm:pt>
    <dgm:pt modelId="{4B062ECB-E6C7-43CE-A062-FDEEA64382ED}">
      <dgm:prSet custT="1"/>
      <dgm:spPr/>
      <dgm:t>
        <a:bodyPr/>
        <a:lstStyle/>
        <a:p>
          <a:r>
            <a:rPr lang="en-US" sz="2000" dirty="0"/>
            <a:t>Check if you need a student visa for Ireland via this </a:t>
          </a:r>
          <a:r>
            <a:rPr lang="en-US" sz="2000" dirty="0">
              <a:hlinkClick xmlns:r="http://schemas.openxmlformats.org/officeDocument/2006/relationships" r:id="rId1"/>
            </a:rPr>
            <a:t>link</a:t>
          </a:r>
          <a:endParaRPr lang="en-US" sz="2000" dirty="0"/>
        </a:p>
      </dgm:t>
    </dgm:pt>
    <dgm:pt modelId="{A18AD614-31A1-4E92-9B9F-024DD82EFBAE}" type="parTrans" cxnId="{8D67CADE-548E-4C7E-84B6-1923481B2DB0}">
      <dgm:prSet/>
      <dgm:spPr/>
      <dgm:t>
        <a:bodyPr/>
        <a:lstStyle/>
        <a:p>
          <a:endParaRPr lang="en-US" sz="2000"/>
        </a:p>
      </dgm:t>
    </dgm:pt>
    <dgm:pt modelId="{8735A810-9367-433D-8D35-B6D07F3DFD73}" type="sibTrans" cxnId="{8D67CADE-548E-4C7E-84B6-1923481B2DB0}">
      <dgm:prSet/>
      <dgm:spPr/>
      <dgm:t>
        <a:bodyPr/>
        <a:lstStyle/>
        <a:p>
          <a:endParaRPr lang="en-US" sz="2000"/>
        </a:p>
      </dgm:t>
    </dgm:pt>
    <dgm:pt modelId="{A0AA2C35-B83D-4970-B602-5B4F660789C9}">
      <dgm:prSet custT="1"/>
      <dgm:spPr/>
      <dgm:t>
        <a:bodyPr/>
        <a:lstStyle/>
        <a:p>
          <a:r>
            <a:rPr lang="en-US" sz="2000" dirty="0"/>
            <a:t>All Non-EU/EEA citizens must register with Irish Immigration (Immigration Service Delivery) after they have arrived at the university and completed university registration. Further details will be provided during orientation. </a:t>
          </a:r>
        </a:p>
      </dgm:t>
    </dgm:pt>
    <dgm:pt modelId="{F053663E-D118-4862-8128-BC03881F541F}" type="parTrans" cxnId="{337084CF-4378-4712-B25F-FFF056ED7B49}">
      <dgm:prSet/>
      <dgm:spPr/>
      <dgm:t>
        <a:bodyPr/>
        <a:lstStyle/>
        <a:p>
          <a:endParaRPr lang="en-US" sz="2000"/>
        </a:p>
      </dgm:t>
    </dgm:pt>
    <dgm:pt modelId="{2B52D696-5538-41D6-B1E0-8315F37EFC98}" type="sibTrans" cxnId="{337084CF-4378-4712-B25F-FFF056ED7B49}">
      <dgm:prSet/>
      <dgm:spPr/>
      <dgm:t>
        <a:bodyPr/>
        <a:lstStyle/>
        <a:p>
          <a:endParaRPr lang="en-US" sz="2000"/>
        </a:p>
      </dgm:t>
    </dgm:pt>
    <dgm:pt modelId="{B44073B9-C295-4491-ADE1-ECCE0BC6456C}">
      <dgm:prSet custT="1"/>
      <dgm:spPr/>
      <dgm:t>
        <a:bodyPr/>
        <a:lstStyle/>
        <a:p>
          <a:r>
            <a:rPr lang="en-IE" sz="2000" dirty="0"/>
            <a:t>Immigration registration is not required for EU citizens</a:t>
          </a:r>
          <a:endParaRPr lang="en-US" sz="2000" dirty="0"/>
        </a:p>
      </dgm:t>
    </dgm:pt>
    <dgm:pt modelId="{1CBB0D91-D48B-4522-BF8F-347C4D759A93}" type="parTrans" cxnId="{AF9693F4-B675-4269-988F-A34543E06B6F}">
      <dgm:prSet/>
      <dgm:spPr/>
      <dgm:t>
        <a:bodyPr/>
        <a:lstStyle/>
        <a:p>
          <a:endParaRPr lang="en-US" sz="2000"/>
        </a:p>
      </dgm:t>
    </dgm:pt>
    <dgm:pt modelId="{A4B45A03-2E7F-473A-AC8A-FA2F45B2D95E}" type="sibTrans" cxnId="{AF9693F4-B675-4269-988F-A34543E06B6F}">
      <dgm:prSet/>
      <dgm:spPr/>
      <dgm:t>
        <a:bodyPr/>
        <a:lstStyle/>
        <a:p>
          <a:endParaRPr lang="en-US" sz="2000"/>
        </a:p>
      </dgm:t>
    </dgm:pt>
    <dgm:pt modelId="{1B372C7A-39E2-41FF-8CB6-D8539B4F5586}" type="pres">
      <dgm:prSet presAssocID="{3FB71935-7F87-4CD5-9868-4AFC706416C2}" presName="vert0" presStyleCnt="0">
        <dgm:presLayoutVars>
          <dgm:dir/>
          <dgm:animOne val="branch"/>
          <dgm:animLvl val="lvl"/>
        </dgm:presLayoutVars>
      </dgm:prSet>
      <dgm:spPr/>
    </dgm:pt>
    <dgm:pt modelId="{9958267F-CE6C-4FE6-97F5-EE9666462CDC}" type="pres">
      <dgm:prSet presAssocID="{A98C64C4-E5B2-446B-B25D-B01C058CD459}" presName="thickLine" presStyleLbl="alignNode1" presStyleIdx="0" presStyleCnt="4"/>
      <dgm:spPr/>
    </dgm:pt>
    <dgm:pt modelId="{3C015922-C2E2-4577-B41A-C44647C93E3A}" type="pres">
      <dgm:prSet presAssocID="{A98C64C4-E5B2-446B-B25D-B01C058CD459}" presName="horz1" presStyleCnt="0"/>
      <dgm:spPr/>
    </dgm:pt>
    <dgm:pt modelId="{B25346D5-B21F-4F7F-B1CB-A23388D85626}" type="pres">
      <dgm:prSet presAssocID="{A98C64C4-E5B2-446B-B25D-B01C058CD459}" presName="tx1" presStyleLbl="revTx" presStyleIdx="0" presStyleCnt="4"/>
      <dgm:spPr/>
    </dgm:pt>
    <dgm:pt modelId="{41CF17EA-4FDE-4F3D-AB8B-7C86A5C70F4E}" type="pres">
      <dgm:prSet presAssocID="{A98C64C4-E5B2-446B-B25D-B01C058CD459}" presName="vert1" presStyleCnt="0"/>
      <dgm:spPr/>
    </dgm:pt>
    <dgm:pt modelId="{8604D66A-55A8-4D69-BC1F-76A045843CC1}" type="pres">
      <dgm:prSet presAssocID="{4B062ECB-E6C7-43CE-A062-FDEEA64382ED}" presName="thickLine" presStyleLbl="alignNode1" presStyleIdx="1" presStyleCnt="4"/>
      <dgm:spPr/>
    </dgm:pt>
    <dgm:pt modelId="{8DC2217E-38F7-4510-A992-253220A88787}" type="pres">
      <dgm:prSet presAssocID="{4B062ECB-E6C7-43CE-A062-FDEEA64382ED}" presName="horz1" presStyleCnt="0"/>
      <dgm:spPr/>
    </dgm:pt>
    <dgm:pt modelId="{4BE99410-C13A-4F5E-8092-FF9023481811}" type="pres">
      <dgm:prSet presAssocID="{4B062ECB-E6C7-43CE-A062-FDEEA64382ED}" presName="tx1" presStyleLbl="revTx" presStyleIdx="1" presStyleCnt="4"/>
      <dgm:spPr/>
    </dgm:pt>
    <dgm:pt modelId="{149853A8-DCE8-4A96-BC83-BB8EE5934913}" type="pres">
      <dgm:prSet presAssocID="{4B062ECB-E6C7-43CE-A062-FDEEA64382ED}" presName="vert1" presStyleCnt="0"/>
      <dgm:spPr/>
    </dgm:pt>
    <dgm:pt modelId="{8830A0A8-F2B0-484B-85E0-0D9683248250}" type="pres">
      <dgm:prSet presAssocID="{A0AA2C35-B83D-4970-B602-5B4F660789C9}" presName="thickLine" presStyleLbl="alignNode1" presStyleIdx="2" presStyleCnt="4"/>
      <dgm:spPr/>
    </dgm:pt>
    <dgm:pt modelId="{D5934342-A7B0-4C14-A784-36DEBFCCF38D}" type="pres">
      <dgm:prSet presAssocID="{A0AA2C35-B83D-4970-B602-5B4F660789C9}" presName="horz1" presStyleCnt="0"/>
      <dgm:spPr/>
    </dgm:pt>
    <dgm:pt modelId="{C89B4270-1D1A-44C1-8135-45371776CF92}" type="pres">
      <dgm:prSet presAssocID="{A0AA2C35-B83D-4970-B602-5B4F660789C9}" presName="tx1" presStyleLbl="revTx" presStyleIdx="2" presStyleCnt="4" custScaleY="185771"/>
      <dgm:spPr/>
    </dgm:pt>
    <dgm:pt modelId="{59DB2D2B-B1F1-4DF9-97B6-F8DCEED50625}" type="pres">
      <dgm:prSet presAssocID="{A0AA2C35-B83D-4970-B602-5B4F660789C9}" presName="vert1" presStyleCnt="0"/>
      <dgm:spPr/>
    </dgm:pt>
    <dgm:pt modelId="{F1BF1A29-C2FD-496A-AE9D-6F60E9D5371E}" type="pres">
      <dgm:prSet presAssocID="{B44073B9-C295-4491-ADE1-ECCE0BC6456C}" presName="thickLine" presStyleLbl="alignNode1" presStyleIdx="3" presStyleCnt="4"/>
      <dgm:spPr/>
    </dgm:pt>
    <dgm:pt modelId="{E4B3B4C5-6408-467A-9203-E7E725AA9B6E}" type="pres">
      <dgm:prSet presAssocID="{B44073B9-C295-4491-ADE1-ECCE0BC6456C}" presName="horz1" presStyleCnt="0"/>
      <dgm:spPr/>
    </dgm:pt>
    <dgm:pt modelId="{96846CFD-070E-4101-A314-052067DCF401}" type="pres">
      <dgm:prSet presAssocID="{B44073B9-C295-4491-ADE1-ECCE0BC6456C}" presName="tx1" presStyleLbl="revTx" presStyleIdx="3" presStyleCnt="4"/>
      <dgm:spPr/>
    </dgm:pt>
    <dgm:pt modelId="{C33786E0-47A3-4524-8DF7-278B1383E67B}" type="pres">
      <dgm:prSet presAssocID="{B44073B9-C295-4491-ADE1-ECCE0BC6456C}" presName="vert1" presStyleCnt="0"/>
      <dgm:spPr/>
    </dgm:pt>
  </dgm:ptLst>
  <dgm:cxnLst>
    <dgm:cxn modelId="{60B4CB05-9BC7-4AE2-B087-636392A7181C}" srcId="{3FB71935-7F87-4CD5-9868-4AFC706416C2}" destId="{A98C64C4-E5B2-446B-B25D-B01C058CD459}" srcOrd="0" destOrd="0" parTransId="{60753770-05B9-47E0-8EE4-1CA81A97BEC7}" sibTransId="{19F38C4C-4D05-4B2D-8BF4-80B57CF797D0}"/>
    <dgm:cxn modelId="{904A912C-50AA-4121-93EA-C4A35A7EED25}" type="presOf" srcId="{B44073B9-C295-4491-ADE1-ECCE0BC6456C}" destId="{96846CFD-070E-4101-A314-052067DCF401}" srcOrd="0" destOrd="0" presId="urn:microsoft.com/office/officeart/2008/layout/LinedList"/>
    <dgm:cxn modelId="{7300493D-2AF2-42BF-B6E0-6E2CED2442A4}" type="presOf" srcId="{4B062ECB-E6C7-43CE-A062-FDEEA64382ED}" destId="{4BE99410-C13A-4F5E-8092-FF9023481811}" srcOrd="0" destOrd="0" presId="urn:microsoft.com/office/officeart/2008/layout/LinedList"/>
    <dgm:cxn modelId="{C2DA4C5B-5445-422F-ADEE-8A36C9B827D3}" type="presOf" srcId="{3FB71935-7F87-4CD5-9868-4AFC706416C2}" destId="{1B372C7A-39E2-41FF-8CB6-D8539B4F5586}" srcOrd="0" destOrd="0" presId="urn:microsoft.com/office/officeart/2008/layout/LinedList"/>
    <dgm:cxn modelId="{6B6F2875-FEC8-4B00-BCC7-4A7E3BC782C0}" type="presOf" srcId="{A98C64C4-E5B2-446B-B25D-B01C058CD459}" destId="{B25346D5-B21F-4F7F-B1CB-A23388D85626}" srcOrd="0" destOrd="0" presId="urn:microsoft.com/office/officeart/2008/layout/LinedList"/>
    <dgm:cxn modelId="{BC0C159A-8D49-4A06-9919-2D406509D8F5}" type="presOf" srcId="{A0AA2C35-B83D-4970-B602-5B4F660789C9}" destId="{C89B4270-1D1A-44C1-8135-45371776CF92}" srcOrd="0" destOrd="0" presId="urn:microsoft.com/office/officeart/2008/layout/LinedList"/>
    <dgm:cxn modelId="{337084CF-4378-4712-B25F-FFF056ED7B49}" srcId="{3FB71935-7F87-4CD5-9868-4AFC706416C2}" destId="{A0AA2C35-B83D-4970-B602-5B4F660789C9}" srcOrd="2" destOrd="0" parTransId="{F053663E-D118-4862-8128-BC03881F541F}" sibTransId="{2B52D696-5538-41D6-B1E0-8315F37EFC98}"/>
    <dgm:cxn modelId="{8D67CADE-548E-4C7E-84B6-1923481B2DB0}" srcId="{3FB71935-7F87-4CD5-9868-4AFC706416C2}" destId="{4B062ECB-E6C7-43CE-A062-FDEEA64382ED}" srcOrd="1" destOrd="0" parTransId="{A18AD614-31A1-4E92-9B9F-024DD82EFBAE}" sibTransId="{8735A810-9367-433D-8D35-B6D07F3DFD73}"/>
    <dgm:cxn modelId="{AF9693F4-B675-4269-988F-A34543E06B6F}" srcId="{3FB71935-7F87-4CD5-9868-4AFC706416C2}" destId="{B44073B9-C295-4491-ADE1-ECCE0BC6456C}" srcOrd="3" destOrd="0" parTransId="{1CBB0D91-D48B-4522-BF8F-347C4D759A93}" sibTransId="{A4B45A03-2E7F-473A-AC8A-FA2F45B2D95E}"/>
    <dgm:cxn modelId="{7692859C-DC36-48A7-A85D-AC9AF957B8A5}" type="presParOf" srcId="{1B372C7A-39E2-41FF-8CB6-D8539B4F5586}" destId="{9958267F-CE6C-4FE6-97F5-EE9666462CDC}" srcOrd="0" destOrd="0" presId="urn:microsoft.com/office/officeart/2008/layout/LinedList"/>
    <dgm:cxn modelId="{33341F01-D860-4A16-849B-412244AA9E20}" type="presParOf" srcId="{1B372C7A-39E2-41FF-8CB6-D8539B4F5586}" destId="{3C015922-C2E2-4577-B41A-C44647C93E3A}" srcOrd="1" destOrd="0" presId="urn:microsoft.com/office/officeart/2008/layout/LinedList"/>
    <dgm:cxn modelId="{C5C5D60B-006F-4F2B-B1DD-F7FB37A11588}" type="presParOf" srcId="{3C015922-C2E2-4577-B41A-C44647C93E3A}" destId="{B25346D5-B21F-4F7F-B1CB-A23388D85626}" srcOrd="0" destOrd="0" presId="urn:microsoft.com/office/officeart/2008/layout/LinedList"/>
    <dgm:cxn modelId="{AEC3499F-31AF-4056-8E93-BC955952A0F6}" type="presParOf" srcId="{3C015922-C2E2-4577-B41A-C44647C93E3A}" destId="{41CF17EA-4FDE-4F3D-AB8B-7C86A5C70F4E}" srcOrd="1" destOrd="0" presId="urn:microsoft.com/office/officeart/2008/layout/LinedList"/>
    <dgm:cxn modelId="{BA31A21C-0396-426D-B4F9-5BE4A80ABDAD}" type="presParOf" srcId="{1B372C7A-39E2-41FF-8CB6-D8539B4F5586}" destId="{8604D66A-55A8-4D69-BC1F-76A045843CC1}" srcOrd="2" destOrd="0" presId="urn:microsoft.com/office/officeart/2008/layout/LinedList"/>
    <dgm:cxn modelId="{6235E5A2-21E3-4056-8AC1-4AC68F61B9D4}" type="presParOf" srcId="{1B372C7A-39E2-41FF-8CB6-D8539B4F5586}" destId="{8DC2217E-38F7-4510-A992-253220A88787}" srcOrd="3" destOrd="0" presId="urn:microsoft.com/office/officeart/2008/layout/LinedList"/>
    <dgm:cxn modelId="{CC275FD0-6D3C-4760-B5BB-3D2640EC354D}" type="presParOf" srcId="{8DC2217E-38F7-4510-A992-253220A88787}" destId="{4BE99410-C13A-4F5E-8092-FF9023481811}" srcOrd="0" destOrd="0" presId="urn:microsoft.com/office/officeart/2008/layout/LinedList"/>
    <dgm:cxn modelId="{593EE68C-BA08-4AFE-92E9-B10862B21CE9}" type="presParOf" srcId="{8DC2217E-38F7-4510-A992-253220A88787}" destId="{149853A8-DCE8-4A96-BC83-BB8EE5934913}" srcOrd="1" destOrd="0" presId="urn:microsoft.com/office/officeart/2008/layout/LinedList"/>
    <dgm:cxn modelId="{7CD3119A-B963-4FD2-A9B1-A4C5510271B0}" type="presParOf" srcId="{1B372C7A-39E2-41FF-8CB6-D8539B4F5586}" destId="{8830A0A8-F2B0-484B-85E0-0D9683248250}" srcOrd="4" destOrd="0" presId="urn:microsoft.com/office/officeart/2008/layout/LinedList"/>
    <dgm:cxn modelId="{9A3094FA-4CDD-49E4-BBE1-6D9444795906}" type="presParOf" srcId="{1B372C7A-39E2-41FF-8CB6-D8539B4F5586}" destId="{D5934342-A7B0-4C14-A784-36DEBFCCF38D}" srcOrd="5" destOrd="0" presId="urn:microsoft.com/office/officeart/2008/layout/LinedList"/>
    <dgm:cxn modelId="{8C51223A-B94E-404F-85CC-132A0A9F6BFC}" type="presParOf" srcId="{D5934342-A7B0-4C14-A784-36DEBFCCF38D}" destId="{C89B4270-1D1A-44C1-8135-45371776CF92}" srcOrd="0" destOrd="0" presId="urn:microsoft.com/office/officeart/2008/layout/LinedList"/>
    <dgm:cxn modelId="{2D99D080-C265-4CE1-8759-1B984D239F9A}" type="presParOf" srcId="{D5934342-A7B0-4C14-A784-36DEBFCCF38D}" destId="{59DB2D2B-B1F1-4DF9-97B6-F8DCEED50625}" srcOrd="1" destOrd="0" presId="urn:microsoft.com/office/officeart/2008/layout/LinedList"/>
    <dgm:cxn modelId="{49FD3F17-395E-4758-A65F-F19FB4511389}" type="presParOf" srcId="{1B372C7A-39E2-41FF-8CB6-D8539B4F5586}" destId="{F1BF1A29-C2FD-496A-AE9D-6F60E9D5371E}" srcOrd="6" destOrd="0" presId="urn:microsoft.com/office/officeart/2008/layout/LinedList"/>
    <dgm:cxn modelId="{2F776AB6-9A04-427F-8B88-23ACD81424E3}" type="presParOf" srcId="{1B372C7A-39E2-41FF-8CB6-D8539B4F5586}" destId="{E4B3B4C5-6408-467A-9203-E7E725AA9B6E}" srcOrd="7" destOrd="0" presId="urn:microsoft.com/office/officeart/2008/layout/LinedList"/>
    <dgm:cxn modelId="{837F4726-B49E-47C2-AE3A-1CDAC5AA5F5A}" type="presParOf" srcId="{E4B3B4C5-6408-467A-9203-E7E725AA9B6E}" destId="{96846CFD-070E-4101-A314-052067DCF401}" srcOrd="0" destOrd="0" presId="urn:microsoft.com/office/officeart/2008/layout/LinedList"/>
    <dgm:cxn modelId="{A269D219-0F57-4EC9-A1E9-29FD524FE7EB}" type="presParOf" srcId="{E4B3B4C5-6408-467A-9203-E7E725AA9B6E}" destId="{C33786E0-47A3-4524-8DF7-278B1383E67B}"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1F8D082-5C1E-467F-B310-7EC61D98EAC0}"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675E8E78-4954-4A65-AF44-9D65FC9B72E6}">
      <dgm:prSet/>
      <dgm:spPr/>
      <dgm:t>
        <a:bodyPr/>
        <a:lstStyle/>
        <a:p>
          <a:r>
            <a:rPr lang="en-IE" baseline="0"/>
            <a:t>Dublin Airport is the nearest airport</a:t>
          </a:r>
          <a:r>
            <a:rPr lang="en-IE"/>
            <a:t>.</a:t>
          </a:r>
          <a:endParaRPr lang="en-US"/>
        </a:p>
      </dgm:t>
    </dgm:pt>
    <dgm:pt modelId="{25B0593F-C069-470C-B1F8-DBE7A4550CD3}" type="parTrans" cxnId="{72674123-C063-4A7F-B0B7-5722F4745B9E}">
      <dgm:prSet/>
      <dgm:spPr/>
      <dgm:t>
        <a:bodyPr/>
        <a:lstStyle/>
        <a:p>
          <a:endParaRPr lang="en-US"/>
        </a:p>
      </dgm:t>
    </dgm:pt>
    <dgm:pt modelId="{319F5C16-EE16-4621-B2A5-91F95CC2E573}" type="sibTrans" cxnId="{72674123-C063-4A7F-B0B7-5722F4745B9E}">
      <dgm:prSet/>
      <dgm:spPr/>
      <dgm:t>
        <a:bodyPr/>
        <a:lstStyle/>
        <a:p>
          <a:endParaRPr lang="en-US"/>
        </a:p>
      </dgm:t>
    </dgm:pt>
    <dgm:pt modelId="{96EC3CA3-244D-4115-873E-D0AA35B506F1}">
      <dgm:prSet/>
      <dgm:spPr/>
      <dgm:t>
        <a:bodyPr/>
        <a:lstStyle/>
        <a:p>
          <a:r>
            <a:rPr lang="en-IE" baseline="0" dirty="0"/>
            <a:t>Preparing for border control</a:t>
          </a:r>
          <a:r>
            <a:rPr lang="en-IE" dirty="0"/>
            <a:t>:</a:t>
          </a:r>
          <a:endParaRPr lang="en-US" dirty="0"/>
        </a:p>
      </dgm:t>
    </dgm:pt>
    <dgm:pt modelId="{8C14E13E-065D-4C9C-8475-583F546225A1}" type="parTrans" cxnId="{B86EE568-93E0-4058-AC47-4D2DB274DF28}">
      <dgm:prSet/>
      <dgm:spPr/>
      <dgm:t>
        <a:bodyPr/>
        <a:lstStyle/>
        <a:p>
          <a:endParaRPr lang="en-US"/>
        </a:p>
      </dgm:t>
    </dgm:pt>
    <dgm:pt modelId="{2D136E19-485C-43BC-86A6-C34DF8D491B6}" type="sibTrans" cxnId="{B86EE568-93E0-4058-AC47-4D2DB274DF28}">
      <dgm:prSet/>
      <dgm:spPr/>
      <dgm:t>
        <a:bodyPr/>
        <a:lstStyle/>
        <a:p>
          <a:endParaRPr lang="en-US"/>
        </a:p>
      </dgm:t>
    </dgm:pt>
    <dgm:pt modelId="{753A6A6A-C486-4E09-85FD-1696115752B3}">
      <dgm:prSet/>
      <dgm:spPr/>
      <dgm:t>
        <a:bodyPr/>
        <a:lstStyle/>
        <a:p>
          <a:r>
            <a:rPr lang="en-IE" baseline="0"/>
            <a:t>You must show your passport to the Immigration Officer on arrival. </a:t>
          </a:r>
          <a:endParaRPr lang="en-US" baseline="0"/>
        </a:p>
      </dgm:t>
    </dgm:pt>
    <dgm:pt modelId="{38F6C88D-F0EE-4609-8569-375C7276BADB}" type="parTrans" cxnId="{5709563E-214E-4E34-8B97-5EA8D3F7C1EA}">
      <dgm:prSet/>
      <dgm:spPr/>
      <dgm:t>
        <a:bodyPr/>
        <a:lstStyle/>
        <a:p>
          <a:endParaRPr lang="en-US"/>
        </a:p>
      </dgm:t>
    </dgm:pt>
    <dgm:pt modelId="{946E04C5-B53C-41B4-AA25-5B7834F6F8DD}" type="sibTrans" cxnId="{5709563E-214E-4E34-8B97-5EA8D3F7C1EA}">
      <dgm:prSet/>
      <dgm:spPr/>
      <dgm:t>
        <a:bodyPr/>
        <a:lstStyle/>
        <a:p>
          <a:endParaRPr lang="en-US"/>
        </a:p>
      </dgm:t>
    </dgm:pt>
    <dgm:pt modelId="{8F7380B2-09A8-4037-BF73-1374CAEAF802}">
      <dgm:prSet/>
      <dgm:spPr/>
      <dgm:t>
        <a:bodyPr/>
        <a:lstStyle/>
        <a:p>
          <a:r>
            <a:rPr lang="en-IE" baseline="0" dirty="0"/>
            <a:t>All students should carry a physical copy of their Maynooth University offer letter for inspection by the Immigration Officer. </a:t>
          </a:r>
          <a:endParaRPr lang="en-US" baseline="0" dirty="0"/>
        </a:p>
      </dgm:t>
    </dgm:pt>
    <dgm:pt modelId="{40DDB02B-84B9-4945-AABA-C1DE415B0126}" type="parTrans" cxnId="{19E18E4B-FE87-4FC4-8000-7D8057248701}">
      <dgm:prSet/>
      <dgm:spPr/>
      <dgm:t>
        <a:bodyPr/>
        <a:lstStyle/>
        <a:p>
          <a:endParaRPr lang="en-US"/>
        </a:p>
      </dgm:t>
    </dgm:pt>
    <dgm:pt modelId="{7E4E7EF3-FE61-4381-AA20-483937C136E2}" type="sibTrans" cxnId="{19E18E4B-FE87-4FC4-8000-7D8057248701}">
      <dgm:prSet/>
      <dgm:spPr/>
      <dgm:t>
        <a:bodyPr/>
        <a:lstStyle/>
        <a:p>
          <a:endParaRPr lang="en-US"/>
        </a:p>
      </dgm:t>
    </dgm:pt>
    <dgm:pt modelId="{B26E639A-0906-4DFC-B640-3497252027E9}" type="pres">
      <dgm:prSet presAssocID="{61F8D082-5C1E-467F-B310-7EC61D98EAC0}" presName="vert0" presStyleCnt="0">
        <dgm:presLayoutVars>
          <dgm:dir/>
          <dgm:animOne val="branch"/>
          <dgm:animLvl val="lvl"/>
        </dgm:presLayoutVars>
      </dgm:prSet>
      <dgm:spPr/>
    </dgm:pt>
    <dgm:pt modelId="{AA1A9A74-3E9B-4D7D-9EDF-3DFE5CEE366F}" type="pres">
      <dgm:prSet presAssocID="{675E8E78-4954-4A65-AF44-9D65FC9B72E6}" presName="thickLine" presStyleLbl="alignNode1" presStyleIdx="0" presStyleCnt="4"/>
      <dgm:spPr/>
    </dgm:pt>
    <dgm:pt modelId="{9E18520E-EDA4-4CF1-BF44-317B91A034B6}" type="pres">
      <dgm:prSet presAssocID="{675E8E78-4954-4A65-AF44-9D65FC9B72E6}" presName="horz1" presStyleCnt="0"/>
      <dgm:spPr/>
    </dgm:pt>
    <dgm:pt modelId="{B52A4934-B0C1-4075-9B1E-5DA9AB80F057}" type="pres">
      <dgm:prSet presAssocID="{675E8E78-4954-4A65-AF44-9D65FC9B72E6}" presName="tx1" presStyleLbl="revTx" presStyleIdx="0" presStyleCnt="4"/>
      <dgm:spPr/>
    </dgm:pt>
    <dgm:pt modelId="{74424F83-605A-4A70-9CEB-92AAD8C5AA75}" type="pres">
      <dgm:prSet presAssocID="{675E8E78-4954-4A65-AF44-9D65FC9B72E6}" presName="vert1" presStyleCnt="0"/>
      <dgm:spPr/>
    </dgm:pt>
    <dgm:pt modelId="{791CD6A1-5ECC-4226-8F03-526279788EAC}" type="pres">
      <dgm:prSet presAssocID="{96EC3CA3-244D-4115-873E-D0AA35B506F1}" presName="thickLine" presStyleLbl="alignNode1" presStyleIdx="1" presStyleCnt="4"/>
      <dgm:spPr/>
    </dgm:pt>
    <dgm:pt modelId="{3DA37E07-F9D3-4421-B3AB-E2C792CFE762}" type="pres">
      <dgm:prSet presAssocID="{96EC3CA3-244D-4115-873E-D0AA35B506F1}" presName="horz1" presStyleCnt="0"/>
      <dgm:spPr/>
    </dgm:pt>
    <dgm:pt modelId="{89F01883-14C9-478F-ADC5-DFC49B100D48}" type="pres">
      <dgm:prSet presAssocID="{96EC3CA3-244D-4115-873E-D0AA35B506F1}" presName="tx1" presStyleLbl="revTx" presStyleIdx="1" presStyleCnt="4"/>
      <dgm:spPr/>
    </dgm:pt>
    <dgm:pt modelId="{8B75A8BD-5F26-4DCE-BC7D-9EFAFA13ED08}" type="pres">
      <dgm:prSet presAssocID="{96EC3CA3-244D-4115-873E-D0AA35B506F1}" presName="vert1" presStyleCnt="0"/>
      <dgm:spPr/>
    </dgm:pt>
    <dgm:pt modelId="{7D377D69-7070-4E54-A683-FBFB9907C98E}" type="pres">
      <dgm:prSet presAssocID="{753A6A6A-C486-4E09-85FD-1696115752B3}" presName="thickLine" presStyleLbl="alignNode1" presStyleIdx="2" presStyleCnt="4"/>
      <dgm:spPr/>
    </dgm:pt>
    <dgm:pt modelId="{00F2AF27-1E7A-4EE7-9A8B-2591AB9C5DB7}" type="pres">
      <dgm:prSet presAssocID="{753A6A6A-C486-4E09-85FD-1696115752B3}" presName="horz1" presStyleCnt="0"/>
      <dgm:spPr/>
    </dgm:pt>
    <dgm:pt modelId="{F22DBDDA-CE45-4DF1-9ADC-D9972E8E1D68}" type="pres">
      <dgm:prSet presAssocID="{753A6A6A-C486-4E09-85FD-1696115752B3}" presName="tx1" presStyleLbl="revTx" presStyleIdx="2" presStyleCnt="4"/>
      <dgm:spPr/>
    </dgm:pt>
    <dgm:pt modelId="{5435DE57-CDFC-4899-9125-A60D805F5ADC}" type="pres">
      <dgm:prSet presAssocID="{753A6A6A-C486-4E09-85FD-1696115752B3}" presName="vert1" presStyleCnt="0"/>
      <dgm:spPr/>
    </dgm:pt>
    <dgm:pt modelId="{638720E5-D073-4C27-B2FC-E8A35A9B1D08}" type="pres">
      <dgm:prSet presAssocID="{8F7380B2-09A8-4037-BF73-1374CAEAF802}" presName="thickLine" presStyleLbl="alignNode1" presStyleIdx="3" presStyleCnt="4"/>
      <dgm:spPr/>
    </dgm:pt>
    <dgm:pt modelId="{8D6DF084-8991-4BB4-8556-28C1F597A62C}" type="pres">
      <dgm:prSet presAssocID="{8F7380B2-09A8-4037-BF73-1374CAEAF802}" presName="horz1" presStyleCnt="0"/>
      <dgm:spPr/>
    </dgm:pt>
    <dgm:pt modelId="{E9F299F6-E1CE-4A1B-A2B9-4B6BF34A5419}" type="pres">
      <dgm:prSet presAssocID="{8F7380B2-09A8-4037-BF73-1374CAEAF802}" presName="tx1" presStyleLbl="revTx" presStyleIdx="3" presStyleCnt="4"/>
      <dgm:spPr/>
    </dgm:pt>
    <dgm:pt modelId="{F8B782CB-0428-4134-8BB1-E91B6212E915}" type="pres">
      <dgm:prSet presAssocID="{8F7380B2-09A8-4037-BF73-1374CAEAF802}" presName="vert1" presStyleCnt="0"/>
      <dgm:spPr/>
    </dgm:pt>
  </dgm:ptLst>
  <dgm:cxnLst>
    <dgm:cxn modelId="{EB1D5C14-50E3-441F-A431-73CDF77D6465}" type="presOf" srcId="{753A6A6A-C486-4E09-85FD-1696115752B3}" destId="{F22DBDDA-CE45-4DF1-9ADC-D9972E8E1D68}" srcOrd="0" destOrd="0" presId="urn:microsoft.com/office/officeart/2008/layout/LinedList"/>
    <dgm:cxn modelId="{72674123-C063-4A7F-B0B7-5722F4745B9E}" srcId="{61F8D082-5C1E-467F-B310-7EC61D98EAC0}" destId="{675E8E78-4954-4A65-AF44-9D65FC9B72E6}" srcOrd="0" destOrd="0" parTransId="{25B0593F-C069-470C-B1F8-DBE7A4550CD3}" sibTransId="{319F5C16-EE16-4621-B2A5-91F95CC2E573}"/>
    <dgm:cxn modelId="{2EA23828-BA5C-4C0B-AE80-0891E8CCCB07}" type="presOf" srcId="{675E8E78-4954-4A65-AF44-9D65FC9B72E6}" destId="{B52A4934-B0C1-4075-9B1E-5DA9AB80F057}" srcOrd="0" destOrd="0" presId="urn:microsoft.com/office/officeart/2008/layout/LinedList"/>
    <dgm:cxn modelId="{5709563E-214E-4E34-8B97-5EA8D3F7C1EA}" srcId="{61F8D082-5C1E-467F-B310-7EC61D98EAC0}" destId="{753A6A6A-C486-4E09-85FD-1696115752B3}" srcOrd="2" destOrd="0" parTransId="{38F6C88D-F0EE-4609-8569-375C7276BADB}" sibTransId="{946E04C5-B53C-41B4-AA25-5B7834F6F8DD}"/>
    <dgm:cxn modelId="{B86EE568-93E0-4058-AC47-4D2DB274DF28}" srcId="{61F8D082-5C1E-467F-B310-7EC61D98EAC0}" destId="{96EC3CA3-244D-4115-873E-D0AA35B506F1}" srcOrd="1" destOrd="0" parTransId="{8C14E13E-065D-4C9C-8475-583F546225A1}" sibTransId="{2D136E19-485C-43BC-86A6-C34DF8D491B6}"/>
    <dgm:cxn modelId="{19E18E4B-FE87-4FC4-8000-7D8057248701}" srcId="{61F8D082-5C1E-467F-B310-7EC61D98EAC0}" destId="{8F7380B2-09A8-4037-BF73-1374CAEAF802}" srcOrd="3" destOrd="0" parTransId="{40DDB02B-84B9-4945-AABA-C1DE415B0126}" sibTransId="{7E4E7EF3-FE61-4381-AA20-483937C136E2}"/>
    <dgm:cxn modelId="{C22D19BB-DA66-4D62-9828-F247F675C65A}" type="presOf" srcId="{96EC3CA3-244D-4115-873E-D0AA35B506F1}" destId="{89F01883-14C9-478F-ADC5-DFC49B100D48}" srcOrd="0" destOrd="0" presId="urn:microsoft.com/office/officeart/2008/layout/LinedList"/>
    <dgm:cxn modelId="{2FE5E0C9-4300-469D-9C4B-9359D0D01636}" type="presOf" srcId="{61F8D082-5C1E-467F-B310-7EC61D98EAC0}" destId="{B26E639A-0906-4DFC-B640-3497252027E9}" srcOrd="0" destOrd="0" presId="urn:microsoft.com/office/officeart/2008/layout/LinedList"/>
    <dgm:cxn modelId="{E2CB99F3-9E42-443A-AE96-F668078A66B6}" type="presOf" srcId="{8F7380B2-09A8-4037-BF73-1374CAEAF802}" destId="{E9F299F6-E1CE-4A1B-A2B9-4B6BF34A5419}" srcOrd="0" destOrd="0" presId="urn:microsoft.com/office/officeart/2008/layout/LinedList"/>
    <dgm:cxn modelId="{1D72C9C9-55D1-4EB8-B22B-04010B836511}" type="presParOf" srcId="{B26E639A-0906-4DFC-B640-3497252027E9}" destId="{AA1A9A74-3E9B-4D7D-9EDF-3DFE5CEE366F}" srcOrd="0" destOrd="0" presId="urn:microsoft.com/office/officeart/2008/layout/LinedList"/>
    <dgm:cxn modelId="{2923B16A-EF1A-4183-9342-30E9E13864F4}" type="presParOf" srcId="{B26E639A-0906-4DFC-B640-3497252027E9}" destId="{9E18520E-EDA4-4CF1-BF44-317B91A034B6}" srcOrd="1" destOrd="0" presId="urn:microsoft.com/office/officeart/2008/layout/LinedList"/>
    <dgm:cxn modelId="{63DE4BC0-53E9-4538-B4BD-EFE8A57BAF08}" type="presParOf" srcId="{9E18520E-EDA4-4CF1-BF44-317B91A034B6}" destId="{B52A4934-B0C1-4075-9B1E-5DA9AB80F057}" srcOrd="0" destOrd="0" presId="urn:microsoft.com/office/officeart/2008/layout/LinedList"/>
    <dgm:cxn modelId="{4ADA8AFB-1AEC-49FF-9AC8-1131FF100806}" type="presParOf" srcId="{9E18520E-EDA4-4CF1-BF44-317B91A034B6}" destId="{74424F83-605A-4A70-9CEB-92AAD8C5AA75}" srcOrd="1" destOrd="0" presId="urn:microsoft.com/office/officeart/2008/layout/LinedList"/>
    <dgm:cxn modelId="{A6534488-BC71-4B14-86FA-9ADD45534922}" type="presParOf" srcId="{B26E639A-0906-4DFC-B640-3497252027E9}" destId="{791CD6A1-5ECC-4226-8F03-526279788EAC}" srcOrd="2" destOrd="0" presId="urn:microsoft.com/office/officeart/2008/layout/LinedList"/>
    <dgm:cxn modelId="{4DA5B520-F99F-44CB-8234-14819FA6FA1E}" type="presParOf" srcId="{B26E639A-0906-4DFC-B640-3497252027E9}" destId="{3DA37E07-F9D3-4421-B3AB-E2C792CFE762}" srcOrd="3" destOrd="0" presId="urn:microsoft.com/office/officeart/2008/layout/LinedList"/>
    <dgm:cxn modelId="{8F932CED-FDBA-4D0D-879D-682C9995DFF7}" type="presParOf" srcId="{3DA37E07-F9D3-4421-B3AB-E2C792CFE762}" destId="{89F01883-14C9-478F-ADC5-DFC49B100D48}" srcOrd="0" destOrd="0" presId="urn:microsoft.com/office/officeart/2008/layout/LinedList"/>
    <dgm:cxn modelId="{AA32E2F2-0F33-4499-904B-3B743CAE8F13}" type="presParOf" srcId="{3DA37E07-F9D3-4421-B3AB-E2C792CFE762}" destId="{8B75A8BD-5F26-4DCE-BC7D-9EFAFA13ED08}" srcOrd="1" destOrd="0" presId="urn:microsoft.com/office/officeart/2008/layout/LinedList"/>
    <dgm:cxn modelId="{BC4ADAB0-54E8-4EBF-999B-CB111891C4D3}" type="presParOf" srcId="{B26E639A-0906-4DFC-B640-3497252027E9}" destId="{7D377D69-7070-4E54-A683-FBFB9907C98E}" srcOrd="4" destOrd="0" presId="urn:microsoft.com/office/officeart/2008/layout/LinedList"/>
    <dgm:cxn modelId="{CA635CAE-9804-4192-9D9C-B0E16B371EC2}" type="presParOf" srcId="{B26E639A-0906-4DFC-B640-3497252027E9}" destId="{00F2AF27-1E7A-4EE7-9A8B-2591AB9C5DB7}" srcOrd="5" destOrd="0" presId="urn:microsoft.com/office/officeart/2008/layout/LinedList"/>
    <dgm:cxn modelId="{1D04C59D-0CED-422C-AEF4-6C2CCFC0CC7A}" type="presParOf" srcId="{00F2AF27-1E7A-4EE7-9A8B-2591AB9C5DB7}" destId="{F22DBDDA-CE45-4DF1-9ADC-D9972E8E1D68}" srcOrd="0" destOrd="0" presId="urn:microsoft.com/office/officeart/2008/layout/LinedList"/>
    <dgm:cxn modelId="{E04635E8-F373-4B5F-BF5B-F9041DD85E90}" type="presParOf" srcId="{00F2AF27-1E7A-4EE7-9A8B-2591AB9C5DB7}" destId="{5435DE57-CDFC-4899-9125-A60D805F5ADC}" srcOrd="1" destOrd="0" presId="urn:microsoft.com/office/officeart/2008/layout/LinedList"/>
    <dgm:cxn modelId="{FC71CB89-5F24-4854-9CD1-8852FFF0695B}" type="presParOf" srcId="{B26E639A-0906-4DFC-B640-3497252027E9}" destId="{638720E5-D073-4C27-B2FC-E8A35A9B1D08}" srcOrd="6" destOrd="0" presId="urn:microsoft.com/office/officeart/2008/layout/LinedList"/>
    <dgm:cxn modelId="{EE025E0B-F3A3-4A37-BFCB-99EA06BD87CD}" type="presParOf" srcId="{B26E639A-0906-4DFC-B640-3497252027E9}" destId="{8D6DF084-8991-4BB4-8556-28C1F597A62C}" srcOrd="7" destOrd="0" presId="urn:microsoft.com/office/officeart/2008/layout/LinedList"/>
    <dgm:cxn modelId="{A39F75F3-E93C-4456-8E04-0040A7D54ECC}" type="presParOf" srcId="{8D6DF084-8991-4BB4-8556-28C1F597A62C}" destId="{E9F299F6-E1CE-4A1B-A2B9-4B6BF34A5419}" srcOrd="0" destOrd="0" presId="urn:microsoft.com/office/officeart/2008/layout/LinedList"/>
    <dgm:cxn modelId="{992FB2D3-DFF8-4654-B70F-7AF28396FA6E}" type="presParOf" srcId="{8D6DF084-8991-4BB4-8556-28C1F597A62C}" destId="{F8B782CB-0428-4134-8BB1-E91B6212E91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876BEBC-FE91-437C-B3E3-E2FDFEB4F024}"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E938F153-6408-4FA7-BE5B-87FEB81A5491}">
      <dgm:prSet/>
      <dgm:spPr/>
      <dgm:t>
        <a:bodyPr/>
        <a:lstStyle/>
        <a:p>
          <a:pPr>
            <a:lnSpc>
              <a:spcPct val="100000"/>
            </a:lnSpc>
          </a:pPr>
          <a:r>
            <a:rPr lang="en-US" dirty="0"/>
            <a:t>If you wish to use your mobile (cell) phone from home, make sure it is unlocked from your home provider before you get here.</a:t>
          </a:r>
        </a:p>
      </dgm:t>
    </dgm:pt>
    <dgm:pt modelId="{2D4ECECB-8C03-4147-A024-449B27A3F8E4}" type="parTrans" cxnId="{42AE9631-5BDF-4935-9808-B2E8DA7E91AD}">
      <dgm:prSet/>
      <dgm:spPr/>
      <dgm:t>
        <a:bodyPr/>
        <a:lstStyle/>
        <a:p>
          <a:endParaRPr lang="en-US"/>
        </a:p>
      </dgm:t>
    </dgm:pt>
    <dgm:pt modelId="{3CC1EC97-AF03-4B1F-967A-2553BABAD83C}" type="sibTrans" cxnId="{42AE9631-5BDF-4935-9808-B2E8DA7E91AD}">
      <dgm:prSet/>
      <dgm:spPr/>
      <dgm:t>
        <a:bodyPr/>
        <a:lstStyle/>
        <a:p>
          <a:endParaRPr lang="en-US"/>
        </a:p>
      </dgm:t>
    </dgm:pt>
    <dgm:pt modelId="{DA00CD41-B948-475D-9FD4-F8C909021837}">
      <dgm:prSet/>
      <dgm:spPr/>
      <dgm:t>
        <a:bodyPr/>
        <a:lstStyle/>
        <a:p>
          <a:pPr>
            <a:lnSpc>
              <a:spcPct val="100000"/>
            </a:lnSpc>
          </a:pPr>
          <a:r>
            <a:rPr lang="en-US" dirty="0"/>
            <a:t>Sim Cards available on arrival at Dublin Airport – details in our </a:t>
          </a:r>
          <a:r>
            <a:rPr lang="en-US" b="1" dirty="0"/>
            <a:t>Pre-Arrival Guide.  </a:t>
          </a:r>
          <a:r>
            <a:rPr lang="en-US" b="0" i="1" u="sng" dirty="0"/>
            <a:t>Free </a:t>
          </a:r>
          <a:r>
            <a:rPr lang="en-US" b="0" i="1" u="sng" dirty="0" err="1"/>
            <a:t>wifi</a:t>
          </a:r>
          <a:r>
            <a:rPr lang="en-US" b="0" i="1" u="sng" dirty="0"/>
            <a:t> at Dublin Airport. </a:t>
          </a:r>
          <a:r>
            <a:rPr lang="en-US" b="1" i="1" u="sng" dirty="0"/>
            <a:t> </a:t>
          </a:r>
          <a:endParaRPr lang="en-US" i="1" u="sng" dirty="0"/>
        </a:p>
      </dgm:t>
    </dgm:pt>
    <dgm:pt modelId="{81AB7352-BDAE-4B61-BFDD-7097570BFAAC}" type="parTrans" cxnId="{E98159F3-97D0-4398-9A06-A1813175C81E}">
      <dgm:prSet/>
      <dgm:spPr/>
      <dgm:t>
        <a:bodyPr/>
        <a:lstStyle/>
        <a:p>
          <a:endParaRPr lang="en-US"/>
        </a:p>
      </dgm:t>
    </dgm:pt>
    <dgm:pt modelId="{57CCFA24-1ADD-43DA-A685-71CD0AF2EEDB}" type="sibTrans" cxnId="{E98159F3-97D0-4398-9A06-A1813175C81E}">
      <dgm:prSet/>
      <dgm:spPr/>
      <dgm:t>
        <a:bodyPr/>
        <a:lstStyle/>
        <a:p>
          <a:endParaRPr lang="en-US"/>
        </a:p>
      </dgm:t>
    </dgm:pt>
    <dgm:pt modelId="{5D3E5167-85F8-4960-81C9-07419FF40EBC}">
      <dgm:prSet/>
      <dgm:spPr/>
      <dgm:t>
        <a:bodyPr/>
        <a:lstStyle/>
        <a:p>
          <a:pPr>
            <a:lnSpc>
              <a:spcPct val="100000"/>
            </a:lnSpc>
          </a:pPr>
          <a:r>
            <a:rPr lang="en-US" dirty="0"/>
            <a:t>S</a:t>
          </a:r>
          <a:r>
            <a:rPr lang="en-IE" dirty="0"/>
            <a:t>im</a:t>
          </a:r>
          <a:r>
            <a:rPr lang="en-US" dirty="0"/>
            <a:t> cards:</a:t>
          </a:r>
          <a:r>
            <a:rPr lang="en-IE" dirty="0"/>
            <a:t>  Main mobile operators </a:t>
          </a:r>
          <a:r>
            <a:rPr lang="en-US" dirty="0"/>
            <a:t>Vodafone, Three, Tesco Mobile </a:t>
          </a:r>
          <a:r>
            <a:rPr lang="en-IE" dirty="0"/>
            <a:t>can be purchased in their outlets in Maynooth Town.</a:t>
          </a:r>
        </a:p>
        <a:p>
          <a:pPr>
            <a:lnSpc>
              <a:spcPct val="100000"/>
            </a:lnSpc>
          </a:pPr>
          <a:r>
            <a:rPr lang="en-IE" dirty="0"/>
            <a:t>Pre-order sim cards – www.48.ie – 12.99 per month unlimited data. </a:t>
          </a:r>
          <a:endParaRPr lang="en-US" dirty="0"/>
        </a:p>
      </dgm:t>
    </dgm:pt>
    <dgm:pt modelId="{E25E37F4-3C1B-450D-9B37-2CDDD28BBE70}" type="parTrans" cxnId="{834C5FB5-3411-4E76-A18F-4EBB54C0C47F}">
      <dgm:prSet/>
      <dgm:spPr/>
      <dgm:t>
        <a:bodyPr/>
        <a:lstStyle/>
        <a:p>
          <a:endParaRPr lang="en-US"/>
        </a:p>
      </dgm:t>
    </dgm:pt>
    <dgm:pt modelId="{CFFF17A6-CECA-4119-9E3F-3DA114170D41}" type="sibTrans" cxnId="{834C5FB5-3411-4E76-A18F-4EBB54C0C47F}">
      <dgm:prSet/>
      <dgm:spPr/>
      <dgm:t>
        <a:bodyPr/>
        <a:lstStyle/>
        <a:p>
          <a:endParaRPr lang="en-US"/>
        </a:p>
      </dgm:t>
    </dgm:pt>
    <dgm:pt modelId="{6D8E8388-F9D0-4A1B-98FB-1EE9435C816F}" type="pres">
      <dgm:prSet presAssocID="{4876BEBC-FE91-437C-B3E3-E2FDFEB4F024}" presName="root" presStyleCnt="0">
        <dgm:presLayoutVars>
          <dgm:dir/>
          <dgm:resizeHandles val="exact"/>
        </dgm:presLayoutVars>
      </dgm:prSet>
      <dgm:spPr/>
    </dgm:pt>
    <dgm:pt modelId="{CD7D23B8-86DF-4C97-8584-49A172917159}" type="pres">
      <dgm:prSet presAssocID="{E938F153-6408-4FA7-BE5B-87FEB81A5491}" presName="compNode" presStyleCnt="0"/>
      <dgm:spPr/>
    </dgm:pt>
    <dgm:pt modelId="{97327506-4A1F-4935-ABED-D1FA5A40D101}" type="pres">
      <dgm:prSet presAssocID="{E938F153-6408-4FA7-BE5B-87FEB81A5491}" presName="bgRect" presStyleLbl="bgShp" presStyleIdx="0" presStyleCnt="3" custLinFactY="500000" custLinFactNeighborX="1978" custLinFactNeighborY="501012"/>
      <dgm:spPr>
        <a:solidFill>
          <a:schemeClr val="bg1"/>
        </a:solidFill>
      </dgm:spPr>
    </dgm:pt>
    <dgm:pt modelId="{B9A9AE74-5668-4A29-B3CD-2EF57BF252FC}" type="pres">
      <dgm:prSet presAssocID="{E938F153-6408-4FA7-BE5B-87FEB81A5491}" presName="iconRect" presStyleLbl="node1" presStyleIdx="0" presStyleCnt="3" custLinFactNeighborX="7003" custLinFactNeighborY="64988"/>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Suburban scene"/>
        </a:ext>
      </dgm:extLst>
    </dgm:pt>
    <dgm:pt modelId="{F4D4B273-5F73-4D5C-8DFA-D901E915FAAF}" type="pres">
      <dgm:prSet presAssocID="{E938F153-6408-4FA7-BE5B-87FEB81A5491}" presName="spaceRect" presStyleCnt="0"/>
      <dgm:spPr/>
    </dgm:pt>
    <dgm:pt modelId="{3675CC28-7E9E-4C74-988B-B5AC836BA293}" type="pres">
      <dgm:prSet presAssocID="{E938F153-6408-4FA7-BE5B-87FEB81A5491}" presName="parTx" presStyleLbl="revTx" presStyleIdx="0" presStyleCnt="3">
        <dgm:presLayoutVars>
          <dgm:chMax val="0"/>
          <dgm:chPref val="0"/>
        </dgm:presLayoutVars>
      </dgm:prSet>
      <dgm:spPr/>
    </dgm:pt>
    <dgm:pt modelId="{B7367D78-0AAA-403F-ADD8-C0867580F40F}" type="pres">
      <dgm:prSet presAssocID="{3CC1EC97-AF03-4B1F-967A-2553BABAD83C}" presName="sibTrans" presStyleCnt="0"/>
      <dgm:spPr/>
    </dgm:pt>
    <dgm:pt modelId="{FC8F0D44-2157-4036-99E5-1F04794CA181}" type="pres">
      <dgm:prSet presAssocID="{DA00CD41-B948-475D-9FD4-F8C909021837}" presName="compNode" presStyleCnt="0"/>
      <dgm:spPr/>
    </dgm:pt>
    <dgm:pt modelId="{E9C6F737-CFAC-4CD2-A538-0FF1F6400B5A}" type="pres">
      <dgm:prSet presAssocID="{DA00CD41-B948-475D-9FD4-F8C909021837}" presName="bgRect" presStyleLbl="bgShp" presStyleIdx="1" presStyleCnt="3"/>
      <dgm:spPr>
        <a:solidFill>
          <a:schemeClr val="bg1"/>
        </a:solidFill>
      </dgm:spPr>
    </dgm:pt>
    <dgm:pt modelId="{92075454-ACB2-4323-8B45-661875249A1A}" type="pres">
      <dgm:prSet presAssocID="{DA00CD41-B948-475D-9FD4-F8C909021837}"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ilot"/>
        </a:ext>
      </dgm:extLst>
    </dgm:pt>
    <dgm:pt modelId="{3AA97023-496E-4E44-9554-FDE7E2DD87B7}" type="pres">
      <dgm:prSet presAssocID="{DA00CD41-B948-475D-9FD4-F8C909021837}" presName="spaceRect" presStyleCnt="0"/>
      <dgm:spPr/>
    </dgm:pt>
    <dgm:pt modelId="{D629B5C4-16FF-446D-A3F9-4D201A2715F7}" type="pres">
      <dgm:prSet presAssocID="{DA00CD41-B948-475D-9FD4-F8C909021837}" presName="parTx" presStyleLbl="revTx" presStyleIdx="1" presStyleCnt="3" custLinFactNeighborX="1561" custLinFactNeighborY="-36412">
        <dgm:presLayoutVars>
          <dgm:chMax val="0"/>
          <dgm:chPref val="0"/>
        </dgm:presLayoutVars>
      </dgm:prSet>
      <dgm:spPr/>
    </dgm:pt>
    <dgm:pt modelId="{E944BF28-1A9F-42AA-BE78-2B4B677AD076}" type="pres">
      <dgm:prSet presAssocID="{57CCFA24-1ADD-43DA-A685-71CD0AF2EEDB}" presName="sibTrans" presStyleCnt="0"/>
      <dgm:spPr/>
    </dgm:pt>
    <dgm:pt modelId="{62F568EF-2221-4C4F-87B2-174BC663F192}" type="pres">
      <dgm:prSet presAssocID="{5D3E5167-85F8-4960-81C9-07419FF40EBC}" presName="compNode" presStyleCnt="0"/>
      <dgm:spPr/>
    </dgm:pt>
    <dgm:pt modelId="{BFDA984D-8B33-443F-B54E-159D75210BB7}" type="pres">
      <dgm:prSet presAssocID="{5D3E5167-85F8-4960-81C9-07419FF40EBC}" presName="bgRect" presStyleLbl="bgShp" presStyleIdx="2" presStyleCnt="3" custScaleY="890288" custLinFactY="49799" custLinFactNeighborY="100000"/>
      <dgm:spPr>
        <a:solidFill>
          <a:schemeClr val="bg1"/>
        </a:solidFill>
      </dgm:spPr>
    </dgm:pt>
    <dgm:pt modelId="{729F5CB2-250F-4FB5-8FA0-BB8C3FD5B34B}" type="pres">
      <dgm:prSet presAssocID="{5D3E5167-85F8-4960-81C9-07419FF40EBC}" presName="iconRect" presStyleLbl="node1" presStyleIdx="2" presStyleCnt="3" custLinFactNeighborX="2221" custLinFactNeighborY="-4978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Store"/>
        </a:ext>
      </dgm:extLst>
    </dgm:pt>
    <dgm:pt modelId="{D5E35486-0066-4DCD-A4EF-DF0E0432E0FB}" type="pres">
      <dgm:prSet presAssocID="{5D3E5167-85F8-4960-81C9-07419FF40EBC}" presName="spaceRect" presStyleCnt="0"/>
      <dgm:spPr/>
    </dgm:pt>
    <dgm:pt modelId="{0F7B4215-5104-4A9F-A40D-E09756E4ED80}" type="pres">
      <dgm:prSet presAssocID="{5D3E5167-85F8-4960-81C9-07419FF40EBC}" presName="parTx" presStyleLbl="revTx" presStyleIdx="2" presStyleCnt="3" custLinFactNeighborY="-64254">
        <dgm:presLayoutVars>
          <dgm:chMax val="0"/>
          <dgm:chPref val="0"/>
        </dgm:presLayoutVars>
      </dgm:prSet>
      <dgm:spPr/>
    </dgm:pt>
  </dgm:ptLst>
  <dgm:cxnLst>
    <dgm:cxn modelId="{D25A3E1E-7E1C-40DC-8795-7CBAC459B5FA}" type="presOf" srcId="{DA00CD41-B948-475D-9FD4-F8C909021837}" destId="{D629B5C4-16FF-446D-A3F9-4D201A2715F7}" srcOrd="0" destOrd="0" presId="urn:microsoft.com/office/officeart/2018/2/layout/IconVerticalSolidList"/>
    <dgm:cxn modelId="{42AE9631-5BDF-4935-9808-B2E8DA7E91AD}" srcId="{4876BEBC-FE91-437C-B3E3-E2FDFEB4F024}" destId="{E938F153-6408-4FA7-BE5B-87FEB81A5491}" srcOrd="0" destOrd="0" parTransId="{2D4ECECB-8C03-4147-A024-449B27A3F8E4}" sibTransId="{3CC1EC97-AF03-4B1F-967A-2553BABAD83C}"/>
    <dgm:cxn modelId="{2A32215B-C471-4EAF-BB68-B89A4EA491B8}" type="presOf" srcId="{E938F153-6408-4FA7-BE5B-87FEB81A5491}" destId="{3675CC28-7E9E-4C74-988B-B5AC836BA293}" srcOrd="0" destOrd="0" presId="urn:microsoft.com/office/officeart/2018/2/layout/IconVerticalSolidList"/>
    <dgm:cxn modelId="{58A6BA4C-2AA2-49ED-96C5-A8E71C0AB431}" type="presOf" srcId="{4876BEBC-FE91-437C-B3E3-E2FDFEB4F024}" destId="{6D8E8388-F9D0-4A1B-98FB-1EE9435C816F}" srcOrd="0" destOrd="0" presId="urn:microsoft.com/office/officeart/2018/2/layout/IconVerticalSolidList"/>
    <dgm:cxn modelId="{834C5FB5-3411-4E76-A18F-4EBB54C0C47F}" srcId="{4876BEBC-FE91-437C-B3E3-E2FDFEB4F024}" destId="{5D3E5167-85F8-4960-81C9-07419FF40EBC}" srcOrd="2" destOrd="0" parTransId="{E25E37F4-3C1B-450D-9B37-2CDDD28BBE70}" sibTransId="{CFFF17A6-CECA-4119-9E3F-3DA114170D41}"/>
    <dgm:cxn modelId="{6F5A4CE9-EF88-46A5-9DE1-CBC912F913F5}" type="presOf" srcId="{5D3E5167-85F8-4960-81C9-07419FF40EBC}" destId="{0F7B4215-5104-4A9F-A40D-E09756E4ED80}" srcOrd="0" destOrd="0" presId="urn:microsoft.com/office/officeart/2018/2/layout/IconVerticalSolidList"/>
    <dgm:cxn modelId="{E98159F3-97D0-4398-9A06-A1813175C81E}" srcId="{4876BEBC-FE91-437C-B3E3-E2FDFEB4F024}" destId="{DA00CD41-B948-475D-9FD4-F8C909021837}" srcOrd="1" destOrd="0" parTransId="{81AB7352-BDAE-4B61-BFDD-7097570BFAAC}" sibTransId="{57CCFA24-1ADD-43DA-A685-71CD0AF2EEDB}"/>
    <dgm:cxn modelId="{2042A527-6C2F-4321-B011-940044C55863}" type="presParOf" srcId="{6D8E8388-F9D0-4A1B-98FB-1EE9435C816F}" destId="{CD7D23B8-86DF-4C97-8584-49A172917159}" srcOrd="0" destOrd="0" presId="urn:microsoft.com/office/officeart/2018/2/layout/IconVerticalSolidList"/>
    <dgm:cxn modelId="{62024A6C-44E3-4CBE-AA3C-E271EB4F89A8}" type="presParOf" srcId="{CD7D23B8-86DF-4C97-8584-49A172917159}" destId="{97327506-4A1F-4935-ABED-D1FA5A40D101}" srcOrd="0" destOrd="0" presId="urn:microsoft.com/office/officeart/2018/2/layout/IconVerticalSolidList"/>
    <dgm:cxn modelId="{B1BE55A8-56E4-4E6C-BF21-B7BE980419B7}" type="presParOf" srcId="{CD7D23B8-86DF-4C97-8584-49A172917159}" destId="{B9A9AE74-5668-4A29-B3CD-2EF57BF252FC}" srcOrd="1" destOrd="0" presId="urn:microsoft.com/office/officeart/2018/2/layout/IconVerticalSolidList"/>
    <dgm:cxn modelId="{768A8AEB-A1B8-4D6E-8321-9864ECF5C839}" type="presParOf" srcId="{CD7D23B8-86DF-4C97-8584-49A172917159}" destId="{F4D4B273-5F73-4D5C-8DFA-D901E915FAAF}" srcOrd="2" destOrd="0" presId="urn:microsoft.com/office/officeart/2018/2/layout/IconVerticalSolidList"/>
    <dgm:cxn modelId="{0A916A20-9D03-431E-9500-DFB900C4F658}" type="presParOf" srcId="{CD7D23B8-86DF-4C97-8584-49A172917159}" destId="{3675CC28-7E9E-4C74-988B-B5AC836BA293}" srcOrd="3" destOrd="0" presId="urn:microsoft.com/office/officeart/2018/2/layout/IconVerticalSolidList"/>
    <dgm:cxn modelId="{E4A3F211-7AA8-48C0-A0D6-CE993E4D074F}" type="presParOf" srcId="{6D8E8388-F9D0-4A1B-98FB-1EE9435C816F}" destId="{B7367D78-0AAA-403F-ADD8-C0867580F40F}" srcOrd="1" destOrd="0" presId="urn:microsoft.com/office/officeart/2018/2/layout/IconVerticalSolidList"/>
    <dgm:cxn modelId="{D11123E7-BA45-42CD-8FC6-4540FA022109}" type="presParOf" srcId="{6D8E8388-F9D0-4A1B-98FB-1EE9435C816F}" destId="{FC8F0D44-2157-4036-99E5-1F04794CA181}" srcOrd="2" destOrd="0" presId="urn:microsoft.com/office/officeart/2018/2/layout/IconVerticalSolidList"/>
    <dgm:cxn modelId="{9E0A9F32-C8AA-41C1-805B-B0E5A3474D94}" type="presParOf" srcId="{FC8F0D44-2157-4036-99E5-1F04794CA181}" destId="{E9C6F737-CFAC-4CD2-A538-0FF1F6400B5A}" srcOrd="0" destOrd="0" presId="urn:microsoft.com/office/officeart/2018/2/layout/IconVerticalSolidList"/>
    <dgm:cxn modelId="{9D9F210D-7C73-4900-AC60-8071DC552CDF}" type="presParOf" srcId="{FC8F0D44-2157-4036-99E5-1F04794CA181}" destId="{92075454-ACB2-4323-8B45-661875249A1A}" srcOrd="1" destOrd="0" presId="urn:microsoft.com/office/officeart/2018/2/layout/IconVerticalSolidList"/>
    <dgm:cxn modelId="{4467F206-2794-4A2D-9611-77B0189CB9C8}" type="presParOf" srcId="{FC8F0D44-2157-4036-99E5-1F04794CA181}" destId="{3AA97023-496E-4E44-9554-FDE7E2DD87B7}" srcOrd="2" destOrd="0" presId="urn:microsoft.com/office/officeart/2018/2/layout/IconVerticalSolidList"/>
    <dgm:cxn modelId="{D4C8843B-52DF-4D62-9EFF-947A171E2EB4}" type="presParOf" srcId="{FC8F0D44-2157-4036-99E5-1F04794CA181}" destId="{D629B5C4-16FF-446D-A3F9-4D201A2715F7}" srcOrd="3" destOrd="0" presId="urn:microsoft.com/office/officeart/2018/2/layout/IconVerticalSolidList"/>
    <dgm:cxn modelId="{00A4CE89-EDB9-44AE-871D-CA185101D400}" type="presParOf" srcId="{6D8E8388-F9D0-4A1B-98FB-1EE9435C816F}" destId="{E944BF28-1A9F-42AA-BE78-2B4B677AD076}" srcOrd="3" destOrd="0" presId="urn:microsoft.com/office/officeart/2018/2/layout/IconVerticalSolidList"/>
    <dgm:cxn modelId="{B5BD383F-5C80-47DD-A495-E6A1108CF6D7}" type="presParOf" srcId="{6D8E8388-F9D0-4A1B-98FB-1EE9435C816F}" destId="{62F568EF-2221-4C4F-87B2-174BC663F192}" srcOrd="4" destOrd="0" presId="urn:microsoft.com/office/officeart/2018/2/layout/IconVerticalSolidList"/>
    <dgm:cxn modelId="{CDB4B575-4072-4831-8170-13FAA172FA3A}" type="presParOf" srcId="{62F568EF-2221-4C4F-87B2-174BC663F192}" destId="{BFDA984D-8B33-443F-B54E-159D75210BB7}" srcOrd="0" destOrd="0" presId="urn:microsoft.com/office/officeart/2018/2/layout/IconVerticalSolidList"/>
    <dgm:cxn modelId="{815305C4-9D91-4EF6-975D-6D391B9D0FE0}" type="presParOf" srcId="{62F568EF-2221-4C4F-87B2-174BC663F192}" destId="{729F5CB2-250F-4FB5-8FA0-BB8C3FD5B34B}" srcOrd="1" destOrd="0" presId="urn:microsoft.com/office/officeart/2018/2/layout/IconVerticalSolidList"/>
    <dgm:cxn modelId="{908C37AF-A449-42D1-AD3D-BDEFFD20A292}" type="presParOf" srcId="{62F568EF-2221-4C4F-87B2-174BC663F192}" destId="{D5E35486-0066-4DCD-A4EF-DF0E0432E0FB}" srcOrd="2" destOrd="0" presId="urn:microsoft.com/office/officeart/2018/2/layout/IconVerticalSolidList"/>
    <dgm:cxn modelId="{E042C25D-50BC-4441-AA68-0FDDA846CDAE}" type="presParOf" srcId="{62F568EF-2221-4C4F-87B2-174BC663F192}" destId="{0F7B4215-5104-4A9F-A40D-E09756E4ED8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CA044C7-23CA-4B5B-AF6B-C3378E46CAE9}" type="doc">
      <dgm:prSet loTypeId="urn:microsoft.com/office/officeart/2008/layout/LinedList" loCatId="list" qsTypeId="urn:microsoft.com/office/officeart/2005/8/quickstyle/simple1" qsCatId="simple" csTypeId="urn:microsoft.com/office/officeart/2005/8/colors/colorful5" csCatId="colorful" phldr="1"/>
      <dgm:spPr/>
      <dgm:t>
        <a:bodyPr/>
        <a:lstStyle/>
        <a:p>
          <a:endParaRPr lang="en-US"/>
        </a:p>
      </dgm:t>
    </dgm:pt>
    <dgm:pt modelId="{4E70B7D8-808A-4070-96E2-202956A517AB}">
      <dgm:prSet custT="1"/>
      <dgm:spPr/>
      <dgm:t>
        <a:bodyPr/>
        <a:lstStyle/>
        <a:p>
          <a:r>
            <a:rPr lang="en-US" sz="2400" b="1" dirty="0"/>
            <a:t>Monday 15 to Friday 19 September 2025 </a:t>
          </a:r>
        </a:p>
      </dgm:t>
    </dgm:pt>
    <dgm:pt modelId="{620BA603-0BAD-4F79-97A7-DF1979E25F3F}" type="parTrans" cxnId="{BE73E00B-A78A-4341-9983-B6A65E40C1AA}">
      <dgm:prSet/>
      <dgm:spPr/>
      <dgm:t>
        <a:bodyPr/>
        <a:lstStyle/>
        <a:p>
          <a:endParaRPr lang="en-US"/>
        </a:p>
      </dgm:t>
    </dgm:pt>
    <dgm:pt modelId="{E3480291-7A0C-4460-BFD6-8969CBE342A1}" type="sibTrans" cxnId="{BE73E00B-A78A-4341-9983-B6A65E40C1AA}">
      <dgm:prSet/>
      <dgm:spPr/>
      <dgm:t>
        <a:bodyPr/>
        <a:lstStyle/>
        <a:p>
          <a:endParaRPr lang="en-US"/>
        </a:p>
      </dgm:t>
    </dgm:pt>
    <dgm:pt modelId="{174EE052-39D3-4A3E-8712-151AC97719E4}">
      <dgm:prSet/>
      <dgm:spPr/>
      <dgm:t>
        <a:bodyPr/>
        <a:lstStyle/>
        <a:p>
          <a:r>
            <a:rPr lang="en-US" dirty="0"/>
            <a:t>Events throughout the week including:</a:t>
          </a:r>
        </a:p>
      </dgm:t>
    </dgm:pt>
    <dgm:pt modelId="{83E96519-0C89-4BAB-B232-822927187C83}" type="parTrans" cxnId="{081F6B99-896B-4B61-9898-3F35C61213CA}">
      <dgm:prSet/>
      <dgm:spPr/>
      <dgm:t>
        <a:bodyPr/>
        <a:lstStyle/>
        <a:p>
          <a:endParaRPr lang="en-US"/>
        </a:p>
      </dgm:t>
    </dgm:pt>
    <dgm:pt modelId="{876E600F-3927-4D51-8E2C-975A59C259D0}" type="sibTrans" cxnId="{081F6B99-896B-4B61-9898-3F35C61213CA}">
      <dgm:prSet/>
      <dgm:spPr/>
      <dgm:t>
        <a:bodyPr/>
        <a:lstStyle/>
        <a:p>
          <a:endParaRPr lang="en-US"/>
        </a:p>
      </dgm:t>
    </dgm:pt>
    <dgm:pt modelId="{11DCB1DA-8DC8-4EF9-9CB5-2D894DF9B0C5}">
      <dgm:prSet/>
      <dgm:spPr/>
      <dgm:t>
        <a:bodyPr/>
        <a:lstStyle/>
        <a:p>
          <a:r>
            <a:rPr lang="en-US"/>
            <a:t>Campus tours</a:t>
          </a:r>
        </a:p>
      </dgm:t>
    </dgm:pt>
    <dgm:pt modelId="{671BE82C-D515-4602-9CF2-1102AC916496}" type="parTrans" cxnId="{88BBAF95-E86F-45AB-AC39-E0392DFF500C}">
      <dgm:prSet/>
      <dgm:spPr/>
      <dgm:t>
        <a:bodyPr/>
        <a:lstStyle/>
        <a:p>
          <a:endParaRPr lang="en-US"/>
        </a:p>
      </dgm:t>
    </dgm:pt>
    <dgm:pt modelId="{93F42F50-9163-4ED9-9180-5DA71F2CC823}" type="sibTrans" cxnId="{88BBAF95-E86F-45AB-AC39-E0392DFF500C}">
      <dgm:prSet/>
      <dgm:spPr/>
      <dgm:t>
        <a:bodyPr/>
        <a:lstStyle/>
        <a:p>
          <a:endParaRPr lang="en-US"/>
        </a:p>
      </dgm:t>
    </dgm:pt>
    <dgm:pt modelId="{EEABA2A7-B610-42C2-ABA4-0ACBD6D61DF1}">
      <dgm:prSet/>
      <dgm:spPr/>
      <dgm:t>
        <a:bodyPr/>
        <a:lstStyle/>
        <a:p>
          <a:r>
            <a:rPr lang="en-US"/>
            <a:t>Academic registration</a:t>
          </a:r>
        </a:p>
      </dgm:t>
    </dgm:pt>
    <dgm:pt modelId="{4DBE2DEE-ED71-43E7-9AE0-2D2CFFEAF700}" type="parTrans" cxnId="{6AC1D8EE-3C22-4C8E-B6FD-A18FFA5352F8}">
      <dgm:prSet/>
      <dgm:spPr/>
      <dgm:t>
        <a:bodyPr/>
        <a:lstStyle/>
        <a:p>
          <a:endParaRPr lang="en-US"/>
        </a:p>
      </dgm:t>
    </dgm:pt>
    <dgm:pt modelId="{DDC6B998-23BF-4953-9C11-27D8A1DEDC92}" type="sibTrans" cxnId="{6AC1D8EE-3C22-4C8E-B6FD-A18FFA5352F8}">
      <dgm:prSet/>
      <dgm:spPr/>
      <dgm:t>
        <a:bodyPr/>
        <a:lstStyle/>
        <a:p>
          <a:endParaRPr lang="en-US"/>
        </a:p>
      </dgm:t>
    </dgm:pt>
    <dgm:pt modelId="{3F69DE48-1C9C-464A-948A-31EB0A57D998}">
      <dgm:prSet/>
      <dgm:spPr/>
      <dgm:t>
        <a:bodyPr/>
        <a:lstStyle/>
        <a:p>
          <a:r>
            <a:rPr lang="en-US"/>
            <a:t>Meet fellow students</a:t>
          </a:r>
        </a:p>
      </dgm:t>
    </dgm:pt>
    <dgm:pt modelId="{0E8DD162-0CE9-4329-92EE-B43E7281FE8B}" type="parTrans" cxnId="{629D90D7-A1D0-4034-AE42-CCF28B52BE23}">
      <dgm:prSet/>
      <dgm:spPr/>
      <dgm:t>
        <a:bodyPr/>
        <a:lstStyle/>
        <a:p>
          <a:endParaRPr lang="en-US"/>
        </a:p>
      </dgm:t>
    </dgm:pt>
    <dgm:pt modelId="{B48F894E-BF25-451D-AD10-D0EAC3117525}" type="sibTrans" cxnId="{629D90D7-A1D0-4034-AE42-CCF28B52BE23}">
      <dgm:prSet/>
      <dgm:spPr/>
      <dgm:t>
        <a:bodyPr/>
        <a:lstStyle/>
        <a:p>
          <a:endParaRPr lang="en-US"/>
        </a:p>
      </dgm:t>
    </dgm:pt>
    <dgm:pt modelId="{F09D1FC4-EFE8-4AAB-B2AD-819FB2196E85}">
      <dgm:prSet/>
      <dgm:spPr/>
      <dgm:t>
        <a:bodyPr/>
        <a:lstStyle/>
        <a:p>
          <a:r>
            <a:rPr lang="en-US"/>
            <a:t>Info sessions on staying well and safe, clubs and societies, student life.</a:t>
          </a:r>
        </a:p>
      </dgm:t>
    </dgm:pt>
    <dgm:pt modelId="{C46186B6-8101-46DC-A4F2-EC6926FA51B1}" type="parTrans" cxnId="{9782ECE0-BB50-41EE-979A-3CEDA5440E71}">
      <dgm:prSet/>
      <dgm:spPr/>
      <dgm:t>
        <a:bodyPr/>
        <a:lstStyle/>
        <a:p>
          <a:endParaRPr lang="en-US"/>
        </a:p>
      </dgm:t>
    </dgm:pt>
    <dgm:pt modelId="{B11C4E95-6543-416E-9207-16833FCA632B}" type="sibTrans" cxnId="{9782ECE0-BB50-41EE-979A-3CEDA5440E71}">
      <dgm:prSet/>
      <dgm:spPr/>
      <dgm:t>
        <a:bodyPr/>
        <a:lstStyle/>
        <a:p>
          <a:endParaRPr lang="en-US"/>
        </a:p>
      </dgm:t>
    </dgm:pt>
    <dgm:pt modelId="{94D0B4F4-9542-4F98-B241-3EDEF2A3C902}">
      <dgm:prSet/>
      <dgm:spPr/>
      <dgm:t>
        <a:bodyPr/>
        <a:lstStyle/>
        <a:p>
          <a:r>
            <a:rPr lang="en-US"/>
            <a:t>Fun stuff!</a:t>
          </a:r>
        </a:p>
      </dgm:t>
    </dgm:pt>
    <dgm:pt modelId="{4BA04C7B-9C6D-41D6-B1A5-0D71B174ECD9}" type="parTrans" cxnId="{DA9FB661-E163-4ED3-B5E7-D0730DDEECDD}">
      <dgm:prSet/>
      <dgm:spPr/>
      <dgm:t>
        <a:bodyPr/>
        <a:lstStyle/>
        <a:p>
          <a:endParaRPr lang="en-US"/>
        </a:p>
      </dgm:t>
    </dgm:pt>
    <dgm:pt modelId="{E614E8D0-DF63-459E-AC18-9658EE6585E8}" type="sibTrans" cxnId="{DA9FB661-E163-4ED3-B5E7-D0730DDEECDD}">
      <dgm:prSet/>
      <dgm:spPr/>
      <dgm:t>
        <a:bodyPr/>
        <a:lstStyle/>
        <a:p>
          <a:endParaRPr lang="en-US"/>
        </a:p>
      </dgm:t>
    </dgm:pt>
    <dgm:pt modelId="{40D70B3D-3107-4857-A074-963259572E26}" type="pres">
      <dgm:prSet presAssocID="{6CA044C7-23CA-4B5B-AF6B-C3378E46CAE9}" presName="vert0" presStyleCnt="0">
        <dgm:presLayoutVars>
          <dgm:dir/>
          <dgm:animOne val="branch"/>
          <dgm:animLvl val="lvl"/>
        </dgm:presLayoutVars>
      </dgm:prSet>
      <dgm:spPr/>
    </dgm:pt>
    <dgm:pt modelId="{6DE66B9C-AEB0-4ACA-B9D0-E15C8C5D49F0}" type="pres">
      <dgm:prSet presAssocID="{4E70B7D8-808A-4070-96E2-202956A517AB}" presName="thickLine" presStyleLbl="alignNode1" presStyleIdx="0" presStyleCnt="7"/>
      <dgm:spPr/>
    </dgm:pt>
    <dgm:pt modelId="{27B9162D-9F8D-418C-A33C-F56C99FD004E}" type="pres">
      <dgm:prSet presAssocID="{4E70B7D8-808A-4070-96E2-202956A517AB}" presName="horz1" presStyleCnt="0"/>
      <dgm:spPr/>
    </dgm:pt>
    <dgm:pt modelId="{3F8253B6-7C80-419A-A0BD-9DCF1F9093C7}" type="pres">
      <dgm:prSet presAssocID="{4E70B7D8-808A-4070-96E2-202956A517AB}" presName="tx1" presStyleLbl="revTx" presStyleIdx="0" presStyleCnt="7" custScaleY="167611"/>
      <dgm:spPr/>
    </dgm:pt>
    <dgm:pt modelId="{CA54B050-FA6F-4C3E-9A12-5A236395810D}" type="pres">
      <dgm:prSet presAssocID="{4E70B7D8-808A-4070-96E2-202956A517AB}" presName="vert1" presStyleCnt="0"/>
      <dgm:spPr/>
    </dgm:pt>
    <dgm:pt modelId="{DB29FD99-2F30-47B7-88EF-41CF386AE467}" type="pres">
      <dgm:prSet presAssocID="{174EE052-39D3-4A3E-8712-151AC97719E4}" presName="thickLine" presStyleLbl="alignNode1" presStyleIdx="1" presStyleCnt="7"/>
      <dgm:spPr/>
    </dgm:pt>
    <dgm:pt modelId="{D119D5B1-9D84-4B57-B60B-56E1734CAACA}" type="pres">
      <dgm:prSet presAssocID="{174EE052-39D3-4A3E-8712-151AC97719E4}" presName="horz1" presStyleCnt="0"/>
      <dgm:spPr/>
    </dgm:pt>
    <dgm:pt modelId="{8F71F788-10D4-4A80-A3B2-A484CEED237D}" type="pres">
      <dgm:prSet presAssocID="{174EE052-39D3-4A3E-8712-151AC97719E4}" presName="tx1" presStyleLbl="revTx" presStyleIdx="1" presStyleCnt="7"/>
      <dgm:spPr/>
    </dgm:pt>
    <dgm:pt modelId="{B707C8C8-92E4-4E2F-9E4F-DCCF0838B7E1}" type="pres">
      <dgm:prSet presAssocID="{174EE052-39D3-4A3E-8712-151AC97719E4}" presName="vert1" presStyleCnt="0"/>
      <dgm:spPr/>
    </dgm:pt>
    <dgm:pt modelId="{19749105-45BB-4999-BCDF-B9083B933081}" type="pres">
      <dgm:prSet presAssocID="{11DCB1DA-8DC8-4EF9-9CB5-2D894DF9B0C5}" presName="thickLine" presStyleLbl="alignNode1" presStyleIdx="2" presStyleCnt="7"/>
      <dgm:spPr/>
    </dgm:pt>
    <dgm:pt modelId="{84438426-A2C4-4403-B963-88E177B141D2}" type="pres">
      <dgm:prSet presAssocID="{11DCB1DA-8DC8-4EF9-9CB5-2D894DF9B0C5}" presName="horz1" presStyleCnt="0"/>
      <dgm:spPr/>
    </dgm:pt>
    <dgm:pt modelId="{E1DCD12D-B5C1-4B65-8837-4F5B4712F200}" type="pres">
      <dgm:prSet presAssocID="{11DCB1DA-8DC8-4EF9-9CB5-2D894DF9B0C5}" presName="tx1" presStyleLbl="revTx" presStyleIdx="2" presStyleCnt="7"/>
      <dgm:spPr/>
    </dgm:pt>
    <dgm:pt modelId="{49300DD4-8FE0-49B7-9BB2-3F268C2932F6}" type="pres">
      <dgm:prSet presAssocID="{11DCB1DA-8DC8-4EF9-9CB5-2D894DF9B0C5}" presName="vert1" presStyleCnt="0"/>
      <dgm:spPr/>
    </dgm:pt>
    <dgm:pt modelId="{F7FBCC9A-6CD8-40C5-B718-6964A0DEAF35}" type="pres">
      <dgm:prSet presAssocID="{EEABA2A7-B610-42C2-ABA4-0ACBD6D61DF1}" presName="thickLine" presStyleLbl="alignNode1" presStyleIdx="3" presStyleCnt="7"/>
      <dgm:spPr/>
    </dgm:pt>
    <dgm:pt modelId="{F9ED674E-3DC1-4A4F-AD92-9794B524C010}" type="pres">
      <dgm:prSet presAssocID="{EEABA2A7-B610-42C2-ABA4-0ACBD6D61DF1}" presName="horz1" presStyleCnt="0"/>
      <dgm:spPr/>
    </dgm:pt>
    <dgm:pt modelId="{536F8BEE-0AAB-4BC4-99E3-0243C7A9CE41}" type="pres">
      <dgm:prSet presAssocID="{EEABA2A7-B610-42C2-ABA4-0ACBD6D61DF1}" presName="tx1" presStyleLbl="revTx" presStyleIdx="3" presStyleCnt="7"/>
      <dgm:spPr/>
    </dgm:pt>
    <dgm:pt modelId="{0933E03B-B8B0-4842-86AC-5E3D98726501}" type="pres">
      <dgm:prSet presAssocID="{EEABA2A7-B610-42C2-ABA4-0ACBD6D61DF1}" presName="vert1" presStyleCnt="0"/>
      <dgm:spPr/>
    </dgm:pt>
    <dgm:pt modelId="{6EB661B4-900B-4DE7-B5F4-B31D86652613}" type="pres">
      <dgm:prSet presAssocID="{3F69DE48-1C9C-464A-948A-31EB0A57D998}" presName="thickLine" presStyleLbl="alignNode1" presStyleIdx="4" presStyleCnt="7"/>
      <dgm:spPr/>
    </dgm:pt>
    <dgm:pt modelId="{3C3B2BFD-C10B-4371-9650-6B61AD643D68}" type="pres">
      <dgm:prSet presAssocID="{3F69DE48-1C9C-464A-948A-31EB0A57D998}" presName="horz1" presStyleCnt="0"/>
      <dgm:spPr/>
    </dgm:pt>
    <dgm:pt modelId="{00284984-CED2-465F-AA4F-C689DCB89745}" type="pres">
      <dgm:prSet presAssocID="{3F69DE48-1C9C-464A-948A-31EB0A57D998}" presName="tx1" presStyleLbl="revTx" presStyleIdx="4" presStyleCnt="7"/>
      <dgm:spPr/>
    </dgm:pt>
    <dgm:pt modelId="{F0214059-FC43-45B1-9401-E82B2CACFE5D}" type="pres">
      <dgm:prSet presAssocID="{3F69DE48-1C9C-464A-948A-31EB0A57D998}" presName="vert1" presStyleCnt="0"/>
      <dgm:spPr/>
    </dgm:pt>
    <dgm:pt modelId="{74106154-1006-473D-AD01-BB3BD770A262}" type="pres">
      <dgm:prSet presAssocID="{F09D1FC4-EFE8-4AAB-B2AD-819FB2196E85}" presName="thickLine" presStyleLbl="alignNode1" presStyleIdx="5" presStyleCnt="7"/>
      <dgm:spPr/>
    </dgm:pt>
    <dgm:pt modelId="{42835E30-5CE2-45DD-9AAD-9D2ECBBB52BC}" type="pres">
      <dgm:prSet presAssocID="{F09D1FC4-EFE8-4AAB-B2AD-819FB2196E85}" presName="horz1" presStyleCnt="0"/>
      <dgm:spPr/>
    </dgm:pt>
    <dgm:pt modelId="{4ABCCC7A-A77C-4894-AACE-87C9442C7353}" type="pres">
      <dgm:prSet presAssocID="{F09D1FC4-EFE8-4AAB-B2AD-819FB2196E85}" presName="tx1" presStyleLbl="revTx" presStyleIdx="5" presStyleCnt="7"/>
      <dgm:spPr/>
    </dgm:pt>
    <dgm:pt modelId="{4B81049C-3686-4E59-B73D-FE6E7387E9AE}" type="pres">
      <dgm:prSet presAssocID="{F09D1FC4-EFE8-4AAB-B2AD-819FB2196E85}" presName="vert1" presStyleCnt="0"/>
      <dgm:spPr/>
    </dgm:pt>
    <dgm:pt modelId="{8C615511-9883-44C5-8AF9-C9B528FB71AF}" type="pres">
      <dgm:prSet presAssocID="{94D0B4F4-9542-4F98-B241-3EDEF2A3C902}" presName="thickLine" presStyleLbl="alignNode1" presStyleIdx="6" presStyleCnt="7"/>
      <dgm:spPr/>
    </dgm:pt>
    <dgm:pt modelId="{BA939F52-6DC3-404A-B73F-63B17443EB6C}" type="pres">
      <dgm:prSet presAssocID="{94D0B4F4-9542-4F98-B241-3EDEF2A3C902}" presName="horz1" presStyleCnt="0"/>
      <dgm:spPr/>
    </dgm:pt>
    <dgm:pt modelId="{E3A47243-DB8F-4029-91A2-0C613A8E9A5A}" type="pres">
      <dgm:prSet presAssocID="{94D0B4F4-9542-4F98-B241-3EDEF2A3C902}" presName="tx1" presStyleLbl="revTx" presStyleIdx="6" presStyleCnt="7"/>
      <dgm:spPr/>
    </dgm:pt>
    <dgm:pt modelId="{12F84C59-2131-4074-B749-BDC27E4E8041}" type="pres">
      <dgm:prSet presAssocID="{94D0B4F4-9542-4F98-B241-3EDEF2A3C902}" presName="vert1" presStyleCnt="0"/>
      <dgm:spPr/>
    </dgm:pt>
  </dgm:ptLst>
  <dgm:cxnLst>
    <dgm:cxn modelId="{BE73E00B-A78A-4341-9983-B6A65E40C1AA}" srcId="{6CA044C7-23CA-4B5B-AF6B-C3378E46CAE9}" destId="{4E70B7D8-808A-4070-96E2-202956A517AB}" srcOrd="0" destOrd="0" parTransId="{620BA603-0BAD-4F79-97A7-DF1979E25F3F}" sibTransId="{E3480291-7A0C-4460-BFD6-8969CBE342A1}"/>
    <dgm:cxn modelId="{18CA105B-94DE-4288-B0FB-89489F8620C4}" type="presOf" srcId="{6CA044C7-23CA-4B5B-AF6B-C3378E46CAE9}" destId="{40D70B3D-3107-4857-A074-963259572E26}" srcOrd="0" destOrd="0" presId="urn:microsoft.com/office/officeart/2008/layout/LinedList"/>
    <dgm:cxn modelId="{DA9FB661-E163-4ED3-B5E7-D0730DDEECDD}" srcId="{6CA044C7-23CA-4B5B-AF6B-C3378E46CAE9}" destId="{94D0B4F4-9542-4F98-B241-3EDEF2A3C902}" srcOrd="6" destOrd="0" parTransId="{4BA04C7B-9C6D-41D6-B1A5-0D71B174ECD9}" sibTransId="{E614E8D0-DF63-459E-AC18-9658EE6585E8}"/>
    <dgm:cxn modelId="{9717AE6B-6733-4FAD-9CB5-F89CFAF13D39}" type="presOf" srcId="{3F69DE48-1C9C-464A-948A-31EB0A57D998}" destId="{00284984-CED2-465F-AA4F-C689DCB89745}" srcOrd="0" destOrd="0" presId="urn:microsoft.com/office/officeart/2008/layout/LinedList"/>
    <dgm:cxn modelId="{C6085659-7C85-43FC-8172-F632AD4E9100}" type="presOf" srcId="{94D0B4F4-9542-4F98-B241-3EDEF2A3C902}" destId="{E3A47243-DB8F-4029-91A2-0C613A8E9A5A}" srcOrd="0" destOrd="0" presId="urn:microsoft.com/office/officeart/2008/layout/LinedList"/>
    <dgm:cxn modelId="{79539A80-A98E-4B2A-B067-68B5EA155CA4}" type="presOf" srcId="{4E70B7D8-808A-4070-96E2-202956A517AB}" destId="{3F8253B6-7C80-419A-A0BD-9DCF1F9093C7}" srcOrd="0" destOrd="0" presId="urn:microsoft.com/office/officeart/2008/layout/LinedList"/>
    <dgm:cxn modelId="{29BAFB82-2ACE-452C-937D-5B4AFC2EBF60}" type="presOf" srcId="{EEABA2A7-B610-42C2-ABA4-0ACBD6D61DF1}" destId="{536F8BEE-0AAB-4BC4-99E3-0243C7A9CE41}" srcOrd="0" destOrd="0" presId="urn:microsoft.com/office/officeart/2008/layout/LinedList"/>
    <dgm:cxn modelId="{957A0991-F398-49ED-AD9C-2588C91D6B72}" type="presOf" srcId="{F09D1FC4-EFE8-4AAB-B2AD-819FB2196E85}" destId="{4ABCCC7A-A77C-4894-AACE-87C9442C7353}" srcOrd="0" destOrd="0" presId="urn:microsoft.com/office/officeart/2008/layout/LinedList"/>
    <dgm:cxn modelId="{88BBAF95-E86F-45AB-AC39-E0392DFF500C}" srcId="{6CA044C7-23CA-4B5B-AF6B-C3378E46CAE9}" destId="{11DCB1DA-8DC8-4EF9-9CB5-2D894DF9B0C5}" srcOrd="2" destOrd="0" parTransId="{671BE82C-D515-4602-9CF2-1102AC916496}" sibTransId="{93F42F50-9163-4ED9-9180-5DA71F2CC823}"/>
    <dgm:cxn modelId="{081F6B99-896B-4B61-9898-3F35C61213CA}" srcId="{6CA044C7-23CA-4B5B-AF6B-C3378E46CAE9}" destId="{174EE052-39D3-4A3E-8712-151AC97719E4}" srcOrd="1" destOrd="0" parTransId="{83E96519-0C89-4BAB-B232-822927187C83}" sibTransId="{876E600F-3927-4D51-8E2C-975A59C259D0}"/>
    <dgm:cxn modelId="{D0A8E7BF-2AC1-46AE-A202-07F873B0379E}" type="presOf" srcId="{11DCB1DA-8DC8-4EF9-9CB5-2D894DF9B0C5}" destId="{E1DCD12D-B5C1-4B65-8837-4F5B4712F200}" srcOrd="0" destOrd="0" presId="urn:microsoft.com/office/officeart/2008/layout/LinedList"/>
    <dgm:cxn modelId="{2FAD37D1-1204-467D-93D8-84D92E909834}" type="presOf" srcId="{174EE052-39D3-4A3E-8712-151AC97719E4}" destId="{8F71F788-10D4-4A80-A3B2-A484CEED237D}" srcOrd="0" destOrd="0" presId="urn:microsoft.com/office/officeart/2008/layout/LinedList"/>
    <dgm:cxn modelId="{629D90D7-A1D0-4034-AE42-CCF28B52BE23}" srcId="{6CA044C7-23CA-4B5B-AF6B-C3378E46CAE9}" destId="{3F69DE48-1C9C-464A-948A-31EB0A57D998}" srcOrd="4" destOrd="0" parTransId="{0E8DD162-0CE9-4329-92EE-B43E7281FE8B}" sibTransId="{B48F894E-BF25-451D-AD10-D0EAC3117525}"/>
    <dgm:cxn modelId="{9782ECE0-BB50-41EE-979A-3CEDA5440E71}" srcId="{6CA044C7-23CA-4B5B-AF6B-C3378E46CAE9}" destId="{F09D1FC4-EFE8-4AAB-B2AD-819FB2196E85}" srcOrd="5" destOrd="0" parTransId="{C46186B6-8101-46DC-A4F2-EC6926FA51B1}" sibTransId="{B11C4E95-6543-416E-9207-16833FCA632B}"/>
    <dgm:cxn modelId="{6AC1D8EE-3C22-4C8E-B6FD-A18FFA5352F8}" srcId="{6CA044C7-23CA-4B5B-AF6B-C3378E46CAE9}" destId="{EEABA2A7-B610-42C2-ABA4-0ACBD6D61DF1}" srcOrd="3" destOrd="0" parTransId="{4DBE2DEE-ED71-43E7-9AE0-2D2CFFEAF700}" sibTransId="{DDC6B998-23BF-4953-9C11-27D8A1DEDC92}"/>
    <dgm:cxn modelId="{03922AC4-31A5-4051-B79F-93F03D6C510D}" type="presParOf" srcId="{40D70B3D-3107-4857-A074-963259572E26}" destId="{6DE66B9C-AEB0-4ACA-B9D0-E15C8C5D49F0}" srcOrd="0" destOrd="0" presId="urn:microsoft.com/office/officeart/2008/layout/LinedList"/>
    <dgm:cxn modelId="{60EC396C-4EC5-4AD0-B915-E9C16DA9010D}" type="presParOf" srcId="{40D70B3D-3107-4857-A074-963259572E26}" destId="{27B9162D-9F8D-418C-A33C-F56C99FD004E}" srcOrd="1" destOrd="0" presId="urn:microsoft.com/office/officeart/2008/layout/LinedList"/>
    <dgm:cxn modelId="{154660C3-E882-40EC-8E91-6AD8426A86F5}" type="presParOf" srcId="{27B9162D-9F8D-418C-A33C-F56C99FD004E}" destId="{3F8253B6-7C80-419A-A0BD-9DCF1F9093C7}" srcOrd="0" destOrd="0" presId="urn:microsoft.com/office/officeart/2008/layout/LinedList"/>
    <dgm:cxn modelId="{2F3B9619-74D2-4D0D-8E13-FC8AD0038E3E}" type="presParOf" srcId="{27B9162D-9F8D-418C-A33C-F56C99FD004E}" destId="{CA54B050-FA6F-4C3E-9A12-5A236395810D}" srcOrd="1" destOrd="0" presId="urn:microsoft.com/office/officeart/2008/layout/LinedList"/>
    <dgm:cxn modelId="{3A3FC2D6-9832-4A08-B1CF-2C0EB166747E}" type="presParOf" srcId="{40D70B3D-3107-4857-A074-963259572E26}" destId="{DB29FD99-2F30-47B7-88EF-41CF386AE467}" srcOrd="2" destOrd="0" presId="urn:microsoft.com/office/officeart/2008/layout/LinedList"/>
    <dgm:cxn modelId="{C4C03D4F-A714-423E-82B3-D8D510CD2671}" type="presParOf" srcId="{40D70B3D-3107-4857-A074-963259572E26}" destId="{D119D5B1-9D84-4B57-B60B-56E1734CAACA}" srcOrd="3" destOrd="0" presId="urn:microsoft.com/office/officeart/2008/layout/LinedList"/>
    <dgm:cxn modelId="{9B918703-7971-4BBD-ACFE-487678E2C8FA}" type="presParOf" srcId="{D119D5B1-9D84-4B57-B60B-56E1734CAACA}" destId="{8F71F788-10D4-4A80-A3B2-A484CEED237D}" srcOrd="0" destOrd="0" presId="urn:microsoft.com/office/officeart/2008/layout/LinedList"/>
    <dgm:cxn modelId="{A162D5DB-4B1C-44C2-9967-16BCB34715AD}" type="presParOf" srcId="{D119D5B1-9D84-4B57-B60B-56E1734CAACA}" destId="{B707C8C8-92E4-4E2F-9E4F-DCCF0838B7E1}" srcOrd="1" destOrd="0" presId="urn:microsoft.com/office/officeart/2008/layout/LinedList"/>
    <dgm:cxn modelId="{C77D1C33-1562-433D-BA76-6509E49B1857}" type="presParOf" srcId="{40D70B3D-3107-4857-A074-963259572E26}" destId="{19749105-45BB-4999-BCDF-B9083B933081}" srcOrd="4" destOrd="0" presId="urn:microsoft.com/office/officeart/2008/layout/LinedList"/>
    <dgm:cxn modelId="{DF032053-464A-4AC5-B1D6-A837806848FE}" type="presParOf" srcId="{40D70B3D-3107-4857-A074-963259572E26}" destId="{84438426-A2C4-4403-B963-88E177B141D2}" srcOrd="5" destOrd="0" presId="urn:microsoft.com/office/officeart/2008/layout/LinedList"/>
    <dgm:cxn modelId="{F7A012EA-AE80-413A-842B-C52CC3FBC506}" type="presParOf" srcId="{84438426-A2C4-4403-B963-88E177B141D2}" destId="{E1DCD12D-B5C1-4B65-8837-4F5B4712F200}" srcOrd="0" destOrd="0" presId="urn:microsoft.com/office/officeart/2008/layout/LinedList"/>
    <dgm:cxn modelId="{E9FC3FD9-2658-412C-A6B3-DE6BF57B55EE}" type="presParOf" srcId="{84438426-A2C4-4403-B963-88E177B141D2}" destId="{49300DD4-8FE0-49B7-9BB2-3F268C2932F6}" srcOrd="1" destOrd="0" presId="urn:microsoft.com/office/officeart/2008/layout/LinedList"/>
    <dgm:cxn modelId="{9BB12F37-D3A5-4920-83C1-67E97113226D}" type="presParOf" srcId="{40D70B3D-3107-4857-A074-963259572E26}" destId="{F7FBCC9A-6CD8-40C5-B718-6964A0DEAF35}" srcOrd="6" destOrd="0" presId="urn:microsoft.com/office/officeart/2008/layout/LinedList"/>
    <dgm:cxn modelId="{ED53CAAE-070C-4CF5-8681-96D9F026B311}" type="presParOf" srcId="{40D70B3D-3107-4857-A074-963259572E26}" destId="{F9ED674E-3DC1-4A4F-AD92-9794B524C010}" srcOrd="7" destOrd="0" presId="urn:microsoft.com/office/officeart/2008/layout/LinedList"/>
    <dgm:cxn modelId="{270247C7-F641-4621-919E-84EFB4EE5AD3}" type="presParOf" srcId="{F9ED674E-3DC1-4A4F-AD92-9794B524C010}" destId="{536F8BEE-0AAB-4BC4-99E3-0243C7A9CE41}" srcOrd="0" destOrd="0" presId="urn:microsoft.com/office/officeart/2008/layout/LinedList"/>
    <dgm:cxn modelId="{C899A361-F72B-4857-B65D-511062807B0A}" type="presParOf" srcId="{F9ED674E-3DC1-4A4F-AD92-9794B524C010}" destId="{0933E03B-B8B0-4842-86AC-5E3D98726501}" srcOrd="1" destOrd="0" presId="urn:microsoft.com/office/officeart/2008/layout/LinedList"/>
    <dgm:cxn modelId="{563CE96C-B8EB-461E-87F8-51A8AA88180B}" type="presParOf" srcId="{40D70B3D-3107-4857-A074-963259572E26}" destId="{6EB661B4-900B-4DE7-B5F4-B31D86652613}" srcOrd="8" destOrd="0" presId="urn:microsoft.com/office/officeart/2008/layout/LinedList"/>
    <dgm:cxn modelId="{A0FB7277-0D6E-4054-AED2-6915F2D7BB70}" type="presParOf" srcId="{40D70B3D-3107-4857-A074-963259572E26}" destId="{3C3B2BFD-C10B-4371-9650-6B61AD643D68}" srcOrd="9" destOrd="0" presId="urn:microsoft.com/office/officeart/2008/layout/LinedList"/>
    <dgm:cxn modelId="{52B4DF09-B3C4-40CD-9A65-2EC724C61BCB}" type="presParOf" srcId="{3C3B2BFD-C10B-4371-9650-6B61AD643D68}" destId="{00284984-CED2-465F-AA4F-C689DCB89745}" srcOrd="0" destOrd="0" presId="urn:microsoft.com/office/officeart/2008/layout/LinedList"/>
    <dgm:cxn modelId="{0EC5F3CF-F872-41C4-B885-948035D05190}" type="presParOf" srcId="{3C3B2BFD-C10B-4371-9650-6B61AD643D68}" destId="{F0214059-FC43-45B1-9401-E82B2CACFE5D}" srcOrd="1" destOrd="0" presId="urn:microsoft.com/office/officeart/2008/layout/LinedList"/>
    <dgm:cxn modelId="{DD187B59-5C4B-4611-B63A-CCEEF4DD4449}" type="presParOf" srcId="{40D70B3D-3107-4857-A074-963259572E26}" destId="{74106154-1006-473D-AD01-BB3BD770A262}" srcOrd="10" destOrd="0" presId="urn:microsoft.com/office/officeart/2008/layout/LinedList"/>
    <dgm:cxn modelId="{DDCA72FB-DC3E-4238-9007-9B8A5C56716B}" type="presParOf" srcId="{40D70B3D-3107-4857-A074-963259572E26}" destId="{42835E30-5CE2-45DD-9AAD-9D2ECBBB52BC}" srcOrd="11" destOrd="0" presId="urn:microsoft.com/office/officeart/2008/layout/LinedList"/>
    <dgm:cxn modelId="{C1AF862F-035C-4000-9075-4AE0E05E5E8C}" type="presParOf" srcId="{42835E30-5CE2-45DD-9AAD-9D2ECBBB52BC}" destId="{4ABCCC7A-A77C-4894-AACE-87C9442C7353}" srcOrd="0" destOrd="0" presId="urn:microsoft.com/office/officeart/2008/layout/LinedList"/>
    <dgm:cxn modelId="{C35DD23A-1237-45CB-8E51-0AEC82E429AA}" type="presParOf" srcId="{42835E30-5CE2-45DD-9AAD-9D2ECBBB52BC}" destId="{4B81049C-3686-4E59-B73D-FE6E7387E9AE}" srcOrd="1" destOrd="0" presId="urn:microsoft.com/office/officeart/2008/layout/LinedList"/>
    <dgm:cxn modelId="{212A4CB5-6866-442A-A9DA-56EC2F0F241B}" type="presParOf" srcId="{40D70B3D-3107-4857-A074-963259572E26}" destId="{8C615511-9883-44C5-8AF9-C9B528FB71AF}" srcOrd="12" destOrd="0" presId="urn:microsoft.com/office/officeart/2008/layout/LinedList"/>
    <dgm:cxn modelId="{8475083F-2354-4D66-82DD-E1B5C57A658D}" type="presParOf" srcId="{40D70B3D-3107-4857-A074-963259572E26}" destId="{BA939F52-6DC3-404A-B73F-63B17443EB6C}" srcOrd="13" destOrd="0" presId="urn:microsoft.com/office/officeart/2008/layout/LinedList"/>
    <dgm:cxn modelId="{88696960-9AB9-4EB4-B81F-F8E97476EF00}" type="presParOf" srcId="{BA939F52-6DC3-404A-B73F-63B17443EB6C}" destId="{E3A47243-DB8F-4029-91A2-0C613A8E9A5A}" srcOrd="0" destOrd="0" presId="urn:microsoft.com/office/officeart/2008/layout/LinedList"/>
    <dgm:cxn modelId="{B889395D-0A61-47D5-B7D7-20DE87A86663}" type="presParOf" srcId="{BA939F52-6DC3-404A-B73F-63B17443EB6C}" destId="{12F84C59-2131-4074-B749-BDC27E4E804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B1B9E7-B338-495A-90AB-633E3DB503F9}" type="doc">
      <dgm:prSet loTypeId="urn:microsoft.com/office/officeart/2018/2/layout/IconVerticalSolidList" loCatId="icon" qsTypeId="urn:microsoft.com/office/officeart/2005/8/quickstyle/simple1" qsCatId="simple" csTypeId="urn:microsoft.com/office/officeart/2018/5/colors/Iconchunking_neutralbg_colorful5" csCatId="colorful" phldr="1"/>
      <dgm:spPr/>
      <dgm:t>
        <a:bodyPr/>
        <a:lstStyle/>
        <a:p>
          <a:endParaRPr lang="en-US"/>
        </a:p>
      </dgm:t>
    </dgm:pt>
    <dgm:pt modelId="{9AB1D50A-4868-4A19-BAF0-A4D049D37413}">
      <dgm:prSet/>
      <dgm:spPr/>
      <dgm:t>
        <a:bodyPr/>
        <a:lstStyle/>
        <a:p>
          <a:pPr>
            <a:lnSpc>
              <a:spcPct val="100000"/>
            </a:lnSpc>
          </a:pPr>
          <a:r>
            <a:rPr lang="en-US"/>
            <a:t>There are three main banks in Ireland – Bank of Ireland, AIB and PTSB. </a:t>
          </a:r>
        </a:p>
      </dgm:t>
    </dgm:pt>
    <dgm:pt modelId="{E844CD20-7519-4650-8777-DC63B0C7B4E1}" type="parTrans" cxnId="{5E5CF32E-3509-4AA3-9160-66161C1D0592}">
      <dgm:prSet/>
      <dgm:spPr/>
      <dgm:t>
        <a:bodyPr/>
        <a:lstStyle/>
        <a:p>
          <a:endParaRPr lang="en-US"/>
        </a:p>
      </dgm:t>
    </dgm:pt>
    <dgm:pt modelId="{2F74066A-CEA9-40B0-ACDE-24E71F88CF1F}" type="sibTrans" cxnId="{5E5CF32E-3509-4AA3-9160-66161C1D0592}">
      <dgm:prSet/>
      <dgm:spPr/>
      <dgm:t>
        <a:bodyPr/>
        <a:lstStyle/>
        <a:p>
          <a:endParaRPr lang="en-US"/>
        </a:p>
      </dgm:t>
    </dgm:pt>
    <dgm:pt modelId="{BF04E46A-C370-4FD5-9F4B-3001E4C00081}">
      <dgm:prSet/>
      <dgm:spPr/>
      <dgm:t>
        <a:bodyPr/>
        <a:lstStyle/>
        <a:p>
          <a:pPr>
            <a:lnSpc>
              <a:spcPct val="100000"/>
            </a:lnSpc>
          </a:pPr>
          <a:r>
            <a:rPr lang="en-US"/>
            <a:t>Now possible to apply to open an Irish bank account 45 days in advance of your arrival with </a:t>
          </a:r>
          <a:r>
            <a:rPr lang="en-US">
              <a:hlinkClick xmlns:r="http://schemas.openxmlformats.org/officeDocument/2006/relationships" r:id="rId1"/>
            </a:rPr>
            <a:t>Bank of Ireland</a:t>
          </a:r>
          <a:endParaRPr lang="en-US"/>
        </a:p>
      </dgm:t>
    </dgm:pt>
    <dgm:pt modelId="{23785550-C85E-4FCF-8719-0BE12F64CBD3}" type="parTrans" cxnId="{F3F513B2-3044-41DF-987F-F0A26CAFAF3B}">
      <dgm:prSet/>
      <dgm:spPr/>
      <dgm:t>
        <a:bodyPr/>
        <a:lstStyle/>
        <a:p>
          <a:endParaRPr lang="en-US"/>
        </a:p>
      </dgm:t>
    </dgm:pt>
    <dgm:pt modelId="{E44B6F32-5E6B-4436-90A7-C7165E2633CF}" type="sibTrans" cxnId="{F3F513B2-3044-41DF-987F-F0A26CAFAF3B}">
      <dgm:prSet/>
      <dgm:spPr/>
      <dgm:t>
        <a:bodyPr/>
        <a:lstStyle/>
        <a:p>
          <a:endParaRPr lang="en-US"/>
        </a:p>
      </dgm:t>
    </dgm:pt>
    <dgm:pt modelId="{ADA53AFE-06F3-41B4-9F46-BFFFB26C2B0C}">
      <dgm:prSet/>
      <dgm:spPr/>
      <dgm:t>
        <a:bodyPr/>
        <a:lstStyle/>
        <a:p>
          <a:pPr>
            <a:lnSpc>
              <a:spcPct val="100000"/>
            </a:lnSpc>
          </a:pPr>
          <a:r>
            <a:rPr lang="en-US"/>
            <a:t>AIB Online Quick Apply is available once you arrive in Ireland</a:t>
          </a:r>
        </a:p>
      </dgm:t>
    </dgm:pt>
    <dgm:pt modelId="{6C66F9A7-7CAE-438C-BBF7-26B6D0CE95C2}" type="parTrans" cxnId="{338AA264-4CAA-4616-969B-32DF1443B7FB}">
      <dgm:prSet/>
      <dgm:spPr/>
      <dgm:t>
        <a:bodyPr/>
        <a:lstStyle/>
        <a:p>
          <a:endParaRPr lang="en-US"/>
        </a:p>
      </dgm:t>
    </dgm:pt>
    <dgm:pt modelId="{6999C0DD-EF75-4DDB-A753-70D4AD4C4CBD}" type="sibTrans" cxnId="{338AA264-4CAA-4616-969B-32DF1443B7FB}">
      <dgm:prSet/>
      <dgm:spPr/>
      <dgm:t>
        <a:bodyPr/>
        <a:lstStyle/>
        <a:p>
          <a:endParaRPr lang="en-US"/>
        </a:p>
      </dgm:t>
    </dgm:pt>
    <dgm:pt modelId="{0F8E828E-4341-4BD7-8239-77532C18D34C}">
      <dgm:prSet/>
      <dgm:spPr/>
      <dgm:t>
        <a:bodyPr/>
        <a:lstStyle/>
        <a:p>
          <a:pPr>
            <a:lnSpc>
              <a:spcPct val="100000"/>
            </a:lnSpc>
          </a:pPr>
          <a:r>
            <a:rPr lang="en-IE"/>
            <a:t>PTSB is apply in person at the bank. </a:t>
          </a:r>
          <a:endParaRPr lang="en-US"/>
        </a:p>
      </dgm:t>
    </dgm:pt>
    <dgm:pt modelId="{5905FD52-8677-4D4E-AF5B-9860B1EFAF3F}" type="parTrans" cxnId="{EF2EEF72-47E5-43B6-A901-651B34861340}">
      <dgm:prSet/>
      <dgm:spPr/>
      <dgm:t>
        <a:bodyPr/>
        <a:lstStyle/>
        <a:p>
          <a:endParaRPr lang="en-US"/>
        </a:p>
      </dgm:t>
    </dgm:pt>
    <dgm:pt modelId="{89170DC6-20EC-419E-8764-A3E68938EFCA}" type="sibTrans" cxnId="{EF2EEF72-47E5-43B6-A901-651B34861340}">
      <dgm:prSet/>
      <dgm:spPr/>
      <dgm:t>
        <a:bodyPr/>
        <a:lstStyle/>
        <a:p>
          <a:endParaRPr lang="en-US"/>
        </a:p>
      </dgm:t>
    </dgm:pt>
    <dgm:pt modelId="{50E00BAF-EB7A-4305-85CC-6D7A7B58A110}">
      <dgm:prSet/>
      <dgm:spPr/>
      <dgm:t>
        <a:bodyPr/>
        <a:lstStyle/>
        <a:p>
          <a:pPr>
            <a:lnSpc>
              <a:spcPct val="100000"/>
            </a:lnSpc>
          </a:pPr>
          <a:r>
            <a:rPr lang="en-IE" dirty="0"/>
            <a:t>More details available on the </a:t>
          </a:r>
          <a:r>
            <a:rPr lang="en-IE" dirty="0">
              <a:hlinkClick xmlns:r="http://schemas.openxmlformats.org/officeDocument/2006/relationships" r:id="rId2"/>
            </a:rPr>
            <a:t>Money and Budgeting Section </a:t>
          </a:r>
          <a:r>
            <a:rPr lang="en-IE" dirty="0"/>
            <a:t>of our Arrivals Information website – also check this section for details on saving money!! </a:t>
          </a:r>
          <a:endParaRPr lang="en-US" dirty="0"/>
        </a:p>
      </dgm:t>
    </dgm:pt>
    <dgm:pt modelId="{C0D6AD4A-AA54-4EED-80D4-9E4F3FD04E3C}" type="parTrans" cxnId="{0DBC5700-A302-4951-8E66-C4531498269E}">
      <dgm:prSet/>
      <dgm:spPr/>
      <dgm:t>
        <a:bodyPr/>
        <a:lstStyle/>
        <a:p>
          <a:endParaRPr lang="en-US"/>
        </a:p>
      </dgm:t>
    </dgm:pt>
    <dgm:pt modelId="{FADD55D8-9F1E-4D66-9520-780F5AA4DF57}" type="sibTrans" cxnId="{0DBC5700-A302-4951-8E66-C4531498269E}">
      <dgm:prSet/>
      <dgm:spPr/>
      <dgm:t>
        <a:bodyPr/>
        <a:lstStyle/>
        <a:p>
          <a:endParaRPr lang="en-US"/>
        </a:p>
      </dgm:t>
    </dgm:pt>
    <dgm:pt modelId="{AB97B17B-4395-41DD-88DC-5CDE8C446BDB}" type="pres">
      <dgm:prSet presAssocID="{ADB1B9E7-B338-495A-90AB-633E3DB503F9}" presName="root" presStyleCnt="0">
        <dgm:presLayoutVars>
          <dgm:dir/>
          <dgm:resizeHandles val="exact"/>
        </dgm:presLayoutVars>
      </dgm:prSet>
      <dgm:spPr/>
    </dgm:pt>
    <dgm:pt modelId="{6F8A9B5C-142F-4392-8C6D-896F2A6F4177}" type="pres">
      <dgm:prSet presAssocID="{9AB1D50A-4868-4A19-BAF0-A4D049D37413}" presName="compNode" presStyleCnt="0"/>
      <dgm:spPr/>
    </dgm:pt>
    <dgm:pt modelId="{443C8E30-93A1-4ED2-954C-0F318177E98E}" type="pres">
      <dgm:prSet presAssocID="{9AB1D50A-4868-4A19-BAF0-A4D049D37413}" presName="bgRect" presStyleLbl="bgShp" presStyleIdx="0" presStyleCnt="5"/>
      <dgm:spPr/>
    </dgm:pt>
    <dgm:pt modelId="{BCEAF69F-766C-41BA-9CDA-68148F89A131}" type="pres">
      <dgm:prSet presAssocID="{9AB1D50A-4868-4A19-BAF0-A4D049D37413}" presName="iconRect" presStyleLbl="node1" presStyleIdx="0"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ank"/>
        </a:ext>
      </dgm:extLst>
    </dgm:pt>
    <dgm:pt modelId="{0F146364-7998-4511-A1A4-C2A3D49E03C6}" type="pres">
      <dgm:prSet presAssocID="{9AB1D50A-4868-4A19-BAF0-A4D049D37413}" presName="spaceRect" presStyleCnt="0"/>
      <dgm:spPr/>
    </dgm:pt>
    <dgm:pt modelId="{70219CFB-AA8A-421A-B919-4DCE0150379C}" type="pres">
      <dgm:prSet presAssocID="{9AB1D50A-4868-4A19-BAF0-A4D049D37413}" presName="parTx" presStyleLbl="revTx" presStyleIdx="0" presStyleCnt="5">
        <dgm:presLayoutVars>
          <dgm:chMax val="0"/>
          <dgm:chPref val="0"/>
        </dgm:presLayoutVars>
      </dgm:prSet>
      <dgm:spPr/>
    </dgm:pt>
    <dgm:pt modelId="{BDDF96AB-9DCE-4F75-A531-F26EF86D06AB}" type="pres">
      <dgm:prSet presAssocID="{2F74066A-CEA9-40B0-ACDE-24E71F88CF1F}" presName="sibTrans" presStyleCnt="0"/>
      <dgm:spPr/>
    </dgm:pt>
    <dgm:pt modelId="{3CD8425F-FC67-4D6D-A853-E296FA29EA5B}" type="pres">
      <dgm:prSet presAssocID="{BF04E46A-C370-4FD5-9F4B-3001E4C00081}" presName="compNode" presStyleCnt="0"/>
      <dgm:spPr/>
    </dgm:pt>
    <dgm:pt modelId="{E102AFCC-E578-4DC3-B610-CD0DB0EB14A2}" type="pres">
      <dgm:prSet presAssocID="{BF04E46A-C370-4FD5-9F4B-3001E4C00081}" presName="bgRect" presStyleLbl="bgShp" presStyleIdx="1" presStyleCnt="5"/>
      <dgm:spPr/>
    </dgm:pt>
    <dgm:pt modelId="{8E289856-CE8C-47CE-8705-57EB0B8B5CED}" type="pres">
      <dgm:prSet presAssocID="{BF04E46A-C370-4FD5-9F4B-3001E4C00081}" presName="iconRect" presStyleLbl="node1" presStyleIdx="1"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8F6BA746-5FD4-4732-A5D9-3D684BF92A9B}" type="pres">
      <dgm:prSet presAssocID="{BF04E46A-C370-4FD5-9F4B-3001E4C00081}" presName="spaceRect" presStyleCnt="0"/>
      <dgm:spPr/>
    </dgm:pt>
    <dgm:pt modelId="{BE703959-DE1F-40A7-84F1-C88A05C1C850}" type="pres">
      <dgm:prSet presAssocID="{BF04E46A-C370-4FD5-9F4B-3001E4C00081}" presName="parTx" presStyleLbl="revTx" presStyleIdx="1" presStyleCnt="5">
        <dgm:presLayoutVars>
          <dgm:chMax val="0"/>
          <dgm:chPref val="0"/>
        </dgm:presLayoutVars>
      </dgm:prSet>
      <dgm:spPr/>
    </dgm:pt>
    <dgm:pt modelId="{348E9868-EC38-477B-85A7-ABAFC9376FE1}" type="pres">
      <dgm:prSet presAssocID="{E44B6F32-5E6B-4436-90A7-C7165E2633CF}" presName="sibTrans" presStyleCnt="0"/>
      <dgm:spPr/>
    </dgm:pt>
    <dgm:pt modelId="{F2EAE411-44ED-4AEB-A482-DDE4B79BCCC8}" type="pres">
      <dgm:prSet presAssocID="{ADA53AFE-06F3-41B4-9F46-BFFFB26C2B0C}" presName="compNode" presStyleCnt="0"/>
      <dgm:spPr/>
    </dgm:pt>
    <dgm:pt modelId="{DC49FA61-8A3C-4AB1-BB68-718E878B632A}" type="pres">
      <dgm:prSet presAssocID="{ADA53AFE-06F3-41B4-9F46-BFFFB26C2B0C}" presName="bgRect" presStyleLbl="bgShp" presStyleIdx="2" presStyleCnt="5"/>
      <dgm:spPr/>
    </dgm:pt>
    <dgm:pt modelId="{0BEEC8EE-9CA0-4B3B-A2D5-10D5BB8262C5}" type="pres">
      <dgm:prSet presAssocID="{ADA53AFE-06F3-41B4-9F46-BFFFB26C2B0C}" presName="iconRect" presStyleLbl="node1" presStyleIdx="2"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Laptop"/>
        </a:ext>
      </dgm:extLst>
    </dgm:pt>
    <dgm:pt modelId="{238899FF-2B38-4BC2-8950-F7A54F2F16FD}" type="pres">
      <dgm:prSet presAssocID="{ADA53AFE-06F3-41B4-9F46-BFFFB26C2B0C}" presName="spaceRect" presStyleCnt="0"/>
      <dgm:spPr/>
    </dgm:pt>
    <dgm:pt modelId="{D1DB8AB9-BA20-4F6A-A2BD-EE89C9A180E6}" type="pres">
      <dgm:prSet presAssocID="{ADA53AFE-06F3-41B4-9F46-BFFFB26C2B0C}" presName="parTx" presStyleLbl="revTx" presStyleIdx="2" presStyleCnt="5">
        <dgm:presLayoutVars>
          <dgm:chMax val="0"/>
          <dgm:chPref val="0"/>
        </dgm:presLayoutVars>
      </dgm:prSet>
      <dgm:spPr/>
    </dgm:pt>
    <dgm:pt modelId="{DEDFFEED-7D97-4C35-AD68-97E06FEB0353}" type="pres">
      <dgm:prSet presAssocID="{6999C0DD-EF75-4DDB-A753-70D4AD4C4CBD}" presName="sibTrans" presStyleCnt="0"/>
      <dgm:spPr/>
    </dgm:pt>
    <dgm:pt modelId="{5C7A57D9-6417-45C6-B617-4B0735DE3797}" type="pres">
      <dgm:prSet presAssocID="{0F8E828E-4341-4BD7-8239-77532C18D34C}" presName="compNode" presStyleCnt="0"/>
      <dgm:spPr/>
    </dgm:pt>
    <dgm:pt modelId="{3070FC79-D545-49C0-8A82-8D62D20A7D55}" type="pres">
      <dgm:prSet presAssocID="{0F8E828E-4341-4BD7-8239-77532C18D34C}" presName="bgRect" presStyleLbl="bgShp" presStyleIdx="3" presStyleCnt="5"/>
      <dgm:spPr/>
    </dgm:pt>
    <dgm:pt modelId="{121932CC-1919-4FED-BF5F-A4EF7761543B}" type="pres">
      <dgm:prSet presAssocID="{0F8E828E-4341-4BD7-8239-77532C18D34C}" presName="iconRect" presStyleLbl="node1" presStyleIdx="3"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ourt"/>
        </a:ext>
      </dgm:extLst>
    </dgm:pt>
    <dgm:pt modelId="{65F7F88B-5F07-4401-B7DD-D755054667D2}" type="pres">
      <dgm:prSet presAssocID="{0F8E828E-4341-4BD7-8239-77532C18D34C}" presName="spaceRect" presStyleCnt="0"/>
      <dgm:spPr/>
    </dgm:pt>
    <dgm:pt modelId="{6ECBB49F-7D61-4B8A-8EE6-0F22F9D1FB7A}" type="pres">
      <dgm:prSet presAssocID="{0F8E828E-4341-4BD7-8239-77532C18D34C}" presName="parTx" presStyleLbl="revTx" presStyleIdx="3" presStyleCnt="5">
        <dgm:presLayoutVars>
          <dgm:chMax val="0"/>
          <dgm:chPref val="0"/>
        </dgm:presLayoutVars>
      </dgm:prSet>
      <dgm:spPr/>
    </dgm:pt>
    <dgm:pt modelId="{6B627656-4AE0-4FCD-B234-FF8050FB06B6}" type="pres">
      <dgm:prSet presAssocID="{89170DC6-20EC-419E-8764-A3E68938EFCA}" presName="sibTrans" presStyleCnt="0"/>
      <dgm:spPr/>
    </dgm:pt>
    <dgm:pt modelId="{08CDE7E6-5F46-4B49-B7B5-9F0B909EF4AB}" type="pres">
      <dgm:prSet presAssocID="{50E00BAF-EB7A-4305-85CC-6D7A7B58A110}" presName="compNode" presStyleCnt="0"/>
      <dgm:spPr/>
    </dgm:pt>
    <dgm:pt modelId="{2173B83D-EFAA-4ED1-BC41-99E11A51AA63}" type="pres">
      <dgm:prSet presAssocID="{50E00BAF-EB7A-4305-85CC-6D7A7B58A110}" presName="bgRect" presStyleLbl="bgShp" presStyleIdx="4" presStyleCnt="5" custScaleY="159018"/>
      <dgm:spPr/>
    </dgm:pt>
    <dgm:pt modelId="{2C118D29-9B53-4862-9E58-2637EF5197A0}" type="pres">
      <dgm:prSet presAssocID="{50E00BAF-EB7A-4305-85CC-6D7A7B58A110}" presName="iconRect" presStyleLbl="node1" presStyleIdx="4" presStyleCnt="5"/>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Money"/>
        </a:ext>
      </dgm:extLst>
    </dgm:pt>
    <dgm:pt modelId="{3CA623DA-958A-487B-AA01-FCB314DDF8A2}" type="pres">
      <dgm:prSet presAssocID="{50E00BAF-EB7A-4305-85CC-6D7A7B58A110}" presName="spaceRect" presStyleCnt="0"/>
      <dgm:spPr/>
    </dgm:pt>
    <dgm:pt modelId="{7A6B0289-312C-48AB-A86C-511268C45253}" type="pres">
      <dgm:prSet presAssocID="{50E00BAF-EB7A-4305-85CC-6D7A7B58A110}" presName="parTx" presStyleLbl="revTx" presStyleIdx="4" presStyleCnt="5">
        <dgm:presLayoutVars>
          <dgm:chMax val="0"/>
          <dgm:chPref val="0"/>
        </dgm:presLayoutVars>
      </dgm:prSet>
      <dgm:spPr/>
    </dgm:pt>
  </dgm:ptLst>
  <dgm:cxnLst>
    <dgm:cxn modelId="{0DBC5700-A302-4951-8E66-C4531498269E}" srcId="{ADB1B9E7-B338-495A-90AB-633E3DB503F9}" destId="{50E00BAF-EB7A-4305-85CC-6D7A7B58A110}" srcOrd="4" destOrd="0" parTransId="{C0D6AD4A-AA54-4EED-80D4-9E4F3FD04E3C}" sibTransId="{FADD55D8-9F1E-4D66-9520-780F5AA4DF57}"/>
    <dgm:cxn modelId="{2235C11E-442F-439B-8926-05FA3AD5BEE7}" type="presOf" srcId="{ADB1B9E7-B338-495A-90AB-633E3DB503F9}" destId="{AB97B17B-4395-41DD-88DC-5CDE8C446BDB}" srcOrd="0" destOrd="0" presId="urn:microsoft.com/office/officeart/2018/2/layout/IconVerticalSolidList"/>
    <dgm:cxn modelId="{5E5CF32E-3509-4AA3-9160-66161C1D0592}" srcId="{ADB1B9E7-B338-495A-90AB-633E3DB503F9}" destId="{9AB1D50A-4868-4A19-BAF0-A4D049D37413}" srcOrd="0" destOrd="0" parTransId="{E844CD20-7519-4650-8777-DC63B0C7B4E1}" sibTransId="{2F74066A-CEA9-40B0-ACDE-24E71F88CF1F}"/>
    <dgm:cxn modelId="{338AA264-4CAA-4616-969B-32DF1443B7FB}" srcId="{ADB1B9E7-B338-495A-90AB-633E3DB503F9}" destId="{ADA53AFE-06F3-41B4-9F46-BFFFB26C2B0C}" srcOrd="2" destOrd="0" parTransId="{6C66F9A7-7CAE-438C-BBF7-26B6D0CE95C2}" sibTransId="{6999C0DD-EF75-4DDB-A753-70D4AD4C4CBD}"/>
    <dgm:cxn modelId="{57CBB865-D086-43F7-BCE3-384C7A3FA187}" type="presOf" srcId="{0F8E828E-4341-4BD7-8239-77532C18D34C}" destId="{6ECBB49F-7D61-4B8A-8EE6-0F22F9D1FB7A}" srcOrd="0" destOrd="0" presId="urn:microsoft.com/office/officeart/2018/2/layout/IconVerticalSolidList"/>
    <dgm:cxn modelId="{9515F948-91C9-4953-819D-C3B061A49CFC}" type="presOf" srcId="{ADA53AFE-06F3-41B4-9F46-BFFFB26C2B0C}" destId="{D1DB8AB9-BA20-4F6A-A2BD-EE89C9A180E6}" srcOrd="0" destOrd="0" presId="urn:microsoft.com/office/officeart/2018/2/layout/IconVerticalSolidList"/>
    <dgm:cxn modelId="{EF2EEF72-47E5-43B6-A901-651B34861340}" srcId="{ADB1B9E7-B338-495A-90AB-633E3DB503F9}" destId="{0F8E828E-4341-4BD7-8239-77532C18D34C}" srcOrd="3" destOrd="0" parTransId="{5905FD52-8677-4D4E-AF5B-9860B1EFAF3F}" sibTransId="{89170DC6-20EC-419E-8764-A3E68938EFCA}"/>
    <dgm:cxn modelId="{5ED18EB1-DD66-4780-BD0B-34E69B5FFF6C}" type="presOf" srcId="{50E00BAF-EB7A-4305-85CC-6D7A7B58A110}" destId="{7A6B0289-312C-48AB-A86C-511268C45253}" srcOrd="0" destOrd="0" presId="urn:microsoft.com/office/officeart/2018/2/layout/IconVerticalSolidList"/>
    <dgm:cxn modelId="{F3F513B2-3044-41DF-987F-F0A26CAFAF3B}" srcId="{ADB1B9E7-B338-495A-90AB-633E3DB503F9}" destId="{BF04E46A-C370-4FD5-9F4B-3001E4C00081}" srcOrd="1" destOrd="0" parTransId="{23785550-C85E-4FCF-8719-0BE12F64CBD3}" sibTransId="{E44B6F32-5E6B-4436-90A7-C7165E2633CF}"/>
    <dgm:cxn modelId="{BF11BEB2-5EB3-4857-90AE-3D1DE1F89EC1}" type="presOf" srcId="{9AB1D50A-4868-4A19-BAF0-A4D049D37413}" destId="{70219CFB-AA8A-421A-B919-4DCE0150379C}" srcOrd="0" destOrd="0" presId="urn:microsoft.com/office/officeart/2018/2/layout/IconVerticalSolidList"/>
    <dgm:cxn modelId="{C01CDCF9-212E-435A-A66D-C373E5BFEFC4}" type="presOf" srcId="{BF04E46A-C370-4FD5-9F4B-3001E4C00081}" destId="{BE703959-DE1F-40A7-84F1-C88A05C1C850}" srcOrd="0" destOrd="0" presId="urn:microsoft.com/office/officeart/2018/2/layout/IconVerticalSolidList"/>
    <dgm:cxn modelId="{418C306B-5F2D-404D-A765-1B88C7D751B2}" type="presParOf" srcId="{AB97B17B-4395-41DD-88DC-5CDE8C446BDB}" destId="{6F8A9B5C-142F-4392-8C6D-896F2A6F4177}" srcOrd="0" destOrd="0" presId="urn:microsoft.com/office/officeart/2018/2/layout/IconVerticalSolidList"/>
    <dgm:cxn modelId="{DFB48505-304D-4D0A-A697-E37034A0DC56}" type="presParOf" srcId="{6F8A9B5C-142F-4392-8C6D-896F2A6F4177}" destId="{443C8E30-93A1-4ED2-954C-0F318177E98E}" srcOrd="0" destOrd="0" presId="urn:microsoft.com/office/officeart/2018/2/layout/IconVerticalSolidList"/>
    <dgm:cxn modelId="{ED605833-B9B5-4F45-A2F9-9ED11EAD6CD6}" type="presParOf" srcId="{6F8A9B5C-142F-4392-8C6D-896F2A6F4177}" destId="{BCEAF69F-766C-41BA-9CDA-68148F89A131}" srcOrd="1" destOrd="0" presId="urn:microsoft.com/office/officeart/2018/2/layout/IconVerticalSolidList"/>
    <dgm:cxn modelId="{D6E31A17-B658-4AC7-97FE-5466512B77F2}" type="presParOf" srcId="{6F8A9B5C-142F-4392-8C6D-896F2A6F4177}" destId="{0F146364-7998-4511-A1A4-C2A3D49E03C6}" srcOrd="2" destOrd="0" presId="urn:microsoft.com/office/officeart/2018/2/layout/IconVerticalSolidList"/>
    <dgm:cxn modelId="{C1BF728C-6998-46DC-BE3D-0B4C6378811A}" type="presParOf" srcId="{6F8A9B5C-142F-4392-8C6D-896F2A6F4177}" destId="{70219CFB-AA8A-421A-B919-4DCE0150379C}" srcOrd="3" destOrd="0" presId="urn:microsoft.com/office/officeart/2018/2/layout/IconVerticalSolidList"/>
    <dgm:cxn modelId="{464AF0B6-949B-4AFC-AF24-6EB3FFCA891E}" type="presParOf" srcId="{AB97B17B-4395-41DD-88DC-5CDE8C446BDB}" destId="{BDDF96AB-9DCE-4F75-A531-F26EF86D06AB}" srcOrd="1" destOrd="0" presId="urn:microsoft.com/office/officeart/2018/2/layout/IconVerticalSolidList"/>
    <dgm:cxn modelId="{2870E3BA-BD35-4D9D-8879-5414BB3002F7}" type="presParOf" srcId="{AB97B17B-4395-41DD-88DC-5CDE8C446BDB}" destId="{3CD8425F-FC67-4D6D-A853-E296FA29EA5B}" srcOrd="2" destOrd="0" presId="urn:microsoft.com/office/officeart/2018/2/layout/IconVerticalSolidList"/>
    <dgm:cxn modelId="{00556A69-FAC7-41C2-B25D-BEDED439244A}" type="presParOf" srcId="{3CD8425F-FC67-4D6D-A853-E296FA29EA5B}" destId="{E102AFCC-E578-4DC3-B610-CD0DB0EB14A2}" srcOrd="0" destOrd="0" presId="urn:microsoft.com/office/officeart/2018/2/layout/IconVerticalSolidList"/>
    <dgm:cxn modelId="{01316C29-0774-4B8B-9A76-3BDC29E94837}" type="presParOf" srcId="{3CD8425F-FC67-4D6D-A853-E296FA29EA5B}" destId="{8E289856-CE8C-47CE-8705-57EB0B8B5CED}" srcOrd="1" destOrd="0" presId="urn:microsoft.com/office/officeart/2018/2/layout/IconVerticalSolidList"/>
    <dgm:cxn modelId="{D06FA730-C801-416F-AA8D-57822FEE29CA}" type="presParOf" srcId="{3CD8425F-FC67-4D6D-A853-E296FA29EA5B}" destId="{8F6BA746-5FD4-4732-A5D9-3D684BF92A9B}" srcOrd="2" destOrd="0" presId="urn:microsoft.com/office/officeart/2018/2/layout/IconVerticalSolidList"/>
    <dgm:cxn modelId="{25997838-B6D9-4FC1-91E2-08958BD9A666}" type="presParOf" srcId="{3CD8425F-FC67-4D6D-A853-E296FA29EA5B}" destId="{BE703959-DE1F-40A7-84F1-C88A05C1C850}" srcOrd="3" destOrd="0" presId="urn:microsoft.com/office/officeart/2018/2/layout/IconVerticalSolidList"/>
    <dgm:cxn modelId="{003B4981-D8F1-4D77-B833-EC8567AB7595}" type="presParOf" srcId="{AB97B17B-4395-41DD-88DC-5CDE8C446BDB}" destId="{348E9868-EC38-477B-85A7-ABAFC9376FE1}" srcOrd="3" destOrd="0" presId="urn:microsoft.com/office/officeart/2018/2/layout/IconVerticalSolidList"/>
    <dgm:cxn modelId="{278D135A-51BD-4906-94E3-D48767E68B86}" type="presParOf" srcId="{AB97B17B-4395-41DD-88DC-5CDE8C446BDB}" destId="{F2EAE411-44ED-4AEB-A482-DDE4B79BCCC8}" srcOrd="4" destOrd="0" presId="urn:microsoft.com/office/officeart/2018/2/layout/IconVerticalSolidList"/>
    <dgm:cxn modelId="{DB9AC801-3E19-4ABC-81FF-796DEF8CCA9E}" type="presParOf" srcId="{F2EAE411-44ED-4AEB-A482-DDE4B79BCCC8}" destId="{DC49FA61-8A3C-4AB1-BB68-718E878B632A}" srcOrd="0" destOrd="0" presId="urn:microsoft.com/office/officeart/2018/2/layout/IconVerticalSolidList"/>
    <dgm:cxn modelId="{55DABD6B-3DEF-4489-B6A4-9174C966C590}" type="presParOf" srcId="{F2EAE411-44ED-4AEB-A482-DDE4B79BCCC8}" destId="{0BEEC8EE-9CA0-4B3B-A2D5-10D5BB8262C5}" srcOrd="1" destOrd="0" presId="urn:microsoft.com/office/officeart/2018/2/layout/IconVerticalSolidList"/>
    <dgm:cxn modelId="{C0E40B43-6970-4C25-B446-18A2092C073A}" type="presParOf" srcId="{F2EAE411-44ED-4AEB-A482-DDE4B79BCCC8}" destId="{238899FF-2B38-4BC2-8950-F7A54F2F16FD}" srcOrd="2" destOrd="0" presId="urn:microsoft.com/office/officeart/2018/2/layout/IconVerticalSolidList"/>
    <dgm:cxn modelId="{44C9E17F-0B30-40CB-ACB8-DEB20DF0DC1D}" type="presParOf" srcId="{F2EAE411-44ED-4AEB-A482-DDE4B79BCCC8}" destId="{D1DB8AB9-BA20-4F6A-A2BD-EE89C9A180E6}" srcOrd="3" destOrd="0" presId="urn:microsoft.com/office/officeart/2018/2/layout/IconVerticalSolidList"/>
    <dgm:cxn modelId="{39DF9D96-EEA9-4E2A-9E3D-C00DA8B1E1EB}" type="presParOf" srcId="{AB97B17B-4395-41DD-88DC-5CDE8C446BDB}" destId="{DEDFFEED-7D97-4C35-AD68-97E06FEB0353}" srcOrd="5" destOrd="0" presId="urn:microsoft.com/office/officeart/2018/2/layout/IconVerticalSolidList"/>
    <dgm:cxn modelId="{C5C69A3C-38DA-4B6E-9D62-5668897F89B5}" type="presParOf" srcId="{AB97B17B-4395-41DD-88DC-5CDE8C446BDB}" destId="{5C7A57D9-6417-45C6-B617-4B0735DE3797}" srcOrd="6" destOrd="0" presId="urn:microsoft.com/office/officeart/2018/2/layout/IconVerticalSolidList"/>
    <dgm:cxn modelId="{12D1E782-DCC0-4F2C-9765-611B012CA8C5}" type="presParOf" srcId="{5C7A57D9-6417-45C6-B617-4B0735DE3797}" destId="{3070FC79-D545-49C0-8A82-8D62D20A7D55}" srcOrd="0" destOrd="0" presId="urn:microsoft.com/office/officeart/2018/2/layout/IconVerticalSolidList"/>
    <dgm:cxn modelId="{6C92C611-C8B9-4106-9719-301CA87358E4}" type="presParOf" srcId="{5C7A57D9-6417-45C6-B617-4B0735DE3797}" destId="{121932CC-1919-4FED-BF5F-A4EF7761543B}" srcOrd="1" destOrd="0" presId="urn:microsoft.com/office/officeart/2018/2/layout/IconVerticalSolidList"/>
    <dgm:cxn modelId="{B7AECE36-A4D5-4EB7-874C-C6EC340E313E}" type="presParOf" srcId="{5C7A57D9-6417-45C6-B617-4B0735DE3797}" destId="{65F7F88B-5F07-4401-B7DD-D755054667D2}" srcOrd="2" destOrd="0" presId="urn:microsoft.com/office/officeart/2018/2/layout/IconVerticalSolidList"/>
    <dgm:cxn modelId="{2D0BFC78-99AF-4BBC-8300-0C819B4752CA}" type="presParOf" srcId="{5C7A57D9-6417-45C6-B617-4B0735DE3797}" destId="{6ECBB49F-7D61-4B8A-8EE6-0F22F9D1FB7A}" srcOrd="3" destOrd="0" presId="urn:microsoft.com/office/officeart/2018/2/layout/IconVerticalSolidList"/>
    <dgm:cxn modelId="{73493EFB-A2B6-4C8B-803D-28E9202822BB}" type="presParOf" srcId="{AB97B17B-4395-41DD-88DC-5CDE8C446BDB}" destId="{6B627656-4AE0-4FCD-B234-FF8050FB06B6}" srcOrd="7" destOrd="0" presId="urn:microsoft.com/office/officeart/2018/2/layout/IconVerticalSolidList"/>
    <dgm:cxn modelId="{FCB3D630-6A52-4D76-B013-72DF1FE25A8C}" type="presParOf" srcId="{AB97B17B-4395-41DD-88DC-5CDE8C446BDB}" destId="{08CDE7E6-5F46-4B49-B7B5-9F0B909EF4AB}" srcOrd="8" destOrd="0" presId="urn:microsoft.com/office/officeart/2018/2/layout/IconVerticalSolidList"/>
    <dgm:cxn modelId="{433D2122-3327-4CFC-8A02-4F4577ED3210}" type="presParOf" srcId="{08CDE7E6-5F46-4B49-B7B5-9F0B909EF4AB}" destId="{2173B83D-EFAA-4ED1-BC41-99E11A51AA63}" srcOrd="0" destOrd="0" presId="urn:microsoft.com/office/officeart/2018/2/layout/IconVerticalSolidList"/>
    <dgm:cxn modelId="{DF18D48B-3609-4F5A-95D1-F971092D002A}" type="presParOf" srcId="{08CDE7E6-5F46-4B49-B7B5-9F0B909EF4AB}" destId="{2C118D29-9B53-4862-9E58-2637EF5197A0}" srcOrd="1" destOrd="0" presId="urn:microsoft.com/office/officeart/2018/2/layout/IconVerticalSolidList"/>
    <dgm:cxn modelId="{1EE74CEA-209F-458F-9532-3F78B38D6438}" type="presParOf" srcId="{08CDE7E6-5F46-4B49-B7B5-9F0B909EF4AB}" destId="{3CA623DA-958A-487B-AA01-FCB314DDF8A2}" srcOrd="2" destOrd="0" presId="urn:microsoft.com/office/officeart/2018/2/layout/IconVerticalSolidList"/>
    <dgm:cxn modelId="{50C105B2-2761-40D3-9C2E-97A743E4FDD0}" type="presParOf" srcId="{08CDE7E6-5F46-4B49-B7B5-9F0B909EF4AB}" destId="{7A6B0289-312C-48AB-A86C-511268C45253}"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6ED7DCF-2153-4038-998B-63064622985A}" type="doc">
      <dgm:prSet loTypeId="urn:microsoft.com/office/officeart/2018/2/layout/IconVerticalSolidList" loCatId="icon" qsTypeId="urn:microsoft.com/office/officeart/2005/8/quickstyle/simple1" qsCatId="simple" csTypeId="urn:microsoft.com/office/officeart/2018/5/colors/Iconchunking_neutralbg_accent0_3" csCatId="mainScheme" phldr="1"/>
      <dgm:spPr/>
      <dgm:t>
        <a:bodyPr/>
        <a:lstStyle/>
        <a:p>
          <a:endParaRPr lang="en-US"/>
        </a:p>
      </dgm:t>
    </dgm:pt>
    <dgm:pt modelId="{B44BA9BC-8F25-4517-AB36-544AD22A8648}">
      <dgm:prSet/>
      <dgm:spPr/>
      <dgm:t>
        <a:bodyPr/>
        <a:lstStyle/>
        <a:p>
          <a:pPr>
            <a:lnSpc>
              <a:spcPct val="100000"/>
            </a:lnSpc>
          </a:pPr>
          <a:r>
            <a:rPr lang="en-IE"/>
            <a:t>There are several support services for international students on campus including: </a:t>
          </a:r>
          <a:endParaRPr lang="en-US"/>
        </a:p>
      </dgm:t>
    </dgm:pt>
    <dgm:pt modelId="{F8C01C7E-1054-4725-B6C7-113B4361AD55}" type="parTrans" cxnId="{9CF7866A-1679-4678-BCF5-425FFFBBF785}">
      <dgm:prSet/>
      <dgm:spPr/>
      <dgm:t>
        <a:bodyPr/>
        <a:lstStyle/>
        <a:p>
          <a:endParaRPr lang="en-US"/>
        </a:p>
      </dgm:t>
    </dgm:pt>
    <dgm:pt modelId="{F48C6A02-C077-4F14-834B-E830C4442437}" type="sibTrans" cxnId="{9CF7866A-1679-4678-BCF5-425FFFBBF785}">
      <dgm:prSet/>
      <dgm:spPr/>
      <dgm:t>
        <a:bodyPr/>
        <a:lstStyle/>
        <a:p>
          <a:endParaRPr lang="en-US"/>
        </a:p>
      </dgm:t>
    </dgm:pt>
    <dgm:pt modelId="{351848F1-5B55-4E62-BFB6-DFD65651F40E}">
      <dgm:prSet/>
      <dgm:spPr/>
      <dgm:t>
        <a:bodyPr/>
        <a:lstStyle/>
        <a:p>
          <a:pPr>
            <a:lnSpc>
              <a:spcPct val="100000"/>
            </a:lnSpc>
          </a:pPr>
          <a:r>
            <a:rPr lang="en-US"/>
            <a:t>Student Services Centre</a:t>
          </a:r>
        </a:p>
      </dgm:t>
    </dgm:pt>
    <dgm:pt modelId="{E95EAD1A-24CB-49FD-87D0-A92490A2395F}" type="parTrans" cxnId="{242FBE52-3A33-4C3A-8A6D-0A7068B5E444}">
      <dgm:prSet/>
      <dgm:spPr/>
      <dgm:t>
        <a:bodyPr/>
        <a:lstStyle/>
        <a:p>
          <a:endParaRPr lang="en-US"/>
        </a:p>
      </dgm:t>
    </dgm:pt>
    <dgm:pt modelId="{0BD301CA-3B6F-4E23-9279-770FDE8A97C5}" type="sibTrans" cxnId="{242FBE52-3A33-4C3A-8A6D-0A7068B5E444}">
      <dgm:prSet/>
      <dgm:spPr/>
      <dgm:t>
        <a:bodyPr/>
        <a:lstStyle/>
        <a:p>
          <a:endParaRPr lang="en-US"/>
        </a:p>
      </dgm:t>
    </dgm:pt>
    <dgm:pt modelId="{3E4457C3-6911-49F4-BA7D-C01F090A4E4D}">
      <dgm:prSet/>
      <dgm:spPr/>
      <dgm:t>
        <a:bodyPr/>
        <a:lstStyle/>
        <a:p>
          <a:pPr>
            <a:lnSpc>
              <a:spcPct val="100000"/>
            </a:lnSpc>
          </a:pPr>
          <a:r>
            <a:rPr lang="en-IE" dirty="0"/>
            <a:t>Student Health Centre (with doctor, nurses and mental health Nurse)</a:t>
          </a:r>
          <a:endParaRPr lang="en-US" dirty="0"/>
        </a:p>
      </dgm:t>
    </dgm:pt>
    <dgm:pt modelId="{5FF138A9-2C0F-4FD1-ACC1-D4C7E23B9164}" type="parTrans" cxnId="{4D63648D-E23B-4582-844F-FBC0D105DF0A}">
      <dgm:prSet/>
      <dgm:spPr/>
      <dgm:t>
        <a:bodyPr/>
        <a:lstStyle/>
        <a:p>
          <a:endParaRPr lang="en-US"/>
        </a:p>
      </dgm:t>
    </dgm:pt>
    <dgm:pt modelId="{F7BD0A33-0278-41FE-9EAB-465F7624688D}" type="sibTrans" cxnId="{4D63648D-E23B-4582-844F-FBC0D105DF0A}">
      <dgm:prSet/>
      <dgm:spPr/>
      <dgm:t>
        <a:bodyPr/>
        <a:lstStyle/>
        <a:p>
          <a:endParaRPr lang="en-US"/>
        </a:p>
      </dgm:t>
    </dgm:pt>
    <dgm:pt modelId="{7B5EC3D4-2012-4DF6-9C91-E68B0252C38F}">
      <dgm:prSet/>
      <dgm:spPr/>
      <dgm:t>
        <a:bodyPr/>
        <a:lstStyle/>
        <a:p>
          <a:pPr>
            <a:lnSpc>
              <a:spcPct val="100000"/>
            </a:lnSpc>
          </a:pPr>
          <a:r>
            <a:rPr lang="en-IE"/>
            <a:t>Counselling Service</a:t>
          </a:r>
          <a:endParaRPr lang="en-US"/>
        </a:p>
      </dgm:t>
    </dgm:pt>
    <dgm:pt modelId="{C2A5CF98-91B5-49BC-8888-4068C523EB75}" type="parTrans" cxnId="{3ECF30E9-B933-4A20-8801-6F86BD922C4C}">
      <dgm:prSet/>
      <dgm:spPr/>
      <dgm:t>
        <a:bodyPr/>
        <a:lstStyle/>
        <a:p>
          <a:endParaRPr lang="en-US"/>
        </a:p>
      </dgm:t>
    </dgm:pt>
    <dgm:pt modelId="{FB4EBC91-3B78-4800-B40C-ABB3ACE2FB00}" type="sibTrans" cxnId="{3ECF30E9-B933-4A20-8801-6F86BD922C4C}">
      <dgm:prSet/>
      <dgm:spPr/>
      <dgm:t>
        <a:bodyPr/>
        <a:lstStyle/>
        <a:p>
          <a:endParaRPr lang="en-US"/>
        </a:p>
      </dgm:t>
    </dgm:pt>
    <dgm:pt modelId="{22B94ED9-9F0E-472E-B096-DE4A6CA39607}">
      <dgm:prSet/>
      <dgm:spPr/>
      <dgm:t>
        <a:bodyPr/>
        <a:lstStyle/>
        <a:p>
          <a:pPr>
            <a:lnSpc>
              <a:spcPct val="100000"/>
            </a:lnSpc>
          </a:pPr>
          <a:r>
            <a:rPr lang="en-US"/>
            <a:t>Academic </a:t>
          </a:r>
          <a:r>
            <a:rPr lang="en-IE"/>
            <a:t>Writing Support</a:t>
          </a:r>
          <a:endParaRPr lang="en-US"/>
        </a:p>
      </dgm:t>
    </dgm:pt>
    <dgm:pt modelId="{0C3E3B61-CB70-4B30-AE5B-28BDABAD9F1B}" type="parTrans" cxnId="{3FE21F95-5FE6-45E0-A88F-AF46323DE5E8}">
      <dgm:prSet/>
      <dgm:spPr/>
      <dgm:t>
        <a:bodyPr/>
        <a:lstStyle/>
        <a:p>
          <a:endParaRPr lang="en-US"/>
        </a:p>
      </dgm:t>
    </dgm:pt>
    <dgm:pt modelId="{7EB19B43-D277-415B-B8C3-F0AADBCC363B}" type="sibTrans" cxnId="{3FE21F95-5FE6-45E0-A88F-AF46323DE5E8}">
      <dgm:prSet/>
      <dgm:spPr/>
      <dgm:t>
        <a:bodyPr/>
        <a:lstStyle/>
        <a:p>
          <a:endParaRPr lang="en-US"/>
        </a:p>
      </dgm:t>
    </dgm:pt>
    <dgm:pt modelId="{AC33C3CB-1803-45FF-B4B6-CABA61E0D455}">
      <dgm:prSet/>
      <dgm:spPr/>
      <dgm:t>
        <a:bodyPr/>
        <a:lstStyle/>
        <a:p>
          <a:pPr>
            <a:lnSpc>
              <a:spcPct val="100000"/>
            </a:lnSpc>
          </a:pPr>
          <a:r>
            <a:rPr lang="en-IE"/>
            <a:t>Mathematics Support</a:t>
          </a:r>
          <a:endParaRPr lang="en-US"/>
        </a:p>
      </dgm:t>
    </dgm:pt>
    <dgm:pt modelId="{096D986A-A25E-41AB-951C-E15CFDEF05E8}" type="parTrans" cxnId="{5C14CB8D-AE89-420E-B7CB-A1BDCBA80735}">
      <dgm:prSet/>
      <dgm:spPr/>
      <dgm:t>
        <a:bodyPr/>
        <a:lstStyle/>
        <a:p>
          <a:endParaRPr lang="en-US"/>
        </a:p>
      </dgm:t>
    </dgm:pt>
    <dgm:pt modelId="{85539D15-FB35-41BF-842F-B982ECA95F48}" type="sibTrans" cxnId="{5C14CB8D-AE89-420E-B7CB-A1BDCBA80735}">
      <dgm:prSet/>
      <dgm:spPr/>
      <dgm:t>
        <a:bodyPr/>
        <a:lstStyle/>
        <a:p>
          <a:endParaRPr lang="en-US"/>
        </a:p>
      </dgm:t>
    </dgm:pt>
    <dgm:pt modelId="{A62F548A-1C87-4C4F-B3E6-E88191158845}">
      <dgm:prSet/>
      <dgm:spPr/>
      <dgm:t>
        <a:bodyPr/>
        <a:lstStyle/>
        <a:p>
          <a:pPr>
            <a:lnSpc>
              <a:spcPct val="100000"/>
            </a:lnSpc>
          </a:pPr>
          <a:r>
            <a:rPr lang="en-IE" dirty="0"/>
            <a:t>See our </a:t>
          </a:r>
          <a:r>
            <a:rPr lang="en-IE" dirty="0">
              <a:hlinkClick xmlns:r="http://schemas.openxmlformats.org/officeDocument/2006/relationships" r:id="rId1"/>
            </a:rPr>
            <a:t>Student Support </a:t>
          </a:r>
          <a:r>
            <a:rPr lang="en-IE" dirty="0"/>
            <a:t>section on our Arrivals website for </a:t>
          </a:r>
          <a:r>
            <a:rPr lang="en-IE"/>
            <a:t>more details</a:t>
          </a:r>
          <a:endParaRPr lang="en-US"/>
        </a:p>
      </dgm:t>
    </dgm:pt>
    <dgm:pt modelId="{C8462DCD-3701-4427-98AA-ECA5C5079E8B}" type="parTrans" cxnId="{CE1B79F3-CE63-4B9B-B6CE-9BAF1EF9386A}">
      <dgm:prSet/>
      <dgm:spPr/>
      <dgm:t>
        <a:bodyPr/>
        <a:lstStyle/>
        <a:p>
          <a:endParaRPr lang="en-US"/>
        </a:p>
      </dgm:t>
    </dgm:pt>
    <dgm:pt modelId="{AB960CA9-D6BE-4E6C-A4BA-8F8E47DA2E36}" type="sibTrans" cxnId="{CE1B79F3-CE63-4B9B-B6CE-9BAF1EF9386A}">
      <dgm:prSet/>
      <dgm:spPr/>
      <dgm:t>
        <a:bodyPr/>
        <a:lstStyle/>
        <a:p>
          <a:endParaRPr lang="en-US"/>
        </a:p>
      </dgm:t>
    </dgm:pt>
    <dgm:pt modelId="{D49B0831-C02E-4492-8616-9E7528235F5F}" type="pres">
      <dgm:prSet presAssocID="{E6ED7DCF-2153-4038-998B-63064622985A}" presName="root" presStyleCnt="0">
        <dgm:presLayoutVars>
          <dgm:dir/>
          <dgm:resizeHandles val="exact"/>
        </dgm:presLayoutVars>
      </dgm:prSet>
      <dgm:spPr/>
    </dgm:pt>
    <dgm:pt modelId="{9D882F4E-8AC4-48C6-B26D-98161F4434F6}" type="pres">
      <dgm:prSet presAssocID="{B44BA9BC-8F25-4517-AB36-544AD22A8648}" presName="compNode" presStyleCnt="0"/>
      <dgm:spPr/>
    </dgm:pt>
    <dgm:pt modelId="{2D1D4665-0FEA-45D1-B679-4867E27061B9}" type="pres">
      <dgm:prSet presAssocID="{B44BA9BC-8F25-4517-AB36-544AD22A8648}" presName="bgRect" presStyleLbl="bgShp" presStyleIdx="0" presStyleCnt="7"/>
      <dgm:spPr/>
    </dgm:pt>
    <dgm:pt modelId="{B93FDDE8-1A5E-40C3-BF11-838860C85D0E}" type="pres">
      <dgm:prSet presAssocID="{B44BA9BC-8F25-4517-AB36-544AD22A8648}" presName="iconRect" presStyleLbl="node1" presStyleIdx="0" presStyleCnt="7"/>
      <dgm:spPr>
        <a:blipFill>
          <a:blip xmlns:r="http://schemas.openxmlformats.org/officeDocument/2006/relationships"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a:blipFill>
        <a:ln>
          <a:noFill/>
        </a:ln>
      </dgm:spPr>
      <dgm:extLst>
        <a:ext uri="{E40237B7-FDA0-4F09-8148-C483321AD2D9}">
          <dgm14:cNvPr xmlns:dgm14="http://schemas.microsoft.com/office/drawing/2010/diagram" id="0" name="" descr="Classroom"/>
        </a:ext>
      </dgm:extLst>
    </dgm:pt>
    <dgm:pt modelId="{06519AF9-1DC6-422F-A0BF-5029A9778222}" type="pres">
      <dgm:prSet presAssocID="{B44BA9BC-8F25-4517-AB36-544AD22A8648}" presName="spaceRect" presStyleCnt="0"/>
      <dgm:spPr/>
    </dgm:pt>
    <dgm:pt modelId="{7859C699-66B4-4323-9D24-493E4C55D1F1}" type="pres">
      <dgm:prSet presAssocID="{B44BA9BC-8F25-4517-AB36-544AD22A8648}" presName="parTx" presStyleLbl="revTx" presStyleIdx="0" presStyleCnt="7">
        <dgm:presLayoutVars>
          <dgm:chMax val="0"/>
          <dgm:chPref val="0"/>
        </dgm:presLayoutVars>
      </dgm:prSet>
      <dgm:spPr/>
    </dgm:pt>
    <dgm:pt modelId="{4EBE583C-4CC4-49FF-9D4F-ED3D7B052F09}" type="pres">
      <dgm:prSet presAssocID="{F48C6A02-C077-4F14-834B-E830C4442437}" presName="sibTrans" presStyleCnt="0"/>
      <dgm:spPr/>
    </dgm:pt>
    <dgm:pt modelId="{0E24A08C-2BFA-4B1B-B1BC-934AFD251F30}" type="pres">
      <dgm:prSet presAssocID="{351848F1-5B55-4E62-BFB6-DFD65651F40E}" presName="compNode" presStyleCnt="0"/>
      <dgm:spPr/>
    </dgm:pt>
    <dgm:pt modelId="{9772D406-25C5-4787-A190-7BFAAD705DCD}" type="pres">
      <dgm:prSet presAssocID="{351848F1-5B55-4E62-BFB6-DFD65651F40E}" presName="bgRect" presStyleLbl="bgShp" presStyleIdx="1" presStyleCnt="7"/>
      <dgm:spPr/>
    </dgm:pt>
    <dgm:pt modelId="{99ED9A70-495D-4239-BECE-216B707518C0}" type="pres">
      <dgm:prSet presAssocID="{351848F1-5B55-4E62-BFB6-DFD65651F40E}" presName="iconRect" presStyleLbl="node1" presStyleIdx="1" presStyleCnt="7"/>
      <dgm:spPr>
        <a:blipFill>
          <a:blip xmlns:r="http://schemas.openxmlformats.org/officeDocument/2006/relationships"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a:blipFill>
        <a:ln>
          <a:noFill/>
        </a:ln>
      </dgm:spPr>
      <dgm:extLst>
        <a:ext uri="{E40237B7-FDA0-4F09-8148-C483321AD2D9}">
          <dgm14:cNvPr xmlns:dgm14="http://schemas.microsoft.com/office/drawing/2010/diagram" id="0" name="" descr="Books"/>
        </a:ext>
      </dgm:extLst>
    </dgm:pt>
    <dgm:pt modelId="{01FCBF1E-1655-4072-BC8B-CF88EB899492}" type="pres">
      <dgm:prSet presAssocID="{351848F1-5B55-4E62-BFB6-DFD65651F40E}" presName="spaceRect" presStyleCnt="0"/>
      <dgm:spPr/>
    </dgm:pt>
    <dgm:pt modelId="{1A5CEFE6-22A5-4825-BC9C-AD1528F89FD2}" type="pres">
      <dgm:prSet presAssocID="{351848F1-5B55-4E62-BFB6-DFD65651F40E}" presName="parTx" presStyleLbl="revTx" presStyleIdx="1" presStyleCnt="7">
        <dgm:presLayoutVars>
          <dgm:chMax val="0"/>
          <dgm:chPref val="0"/>
        </dgm:presLayoutVars>
      </dgm:prSet>
      <dgm:spPr/>
    </dgm:pt>
    <dgm:pt modelId="{66BA593D-2C19-40E2-AC40-E5D45F350F9E}" type="pres">
      <dgm:prSet presAssocID="{0BD301CA-3B6F-4E23-9279-770FDE8A97C5}" presName="sibTrans" presStyleCnt="0"/>
      <dgm:spPr/>
    </dgm:pt>
    <dgm:pt modelId="{2BF41E24-1109-4B70-A995-A039B594F778}" type="pres">
      <dgm:prSet presAssocID="{3E4457C3-6911-49F4-BA7D-C01F090A4E4D}" presName="compNode" presStyleCnt="0"/>
      <dgm:spPr/>
    </dgm:pt>
    <dgm:pt modelId="{DF283B07-837F-410D-94CE-DFD5622788EF}" type="pres">
      <dgm:prSet presAssocID="{3E4457C3-6911-49F4-BA7D-C01F090A4E4D}" presName="bgRect" presStyleLbl="bgShp" presStyleIdx="2" presStyleCnt="7"/>
      <dgm:spPr/>
    </dgm:pt>
    <dgm:pt modelId="{4CB694A0-9EA5-4569-8F75-C104DB8A38BD}" type="pres">
      <dgm:prSet presAssocID="{3E4457C3-6911-49F4-BA7D-C01F090A4E4D}" presName="iconRect" presStyleLbl="node1" presStyleIdx="2" presStyleCnt="7"/>
      <dgm:spPr>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a:noFill/>
        </a:ln>
      </dgm:spPr>
      <dgm:extLst>
        <a:ext uri="{E40237B7-FDA0-4F09-8148-C483321AD2D9}">
          <dgm14:cNvPr xmlns:dgm14="http://schemas.microsoft.com/office/drawing/2010/diagram" id="0" name="" descr="Doctor"/>
        </a:ext>
      </dgm:extLst>
    </dgm:pt>
    <dgm:pt modelId="{C9DF4AE1-B757-44DA-9030-E17FA3C202B4}" type="pres">
      <dgm:prSet presAssocID="{3E4457C3-6911-49F4-BA7D-C01F090A4E4D}" presName="spaceRect" presStyleCnt="0"/>
      <dgm:spPr/>
    </dgm:pt>
    <dgm:pt modelId="{388D280D-9F55-40D9-ABBE-445EC69126F0}" type="pres">
      <dgm:prSet presAssocID="{3E4457C3-6911-49F4-BA7D-C01F090A4E4D}" presName="parTx" presStyleLbl="revTx" presStyleIdx="2" presStyleCnt="7">
        <dgm:presLayoutVars>
          <dgm:chMax val="0"/>
          <dgm:chPref val="0"/>
        </dgm:presLayoutVars>
      </dgm:prSet>
      <dgm:spPr/>
    </dgm:pt>
    <dgm:pt modelId="{B088F473-DE19-4D49-B52A-C0014B089EAF}" type="pres">
      <dgm:prSet presAssocID="{F7BD0A33-0278-41FE-9EAB-465F7624688D}" presName="sibTrans" presStyleCnt="0"/>
      <dgm:spPr/>
    </dgm:pt>
    <dgm:pt modelId="{246BA4A5-D24B-4DCD-9597-E2350F5D24DF}" type="pres">
      <dgm:prSet presAssocID="{7B5EC3D4-2012-4DF6-9C91-E68B0252C38F}" presName="compNode" presStyleCnt="0"/>
      <dgm:spPr/>
    </dgm:pt>
    <dgm:pt modelId="{A2FEF6F8-F854-40C2-8FB6-5C8374D2DAE7}" type="pres">
      <dgm:prSet presAssocID="{7B5EC3D4-2012-4DF6-9C91-E68B0252C38F}" presName="bgRect" presStyleLbl="bgShp" presStyleIdx="3" presStyleCnt="7"/>
      <dgm:spPr/>
    </dgm:pt>
    <dgm:pt modelId="{AB9E0DD7-9947-4036-922C-667FCCC31435}" type="pres">
      <dgm:prSet presAssocID="{7B5EC3D4-2012-4DF6-9C91-E68B0252C38F}" presName="iconRect" presStyleLbl="node1" presStyleIdx="3" presStyleCnt="7"/>
      <dgm:spPr>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a:noFill/>
        </a:ln>
      </dgm:spPr>
      <dgm:extLst>
        <a:ext uri="{E40237B7-FDA0-4F09-8148-C483321AD2D9}">
          <dgm14:cNvPr xmlns:dgm14="http://schemas.microsoft.com/office/drawing/2010/diagram" id="0" name="" descr="Call center"/>
        </a:ext>
      </dgm:extLst>
    </dgm:pt>
    <dgm:pt modelId="{55710B4F-F090-4C30-A478-8EAE2B0034CB}" type="pres">
      <dgm:prSet presAssocID="{7B5EC3D4-2012-4DF6-9C91-E68B0252C38F}" presName="spaceRect" presStyleCnt="0"/>
      <dgm:spPr/>
    </dgm:pt>
    <dgm:pt modelId="{44402DE9-9334-4C99-803E-A1BE72B77A99}" type="pres">
      <dgm:prSet presAssocID="{7B5EC3D4-2012-4DF6-9C91-E68B0252C38F}" presName="parTx" presStyleLbl="revTx" presStyleIdx="3" presStyleCnt="7">
        <dgm:presLayoutVars>
          <dgm:chMax val="0"/>
          <dgm:chPref val="0"/>
        </dgm:presLayoutVars>
      </dgm:prSet>
      <dgm:spPr/>
    </dgm:pt>
    <dgm:pt modelId="{AED31470-552B-483D-8D05-7D0B660F585E}" type="pres">
      <dgm:prSet presAssocID="{FB4EBC91-3B78-4800-B40C-ABB3ACE2FB00}" presName="sibTrans" presStyleCnt="0"/>
      <dgm:spPr/>
    </dgm:pt>
    <dgm:pt modelId="{7A5A658C-54B6-4F15-813B-AE96416DBC0F}" type="pres">
      <dgm:prSet presAssocID="{22B94ED9-9F0E-472E-B096-DE4A6CA39607}" presName="compNode" presStyleCnt="0"/>
      <dgm:spPr/>
    </dgm:pt>
    <dgm:pt modelId="{2329FC05-7CCA-4D18-9B66-9531855FE9DB}" type="pres">
      <dgm:prSet presAssocID="{22B94ED9-9F0E-472E-B096-DE4A6CA39607}" presName="bgRect" presStyleLbl="bgShp" presStyleIdx="4" presStyleCnt="7"/>
      <dgm:spPr/>
    </dgm:pt>
    <dgm:pt modelId="{D0B9770E-24AE-4A60-AE12-469E97EA516D}" type="pres">
      <dgm:prSet presAssocID="{22B94ED9-9F0E-472E-B096-DE4A6CA39607}" presName="iconRect" presStyleLbl="node1" presStyleIdx="4" presStyleCnt="7"/>
      <dgm:spPr>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a:noFill/>
        </a:ln>
      </dgm:spPr>
      <dgm:extLst>
        <a:ext uri="{E40237B7-FDA0-4F09-8148-C483321AD2D9}">
          <dgm14:cNvPr xmlns:dgm14="http://schemas.microsoft.com/office/drawing/2010/diagram" id="0" name="" descr="Pencil"/>
        </a:ext>
      </dgm:extLst>
    </dgm:pt>
    <dgm:pt modelId="{8B0E4D46-B057-4B2A-B8AA-6E16A588B0E2}" type="pres">
      <dgm:prSet presAssocID="{22B94ED9-9F0E-472E-B096-DE4A6CA39607}" presName="spaceRect" presStyleCnt="0"/>
      <dgm:spPr/>
    </dgm:pt>
    <dgm:pt modelId="{54AB0718-838D-4F62-B853-FD730BB27792}" type="pres">
      <dgm:prSet presAssocID="{22B94ED9-9F0E-472E-B096-DE4A6CA39607}" presName="parTx" presStyleLbl="revTx" presStyleIdx="4" presStyleCnt="7">
        <dgm:presLayoutVars>
          <dgm:chMax val="0"/>
          <dgm:chPref val="0"/>
        </dgm:presLayoutVars>
      </dgm:prSet>
      <dgm:spPr/>
    </dgm:pt>
    <dgm:pt modelId="{E9DE9AE7-A78B-4FA9-8E7F-3B976BBCA624}" type="pres">
      <dgm:prSet presAssocID="{7EB19B43-D277-415B-B8C3-F0AADBCC363B}" presName="sibTrans" presStyleCnt="0"/>
      <dgm:spPr/>
    </dgm:pt>
    <dgm:pt modelId="{6DC06409-B366-41C1-B1C8-179A028305F1}" type="pres">
      <dgm:prSet presAssocID="{AC33C3CB-1803-45FF-B4B6-CABA61E0D455}" presName="compNode" presStyleCnt="0"/>
      <dgm:spPr/>
    </dgm:pt>
    <dgm:pt modelId="{9466238F-53D8-4352-92FF-84BCFE2126BD}" type="pres">
      <dgm:prSet presAssocID="{AC33C3CB-1803-45FF-B4B6-CABA61E0D455}" presName="bgRect" presStyleLbl="bgShp" presStyleIdx="5" presStyleCnt="7"/>
      <dgm:spPr/>
    </dgm:pt>
    <dgm:pt modelId="{56A1FA02-7F27-4443-A187-905CB1D2827E}" type="pres">
      <dgm:prSet presAssocID="{AC33C3CB-1803-45FF-B4B6-CABA61E0D455}" presName="iconRect" presStyleLbl="node1" presStyleIdx="5" presStyleCnt="7"/>
      <dgm:spPr>
        <a:blipFill>
          <a:blip xmlns:r="http://schemas.openxmlformats.org/officeDocument/2006/relationships" r:embed="rId12">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a:blipFill>
        <a:ln>
          <a:noFill/>
        </a:ln>
      </dgm:spPr>
      <dgm:extLst>
        <a:ext uri="{E40237B7-FDA0-4F09-8148-C483321AD2D9}">
          <dgm14:cNvPr xmlns:dgm14="http://schemas.microsoft.com/office/drawing/2010/diagram" id="0" name="" descr="Calculator"/>
        </a:ext>
      </dgm:extLst>
    </dgm:pt>
    <dgm:pt modelId="{9600FC08-CA1F-4FB5-B668-30F50F5AB6DB}" type="pres">
      <dgm:prSet presAssocID="{AC33C3CB-1803-45FF-B4B6-CABA61E0D455}" presName="spaceRect" presStyleCnt="0"/>
      <dgm:spPr/>
    </dgm:pt>
    <dgm:pt modelId="{51DD7868-FE4D-4EE5-8EED-B07A7AC1FC7A}" type="pres">
      <dgm:prSet presAssocID="{AC33C3CB-1803-45FF-B4B6-CABA61E0D455}" presName="parTx" presStyleLbl="revTx" presStyleIdx="5" presStyleCnt="7">
        <dgm:presLayoutVars>
          <dgm:chMax val="0"/>
          <dgm:chPref val="0"/>
        </dgm:presLayoutVars>
      </dgm:prSet>
      <dgm:spPr/>
    </dgm:pt>
    <dgm:pt modelId="{3B44EEE3-B8F6-4D04-9D11-3E95B89A6E56}" type="pres">
      <dgm:prSet presAssocID="{85539D15-FB35-41BF-842F-B982ECA95F48}" presName="sibTrans" presStyleCnt="0"/>
      <dgm:spPr/>
    </dgm:pt>
    <dgm:pt modelId="{7A2BF695-289B-448A-A05A-CBB15AD31B0B}" type="pres">
      <dgm:prSet presAssocID="{A62F548A-1C87-4C4F-B3E6-E88191158845}" presName="compNode" presStyleCnt="0"/>
      <dgm:spPr/>
    </dgm:pt>
    <dgm:pt modelId="{C790494F-21A3-470B-A418-32DB4B0896B6}" type="pres">
      <dgm:prSet presAssocID="{A62F548A-1C87-4C4F-B3E6-E88191158845}" presName="bgRect" presStyleLbl="bgShp" presStyleIdx="6" presStyleCnt="7"/>
      <dgm:spPr/>
    </dgm:pt>
    <dgm:pt modelId="{45AC0B24-919D-4880-91B3-6EA0C3F4FB5C}" type="pres">
      <dgm:prSet presAssocID="{A62F548A-1C87-4C4F-B3E6-E88191158845}" presName="iconRect" presStyleLbl="node1" presStyleIdx="6" presStyleCnt="7"/>
      <dgm:spPr>
        <a:blipFill>
          <a:blip xmlns:r="http://schemas.openxmlformats.org/officeDocument/2006/relationships" r:embed="rId14">
            <a:extLst>
              <a:ext uri="{28A0092B-C50C-407E-A947-70E740481C1C}">
                <a14:useLocalDpi xmlns:a14="http://schemas.microsoft.com/office/drawing/2010/main" val="0"/>
              </a:ext>
              <a:ext uri="{96DAC541-7B7A-43D3-8B79-37D633B846F1}">
                <asvg:svgBlip xmlns:asvg="http://schemas.microsoft.com/office/drawing/2016/SVG/main" r:embed="rId15"/>
              </a:ext>
            </a:extLst>
          </a:blip>
          <a:stretch>
            <a:fillRect/>
          </a:stretch>
        </a:blipFill>
        <a:ln>
          <a:noFill/>
        </a:ln>
      </dgm:spPr>
      <dgm:extLst>
        <a:ext uri="{E40237B7-FDA0-4F09-8148-C483321AD2D9}">
          <dgm14:cNvPr xmlns:dgm14="http://schemas.microsoft.com/office/drawing/2010/diagram" id="0" name="" descr="Checkmark"/>
        </a:ext>
      </dgm:extLst>
    </dgm:pt>
    <dgm:pt modelId="{AD2D1EED-0B4B-441A-A800-66F8738CFA7C}" type="pres">
      <dgm:prSet presAssocID="{A62F548A-1C87-4C4F-B3E6-E88191158845}" presName="spaceRect" presStyleCnt="0"/>
      <dgm:spPr/>
    </dgm:pt>
    <dgm:pt modelId="{CDE61484-39C3-4966-BF03-2933554B8DFF}" type="pres">
      <dgm:prSet presAssocID="{A62F548A-1C87-4C4F-B3E6-E88191158845}" presName="parTx" presStyleLbl="revTx" presStyleIdx="6" presStyleCnt="7">
        <dgm:presLayoutVars>
          <dgm:chMax val="0"/>
          <dgm:chPref val="0"/>
        </dgm:presLayoutVars>
      </dgm:prSet>
      <dgm:spPr/>
    </dgm:pt>
  </dgm:ptLst>
  <dgm:cxnLst>
    <dgm:cxn modelId="{C122DB2B-BE13-410B-BFDB-6D9018B9B4DF}" type="presOf" srcId="{AC33C3CB-1803-45FF-B4B6-CABA61E0D455}" destId="{51DD7868-FE4D-4EE5-8EED-B07A7AC1FC7A}" srcOrd="0" destOrd="0" presId="urn:microsoft.com/office/officeart/2018/2/layout/IconVerticalSolidList"/>
    <dgm:cxn modelId="{9774E462-19EC-40E0-9DB0-375B23C69D73}" type="presOf" srcId="{3E4457C3-6911-49F4-BA7D-C01F090A4E4D}" destId="{388D280D-9F55-40D9-ABBE-445EC69126F0}" srcOrd="0" destOrd="0" presId="urn:microsoft.com/office/officeart/2018/2/layout/IconVerticalSolidList"/>
    <dgm:cxn modelId="{9CF7866A-1679-4678-BCF5-425FFFBBF785}" srcId="{E6ED7DCF-2153-4038-998B-63064622985A}" destId="{B44BA9BC-8F25-4517-AB36-544AD22A8648}" srcOrd="0" destOrd="0" parTransId="{F8C01C7E-1054-4725-B6C7-113B4361AD55}" sibTransId="{F48C6A02-C077-4F14-834B-E830C4442437}"/>
    <dgm:cxn modelId="{3DEF7951-5200-4835-A896-1461894D7C1B}" type="presOf" srcId="{351848F1-5B55-4E62-BFB6-DFD65651F40E}" destId="{1A5CEFE6-22A5-4825-BC9C-AD1528F89FD2}" srcOrd="0" destOrd="0" presId="urn:microsoft.com/office/officeart/2018/2/layout/IconVerticalSolidList"/>
    <dgm:cxn modelId="{242FBE52-3A33-4C3A-8A6D-0A7068B5E444}" srcId="{E6ED7DCF-2153-4038-998B-63064622985A}" destId="{351848F1-5B55-4E62-BFB6-DFD65651F40E}" srcOrd="1" destOrd="0" parTransId="{E95EAD1A-24CB-49FD-87D0-A92490A2395F}" sibTransId="{0BD301CA-3B6F-4E23-9279-770FDE8A97C5}"/>
    <dgm:cxn modelId="{C3407457-7B63-466B-879B-8766FCE2A54B}" type="presOf" srcId="{E6ED7DCF-2153-4038-998B-63064622985A}" destId="{D49B0831-C02E-4492-8616-9E7528235F5F}" srcOrd="0" destOrd="0" presId="urn:microsoft.com/office/officeart/2018/2/layout/IconVerticalSolidList"/>
    <dgm:cxn modelId="{4D63648D-E23B-4582-844F-FBC0D105DF0A}" srcId="{E6ED7DCF-2153-4038-998B-63064622985A}" destId="{3E4457C3-6911-49F4-BA7D-C01F090A4E4D}" srcOrd="2" destOrd="0" parTransId="{5FF138A9-2C0F-4FD1-ACC1-D4C7E23B9164}" sibTransId="{F7BD0A33-0278-41FE-9EAB-465F7624688D}"/>
    <dgm:cxn modelId="{5C14CB8D-AE89-420E-B7CB-A1BDCBA80735}" srcId="{E6ED7DCF-2153-4038-998B-63064622985A}" destId="{AC33C3CB-1803-45FF-B4B6-CABA61E0D455}" srcOrd="5" destOrd="0" parTransId="{096D986A-A25E-41AB-951C-E15CFDEF05E8}" sibTransId="{85539D15-FB35-41BF-842F-B982ECA95F48}"/>
    <dgm:cxn modelId="{3FE21F95-5FE6-45E0-A88F-AF46323DE5E8}" srcId="{E6ED7DCF-2153-4038-998B-63064622985A}" destId="{22B94ED9-9F0E-472E-B096-DE4A6CA39607}" srcOrd="4" destOrd="0" parTransId="{0C3E3B61-CB70-4B30-AE5B-28BDABAD9F1B}" sibTransId="{7EB19B43-D277-415B-B8C3-F0AADBCC363B}"/>
    <dgm:cxn modelId="{073ED3CD-C9E0-41ED-9539-5666FE2A6B97}" type="presOf" srcId="{B44BA9BC-8F25-4517-AB36-544AD22A8648}" destId="{7859C699-66B4-4323-9D24-493E4C55D1F1}" srcOrd="0" destOrd="0" presId="urn:microsoft.com/office/officeart/2018/2/layout/IconVerticalSolidList"/>
    <dgm:cxn modelId="{D07352D5-3F2E-483C-9742-CF78C070C04D}" type="presOf" srcId="{A62F548A-1C87-4C4F-B3E6-E88191158845}" destId="{CDE61484-39C3-4966-BF03-2933554B8DFF}" srcOrd="0" destOrd="0" presId="urn:microsoft.com/office/officeart/2018/2/layout/IconVerticalSolidList"/>
    <dgm:cxn modelId="{9D8508DF-3ECD-4A78-9DB5-57FBAA6E92EF}" type="presOf" srcId="{22B94ED9-9F0E-472E-B096-DE4A6CA39607}" destId="{54AB0718-838D-4F62-B853-FD730BB27792}" srcOrd="0" destOrd="0" presId="urn:microsoft.com/office/officeart/2018/2/layout/IconVerticalSolidList"/>
    <dgm:cxn modelId="{3ECF30E9-B933-4A20-8801-6F86BD922C4C}" srcId="{E6ED7DCF-2153-4038-998B-63064622985A}" destId="{7B5EC3D4-2012-4DF6-9C91-E68B0252C38F}" srcOrd="3" destOrd="0" parTransId="{C2A5CF98-91B5-49BC-8888-4068C523EB75}" sibTransId="{FB4EBC91-3B78-4800-B40C-ABB3ACE2FB00}"/>
    <dgm:cxn modelId="{D22DC2F2-FE35-4F58-8DC4-B46859F75156}" type="presOf" srcId="{7B5EC3D4-2012-4DF6-9C91-E68B0252C38F}" destId="{44402DE9-9334-4C99-803E-A1BE72B77A99}" srcOrd="0" destOrd="0" presId="urn:microsoft.com/office/officeart/2018/2/layout/IconVerticalSolidList"/>
    <dgm:cxn modelId="{CE1B79F3-CE63-4B9B-B6CE-9BAF1EF9386A}" srcId="{E6ED7DCF-2153-4038-998B-63064622985A}" destId="{A62F548A-1C87-4C4F-B3E6-E88191158845}" srcOrd="6" destOrd="0" parTransId="{C8462DCD-3701-4427-98AA-ECA5C5079E8B}" sibTransId="{AB960CA9-D6BE-4E6C-A4BA-8F8E47DA2E36}"/>
    <dgm:cxn modelId="{077F4B74-C541-4904-AD67-95732B354CB2}" type="presParOf" srcId="{D49B0831-C02E-4492-8616-9E7528235F5F}" destId="{9D882F4E-8AC4-48C6-B26D-98161F4434F6}" srcOrd="0" destOrd="0" presId="urn:microsoft.com/office/officeart/2018/2/layout/IconVerticalSolidList"/>
    <dgm:cxn modelId="{C5D777AE-6371-4B42-B542-C085AED823E6}" type="presParOf" srcId="{9D882F4E-8AC4-48C6-B26D-98161F4434F6}" destId="{2D1D4665-0FEA-45D1-B679-4867E27061B9}" srcOrd="0" destOrd="0" presId="urn:microsoft.com/office/officeart/2018/2/layout/IconVerticalSolidList"/>
    <dgm:cxn modelId="{2F86FB4A-B9DA-46C8-BE75-1BE7DD00AF98}" type="presParOf" srcId="{9D882F4E-8AC4-48C6-B26D-98161F4434F6}" destId="{B93FDDE8-1A5E-40C3-BF11-838860C85D0E}" srcOrd="1" destOrd="0" presId="urn:microsoft.com/office/officeart/2018/2/layout/IconVerticalSolidList"/>
    <dgm:cxn modelId="{5AC902AF-399F-4A3D-8551-348B0095F461}" type="presParOf" srcId="{9D882F4E-8AC4-48C6-B26D-98161F4434F6}" destId="{06519AF9-1DC6-422F-A0BF-5029A9778222}" srcOrd="2" destOrd="0" presId="urn:microsoft.com/office/officeart/2018/2/layout/IconVerticalSolidList"/>
    <dgm:cxn modelId="{984C34EC-00C4-4810-939A-3F7855549071}" type="presParOf" srcId="{9D882F4E-8AC4-48C6-B26D-98161F4434F6}" destId="{7859C699-66B4-4323-9D24-493E4C55D1F1}" srcOrd="3" destOrd="0" presId="urn:microsoft.com/office/officeart/2018/2/layout/IconVerticalSolidList"/>
    <dgm:cxn modelId="{1D174FDA-D65B-4294-B813-8A55F1C5272A}" type="presParOf" srcId="{D49B0831-C02E-4492-8616-9E7528235F5F}" destId="{4EBE583C-4CC4-49FF-9D4F-ED3D7B052F09}" srcOrd="1" destOrd="0" presId="urn:microsoft.com/office/officeart/2018/2/layout/IconVerticalSolidList"/>
    <dgm:cxn modelId="{C4189C02-8010-4311-B9B1-EDB0F80F579B}" type="presParOf" srcId="{D49B0831-C02E-4492-8616-9E7528235F5F}" destId="{0E24A08C-2BFA-4B1B-B1BC-934AFD251F30}" srcOrd="2" destOrd="0" presId="urn:microsoft.com/office/officeart/2018/2/layout/IconVerticalSolidList"/>
    <dgm:cxn modelId="{F9C42BE2-E56E-4D08-B041-D92F735F37A5}" type="presParOf" srcId="{0E24A08C-2BFA-4B1B-B1BC-934AFD251F30}" destId="{9772D406-25C5-4787-A190-7BFAAD705DCD}" srcOrd="0" destOrd="0" presId="urn:microsoft.com/office/officeart/2018/2/layout/IconVerticalSolidList"/>
    <dgm:cxn modelId="{7290410B-E05E-4B87-AA3D-2496DFF983BA}" type="presParOf" srcId="{0E24A08C-2BFA-4B1B-B1BC-934AFD251F30}" destId="{99ED9A70-495D-4239-BECE-216B707518C0}" srcOrd="1" destOrd="0" presId="urn:microsoft.com/office/officeart/2018/2/layout/IconVerticalSolidList"/>
    <dgm:cxn modelId="{1BE411DA-247E-416D-9072-82467122A565}" type="presParOf" srcId="{0E24A08C-2BFA-4B1B-B1BC-934AFD251F30}" destId="{01FCBF1E-1655-4072-BC8B-CF88EB899492}" srcOrd="2" destOrd="0" presId="urn:microsoft.com/office/officeart/2018/2/layout/IconVerticalSolidList"/>
    <dgm:cxn modelId="{54A324B3-DC81-46CE-9ED7-54B889DED183}" type="presParOf" srcId="{0E24A08C-2BFA-4B1B-B1BC-934AFD251F30}" destId="{1A5CEFE6-22A5-4825-BC9C-AD1528F89FD2}" srcOrd="3" destOrd="0" presId="urn:microsoft.com/office/officeart/2018/2/layout/IconVerticalSolidList"/>
    <dgm:cxn modelId="{3EDB7F30-63B1-4494-8B4D-480AC63EEEB2}" type="presParOf" srcId="{D49B0831-C02E-4492-8616-9E7528235F5F}" destId="{66BA593D-2C19-40E2-AC40-E5D45F350F9E}" srcOrd="3" destOrd="0" presId="urn:microsoft.com/office/officeart/2018/2/layout/IconVerticalSolidList"/>
    <dgm:cxn modelId="{2F1FAE0B-6CF3-4E0E-8404-58C1C036104B}" type="presParOf" srcId="{D49B0831-C02E-4492-8616-9E7528235F5F}" destId="{2BF41E24-1109-4B70-A995-A039B594F778}" srcOrd="4" destOrd="0" presId="urn:microsoft.com/office/officeart/2018/2/layout/IconVerticalSolidList"/>
    <dgm:cxn modelId="{2F86E9AD-0484-430C-8A05-8AFC4A0AA501}" type="presParOf" srcId="{2BF41E24-1109-4B70-A995-A039B594F778}" destId="{DF283B07-837F-410D-94CE-DFD5622788EF}" srcOrd="0" destOrd="0" presId="urn:microsoft.com/office/officeart/2018/2/layout/IconVerticalSolidList"/>
    <dgm:cxn modelId="{C517B856-5730-453F-BEFA-0C9E75223687}" type="presParOf" srcId="{2BF41E24-1109-4B70-A995-A039B594F778}" destId="{4CB694A0-9EA5-4569-8F75-C104DB8A38BD}" srcOrd="1" destOrd="0" presId="urn:microsoft.com/office/officeart/2018/2/layout/IconVerticalSolidList"/>
    <dgm:cxn modelId="{965D15AF-A2C1-449D-8233-13422CC0EED3}" type="presParOf" srcId="{2BF41E24-1109-4B70-A995-A039B594F778}" destId="{C9DF4AE1-B757-44DA-9030-E17FA3C202B4}" srcOrd="2" destOrd="0" presId="urn:microsoft.com/office/officeart/2018/2/layout/IconVerticalSolidList"/>
    <dgm:cxn modelId="{630698FE-2B57-4091-AA31-EB4D5CE52B1D}" type="presParOf" srcId="{2BF41E24-1109-4B70-A995-A039B594F778}" destId="{388D280D-9F55-40D9-ABBE-445EC69126F0}" srcOrd="3" destOrd="0" presId="urn:microsoft.com/office/officeart/2018/2/layout/IconVerticalSolidList"/>
    <dgm:cxn modelId="{16B9EDBE-3166-4B9C-B1E0-29CB61B43B89}" type="presParOf" srcId="{D49B0831-C02E-4492-8616-9E7528235F5F}" destId="{B088F473-DE19-4D49-B52A-C0014B089EAF}" srcOrd="5" destOrd="0" presId="urn:microsoft.com/office/officeart/2018/2/layout/IconVerticalSolidList"/>
    <dgm:cxn modelId="{F55D62D3-96AA-42B6-95A3-BF4FAFF477EC}" type="presParOf" srcId="{D49B0831-C02E-4492-8616-9E7528235F5F}" destId="{246BA4A5-D24B-4DCD-9597-E2350F5D24DF}" srcOrd="6" destOrd="0" presId="urn:microsoft.com/office/officeart/2018/2/layout/IconVerticalSolidList"/>
    <dgm:cxn modelId="{0CE3992A-EB71-4050-BD7F-1206EB5659D9}" type="presParOf" srcId="{246BA4A5-D24B-4DCD-9597-E2350F5D24DF}" destId="{A2FEF6F8-F854-40C2-8FB6-5C8374D2DAE7}" srcOrd="0" destOrd="0" presId="urn:microsoft.com/office/officeart/2018/2/layout/IconVerticalSolidList"/>
    <dgm:cxn modelId="{BC9B1046-DB64-4CC8-9716-54B06863377A}" type="presParOf" srcId="{246BA4A5-D24B-4DCD-9597-E2350F5D24DF}" destId="{AB9E0DD7-9947-4036-922C-667FCCC31435}" srcOrd="1" destOrd="0" presId="urn:microsoft.com/office/officeart/2018/2/layout/IconVerticalSolidList"/>
    <dgm:cxn modelId="{0E14C707-2BFD-4E04-9013-C6DDDCC66663}" type="presParOf" srcId="{246BA4A5-D24B-4DCD-9597-E2350F5D24DF}" destId="{55710B4F-F090-4C30-A478-8EAE2B0034CB}" srcOrd="2" destOrd="0" presId="urn:microsoft.com/office/officeart/2018/2/layout/IconVerticalSolidList"/>
    <dgm:cxn modelId="{24796FB7-11DF-40BB-9D94-3E962DD36585}" type="presParOf" srcId="{246BA4A5-D24B-4DCD-9597-E2350F5D24DF}" destId="{44402DE9-9334-4C99-803E-A1BE72B77A99}" srcOrd="3" destOrd="0" presId="urn:microsoft.com/office/officeart/2018/2/layout/IconVerticalSolidList"/>
    <dgm:cxn modelId="{F9B96748-0BE7-40CC-B3A7-535807146272}" type="presParOf" srcId="{D49B0831-C02E-4492-8616-9E7528235F5F}" destId="{AED31470-552B-483D-8D05-7D0B660F585E}" srcOrd="7" destOrd="0" presId="urn:microsoft.com/office/officeart/2018/2/layout/IconVerticalSolidList"/>
    <dgm:cxn modelId="{651D2EA9-E0FC-47BC-BA88-4FE185ECC863}" type="presParOf" srcId="{D49B0831-C02E-4492-8616-9E7528235F5F}" destId="{7A5A658C-54B6-4F15-813B-AE96416DBC0F}" srcOrd="8" destOrd="0" presId="urn:microsoft.com/office/officeart/2018/2/layout/IconVerticalSolidList"/>
    <dgm:cxn modelId="{6AB48954-A0D5-46D0-9FD4-8FF31D3E918E}" type="presParOf" srcId="{7A5A658C-54B6-4F15-813B-AE96416DBC0F}" destId="{2329FC05-7CCA-4D18-9B66-9531855FE9DB}" srcOrd="0" destOrd="0" presId="urn:microsoft.com/office/officeart/2018/2/layout/IconVerticalSolidList"/>
    <dgm:cxn modelId="{79EF1372-B545-477E-B3DD-151622768A1A}" type="presParOf" srcId="{7A5A658C-54B6-4F15-813B-AE96416DBC0F}" destId="{D0B9770E-24AE-4A60-AE12-469E97EA516D}" srcOrd="1" destOrd="0" presId="urn:microsoft.com/office/officeart/2018/2/layout/IconVerticalSolidList"/>
    <dgm:cxn modelId="{56120649-007F-46F2-A95D-9194BA6ED354}" type="presParOf" srcId="{7A5A658C-54B6-4F15-813B-AE96416DBC0F}" destId="{8B0E4D46-B057-4B2A-B8AA-6E16A588B0E2}" srcOrd="2" destOrd="0" presId="urn:microsoft.com/office/officeart/2018/2/layout/IconVerticalSolidList"/>
    <dgm:cxn modelId="{5EF27BF8-813B-43C8-B445-3EA68F885BCC}" type="presParOf" srcId="{7A5A658C-54B6-4F15-813B-AE96416DBC0F}" destId="{54AB0718-838D-4F62-B853-FD730BB27792}" srcOrd="3" destOrd="0" presId="urn:microsoft.com/office/officeart/2018/2/layout/IconVerticalSolidList"/>
    <dgm:cxn modelId="{33FEF4F7-9D05-445D-BB74-325BA68DF9D5}" type="presParOf" srcId="{D49B0831-C02E-4492-8616-9E7528235F5F}" destId="{E9DE9AE7-A78B-4FA9-8E7F-3B976BBCA624}" srcOrd="9" destOrd="0" presId="urn:microsoft.com/office/officeart/2018/2/layout/IconVerticalSolidList"/>
    <dgm:cxn modelId="{C8425FE8-CE24-4A22-9B49-7EC44476743E}" type="presParOf" srcId="{D49B0831-C02E-4492-8616-9E7528235F5F}" destId="{6DC06409-B366-41C1-B1C8-179A028305F1}" srcOrd="10" destOrd="0" presId="urn:microsoft.com/office/officeart/2018/2/layout/IconVerticalSolidList"/>
    <dgm:cxn modelId="{D448788E-9A8F-4E40-88BA-CFB97475563A}" type="presParOf" srcId="{6DC06409-B366-41C1-B1C8-179A028305F1}" destId="{9466238F-53D8-4352-92FF-84BCFE2126BD}" srcOrd="0" destOrd="0" presId="urn:microsoft.com/office/officeart/2018/2/layout/IconVerticalSolidList"/>
    <dgm:cxn modelId="{3F33AE56-A93A-4F86-BDD7-63180010B5FC}" type="presParOf" srcId="{6DC06409-B366-41C1-B1C8-179A028305F1}" destId="{56A1FA02-7F27-4443-A187-905CB1D2827E}" srcOrd="1" destOrd="0" presId="urn:microsoft.com/office/officeart/2018/2/layout/IconVerticalSolidList"/>
    <dgm:cxn modelId="{E3A9CA12-A0F0-416B-8680-5F04E3051996}" type="presParOf" srcId="{6DC06409-B366-41C1-B1C8-179A028305F1}" destId="{9600FC08-CA1F-4FB5-B668-30F50F5AB6DB}" srcOrd="2" destOrd="0" presId="urn:microsoft.com/office/officeart/2018/2/layout/IconVerticalSolidList"/>
    <dgm:cxn modelId="{082A497F-E230-4386-8882-7DECF8C6CB1B}" type="presParOf" srcId="{6DC06409-B366-41C1-B1C8-179A028305F1}" destId="{51DD7868-FE4D-4EE5-8EED-B07A7AC1FC7A}" srcOrd="3" destOrd="0" presId="urn:microsoft.com/office/officeart/2018/2/layout/IconVerticalSolidList"/>
    <dgm:cxn modelId="{B3F29A67-9562-4CA6-BE74-489EA5E19A55}" type="presParOf" srcId="{D49B0831-C02E-4492-8616-9E7528235F5F}" destId="{3B44EEE3-B8F6-4D04-9D11-3E95B89A6E56}" srcOrd="11" destOrd="0" presId="urn:microsoft.com/office/officeart/2018/2/layout/IconVerticalSolidList"/>
    <dgm:cxn modelId="{C305552F-63CC-4E53-A906-26C06F64E415}" type="presParOf" srcId="{D49B0831-C02E-4492-8616-9E7528235F5F}" destId="{7A2BF695-289B-448A-A05A-CBB15AD31B0B}" srcOrd="12" destOrd="0" presId="urn:microsoft.com/office/officeart/2018/2/layout/IconVerticalSolidList"/>
    <dgm:cxn modelId="{CB2E5175-60D3-45FE-A3AF-327C24BAF7A5}" type="presParOf" srcId="{7A2BF695-289B-448A-A05A-CBB15AD31B0B}" destId="{C790494F-21A3-470B-A418-32DB4B0896B6}" srcOrd="0" destOrd="0" presId="urn:microsoft.com/office/officeart/2018/2/layout/IconVerticalSolidList"/>
    <dgm:cxn modelId="{A0956E05-549C-402F-8C9E-62FE2F7649BF}" type="presParOf" srcId="{7A2BF695-289B-448A-A05A-CBB15AD31B0B}" destId="{45AC0B24-919D-4880-91B3-6EA0C3F4FB5C}" srcOrd="1" destOrd="0" presId="urn:microsoft.com/office/officeart/2018/2/layout/IconVerticalSolidList"/>
    <dgm:cxn modelId="{22D911FD-A71B-4AE4-9051-C3F0549CE15D}" type="presParOf" srcId="{7A2BF695-289B-448A-A05A-CBB15AD31B0B}" destId="{AD2D1EED-0B4B-441A-A800-66F8738CFA7C}" srcOrd="2" destOrd="0" presId="urn:microsoft.com/office/officeart/2018/2/layout/IconVerticalSolidList"/>
    <dgm:cxn modelId="{34FB0017-854F-4431-9145-D059452B544B}" type="presParOf" srcId="{7A2BF695-289B-448A-A05A-CBB15AD31B0B}" destId="{CDE61484-39C3-4966-BF03-2933554B8DF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32BD3C-00E6-40C7-9E52-EACDB278A755}">
      <dsp:nvSpPr>
        <dsp:cNvPr id="0" name=""/>
        <dsp:cNvSpPr/>
      </dsp:nvSpPr>
      <dsp:spPr>
        <a:xfrm>
          <a:off x="0" y="2232"/>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49C787C-CEFB-40DB-BB11-C0D770264CAB}">
      <dsp:nvSpPr>
        <dsp:cNvPr id="0" name=""/>
        <dsp:cNvSpPr/>
      </dsp:nvSpPr>
      <dsp:spPr>
        <a:xfrm>
          <a:off x="0" y="2232"/>
          <a:ext cx="457200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Welcome to Maynooth University</a:t>
          </a:r>
        </a:p>
      </dsp:txBody>
      <dsp:txXfrm>
        <a:off x="0" y="2232"/>
        <a:ext cx="4572000" cy="1522511"/>
      </dsp:txXfrm>
    </dsp:sp>
    <dsp:sp modelId="{1E65B008-5A87-4111-959E-4FDE33E9F4B3}">
      <dsp:nvSpPr>
        <dsp:cNvPr id="0" name=""/>
        <dsp:cNvSpPr/>
      </dsp:nvSpPr>
      <dsp:spPr>
        <a:xfrm>
          <a:off x="0" y="1524744"/>
          <a:ext cx="45720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51BBCF-BB4D-4908-8ADC-0AE1FDD19FBE}">
      <dsp:nvSpPr>
        <dsp:cNvPr id="0" name=""/>
        <dsp:cNvSpPr/>
      </dsp:nvSpPr>
      <dsp:spPr>
        <a:xfrm>
          <a:off x="0" y="1524744"/>
          <a:ext cx="457200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dirty="0"/>
            <a:t>We're excited to have you join our international community!</a:t>
          </a:r>
        </a:p>
      </dsp:txBody>
      <dsp:txXfrm>
        <a:off x="0" y="1524744"/>
        <a:ext cx="4572000" cy="1522511"/>
      </dsp:txXfrm>
    </dsp:sp>
    <dsp:sp modelId="{BE665B80-D9CD-4B40-94FA-648CB98CC7BF}">
      <dsp:nvSpPr>
        <dsp:cNvPr id="0" name=""/>
        <dsp:cNvSpPr/>
      </dsp:nvSpPr>
      <dsp:spPr>
        <a:xfrm>
          <a:off x="0" y="3047255"/>
          <a:ext cx="45720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8B862E-822F-446B-9A28-B52BDB508D5A}">
      <dsp:nvSpPr>
        <dsp:cNvPr id="0" name=""/>
        <dsp:cNvSpPr/>
      </dsp:nvSpPr>
      <dsp:spPr>
        <a:xfrm>
          <a:off x="0" y="3047255"/>
          <a:ext cx="4572000" cy="152251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4300" tIns="114300" rIns="114300" bIns="114300" numCol="1" spcCol="1270" anchor="t" anchorCtr="0">
          <a:noAutofit/>
        </a:bodyPr>
        <a:lstStyle/>
        <a:p>
          <a:pPr marL="0" lvl="0" indent="0" algn="l" defTabSz="1333500">
            <a:lnSpc>
              <a:spcPct val="90000"/>
            </a:lnSpc>
            <a:spcBef>
              <a:spcPct val="0"/>
            </a:spcBef>
            <a:spcAft>
              <a:spcPct val="35000"/>
            </a:spcAft>
            <a:buNone/>
          </a:pPr>
          <a:r>
            <a:rPr lang="en-US" sz="3000" kern="1200"/>
            <a:t>This presentation will help you prepare for your arrival.</a:t>
          </a:r>
        </a:p>
      </dsp:txBody>
      <dsp:txXfrm>
        <a:off x="0" y="3047255"/>
        <a:ext cx="4572000" cy="15225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8267F-CE6C-4FE6-97F5-EE9666462CDC}">
      <dsp:nvSpPr>
        <dsp:cNvPr id="0" name=""/>
        <dsp:cNvSpPr/>
      </dsp:nvSpPr>
      <dsp:spPr>
        <a:xfrm>
          <a:off x="0" y="0"/>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25346D5-B21F-4F7F-B1CB-A23388D85626}">
      <dsp:nvSpPr>
        <dsp:cNvPr id="0" name=""/>
        <dsp:cNvSpPr/>
      </dsp:nvSpPr>
      <dsp:spPr>
        <a:xfrm>
          <a:off x="0" y="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It is important to prepare these items: </a:t>
          </a:r>
        </a:p>
      </dsp:txBody>
      <dsp:txXfrm>
        <a:off x="0" y="0"/>
        <a:ext cx="4572000" cy="1143000"/>
      </dsp:txXfrm>
    </dsp:sp>
    <dsp:sp modelId="{8604D66A-55A8-4D69-BC1F-76A045843CC1}">
      <dsp:nvSpPr>
        <dsp:cNvPr id="0" name=""/>
        <dsp:cNvSpPr/>
      </dsp:nvSpPr>
      <dsp:spPr>
        <a:xfrm>
          <a:off x="0" y="1143000"/>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BE99410-C13A-4F5E-8092-FF9023481811}">
      <dsp:nvSpPr>
        <dsp:cNvPr id="0" name=""/>
        <dsp:cNvSpPr/>
      </dsp:nvSpPr>
      <dsp:spPr>
        <a:xfrm>
          <a:off x="0" y="1143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Ensure you have a valid passport – that is not expiring soon </a:t>
          </a:r>
        </a:p>
      </dsp:txBody>
      <dsp:txXfrm>
        <a:off x="0" y="1143000"/>
        <a:ext cx="4572000" cy="1143000"/>
      </dsp:txXfrm>
    </dsp:sp>
    <dsp:sp modelId="{8830A0A8-F2B0-484B-85E0-0D9683248250}">
      <dsp:nvSpPr>
        <dsp:cNvPr id="0" name=""/>
        <dsp:cNvSpPr/>
      </dsp:nvSpPr>
      <dsp:spPr>
        <a:xfrm>
          <a:off x="0" y="2286000"/>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89B4270-1D1A-44C1-8135-45371776CF92}">
      <dsp:nvSpPr>
        <dsp:cNvPr id="0" name=""/>
        <dsp:cNvSpPr/>
      </dsp:nvSpPr>
      <dsp:spPr>
        <a:xfrm>
          <a:off x="0" y="2286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dirty="0"/>
            <a:t>Student visa for Ireland (if required)</a:t>
          </a:r>
        </a:p>
      </dsp:txBody>
      <dsp:txXfrm>
        <a:off x="0" y="2286000"/>
        <a:ext cx="4572000" cy="1143000"/>
      </dsp:txXfrm>
    </dsp:sp>
    <dsp:sp modelId="{F1BF1A29-C2FD-496A-AE9D-6F60E9D5371E}">
      <dsp:nvSpPr>
        <dsp:cNvPr id="0" name=""/>
        <dsp:cNvSpPr/>
      </dsp:nvSpPr>
      <dsp:spPr>
        <a:xfrm>
          <a:off x="0" y="3429000"/>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6846CFD-070E-4101-A314-052067DCF401}">
      <dsp:nvSpPr>
        <dsp:cNvPr id="0" name=""/>
        <dsp:cNvSpPr/>
      </dsp:nvSpPr>
      <dsp:spPr>
        <a:xfrm>
          <a:off x="0" y="3429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IE" sz="2600" kern="1200" dirty="0"/>
            <a:t>Health Insurance for your time in Ireland</a:t>
          </a:r>
          <a:endParaRPr lang="en-US" sz="2600" kern="1200" dirty="0"/>
        </a:p>
      </dsp:txBody>
      <dsp:txXfrm>
        <a:off x="0" y="3429000"/>
        <a:ext cx="4572000" cy="1143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58267F-CE6C-4FE6-97F5-EE9666462CDC}">
      <dsp:nvSpPr>
        <dsp:cNvPr id="0" name=""/>
        <dsp:cNvSpPr/>
      </dsp:nvSpPr>
      <dsp:spPr>
        <a:xfrm>
          <a:off x="0" y="584"/>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B25346D5-B21F-4F7F-B1CB-A23388D85626}">
      <dsp:nvSpPr>
        <dsp:cNvPr id="0" name=""/>
        <dsp:cNvSpPr/>
      </dsp:nvSpPr>
      <dsp:spPr>
        <a:xfrm>
          <a:off x="0" y="584"/>
          <a:ext cx="4572000" cy="1037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Apply Early: Student visas can take weeks to process</a:t>
          </a:r>
        </a:p>
      </dsp:txBody>
      <dsp:txXfrm>
        <a:off x="0" y="584"/>
        <a:ext cx="4572000" cy="1037119"/>
      </dsp:txXfrm>
    </dsp:sp>
    <dsp:sp modelId="{8604D66A-55A8-4D69-BC1F-76A045843CC1}">
      <dsp:nvSpPr>
        <dsp:cNvPr id="0" name=""/>
        <dsp:cNvSpPr/>
      </dsp:nvSpPr>
      <dsp:spPr>
        <a:xfrm>
          <a:off x="0" y="1037703"/>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4BE99410-C13A-4F5E-8092-FF9023481811}">
      <dsp:nvSpPr>
        <dsp:cNvPr id="0" name=""/>
        <dsp:cNvSpPr/>
      </dsp:nvSpPr>
      <dsp:spPr>
        <a:xfrm>
          <a:off x="0" y="1037703"/>
          <a:ext cx="4572000" cy="1037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Check if you need a student visa for Ireland via this </a:t>
          </a:r>
          <a:r>
            <a:rPr lang="en-US" sz="2000" kern="1200" dirty="0">
              <a:hlinkClick xmlns:r="http://schemas.openxmlformats.org/officeDocument/2006/relationships" r:id="rId1"/>
            </a:rPr>
            <a:t>link</a:t>
          </a:r>
          <a:endParaRPr lang="en-US" sz="2000" kern="1200" dirty="0"/>
        </a:p>
      </dsp:txBody>
      <dsp:txXfrm>
        <a:off x="0" y="1037703"/>
        <a:ext cx="4572000" cy="1037119"/>
      </dsp:txXfrm>
    </dsp:sp>
    <dsp:sp modelId="{8830A0A8-F2B0-484B-85E0-0D9683248250}">
      <dsp:nvSpPr>
        <dsp:cNvPr id="0" name=""/>
        <dsp:cNvSpPr/>
      </dsp:nvSpPr>
      <dsp:spPr>
        <a:xfrm>
          <a:off x="0" y="2074822"/>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C89B4270-1D1A-44C1-8135-45371776CF92}">
      <dsp:nvSpPr>
        <dsp:cNvPr id="0" name=""/>
        <dsp:cNvSpPr/>
      </dsp:nvSpPr>
      <dsp:spPr>
        <a:xfrm>
          <a:off x="0" y="2074822"/>
          <a:ext cx="4567535" cy="19266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US" sz="2000" kern="1200" dirty="0"/>
            <a:t>All Non-EU/EEA citizens must register with Irish Immigration (Immigration Service Delivery) after they have arrived at the university and completed university registration. Further details will be provided during orientation. </a:t>
          </a:r>
        </a:p>
      </dsp:txBody>
      <dsp:txXfrm>
        <a:off x="0" y="2074822"/>
        <a:ext cx="4567535" cy="1926666"/>
      </dsp:txXfrm>
    </dsp:sp>
    <dsp:sp modelId="{F1BF1A29-C2FD-496A-AE9D-6F60E9D5371E}">
      <dsp:nvSpPr>
        <dsp:cNvPr id="0" name=""/>
        <dsp:cNvSpPr/>
      </dsp:nvSpPr>
      <dsp:spPr>
        <a:xfrm>
          <a:off x="0" y="4001489"/>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1">
          <a:scrgbClr r="0" g="0" b="0"/>
        </a:effectRef>
        <a:fontRef idx="minor">
          <a:schemeClr val="lt1"/>
        </a:fontRef>
      </dsp:style>
    </dsp:sp>
    <dsp:sp modelId="{96846CFD-070E-4101-A314-052067DCF401}">
      <dsp:nvSpPr>
        <dsp:cNvPr id="0" name=""/>
        <dsp:cNvSpPr/>
      </dsp:nvSpPr>
      <dsp:spPr>
        <a:xfrm>
          <a:off x="0" y="4001489"/>
          <a:ext cx="4572000" cy="103711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6200" tIns="76200" rIns="76200" bIns="76200" numCol="1" spcCol="1270" anchor="t" anchorCtr="0">
          <a:noAutofit/>
        </a:bodyPr>
        <a:lstStyle/>
        <a:p>
          <a:pPr marL="0" lvl="0" indent="0" algn="l" defTabSz="889000">
            <a:lnSpc>
              <a:spcPct val="90000"/>
            </a:lnSpc>
            <a:spcBef>
              <a:spcPct val="0"/>
            </a:spcBef>
            <a:spcAft>
              <a:spcPct val="35000"/>
            </a:spcAft>
            <a:buNone/>
          </a:pPr>
          <a:r>
            <a:rPr lang="en-IE" sz="2000" kern="1200" dirty="0"/>
            <a:t>Immigration registration is not required for EU citizens</a:t>
          </a:r>
          <a:endParaRPr lang="en-US" sz="2000" kern="1200" dirty="0"/>
        </a:p>
      </dsp:txBody>
      <dsp:txXfrm>
        <a:off x="0" y="4001489"/>
        <a:ext cx="4572000" cy="103711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1A9A74-3E9B-4D7D-9EDF-3DFE5CEE366F}">
      <dsp:nvSpPr>
        <dsp:cNvPr id="0" name=""/>
        <dsp:cNvSpPr/>
      </dsp:nvSpPr>
      <dsp:spPr>
        <a:xfrm>
          <a:off x="0" y="0"/>
          <a:ext cx="4572000"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2A4934-B0C1-4075-9B1E-5DA9AB80F057}">
      <dsp:nvSpPr>
        <dsp:cNvPr id="0" name=""/>
        <dsp:cNvSpPr/>
      </dsp:nvSpPr>
      <dsp:spPr>
        <a:xfrm>
          <a:off x="0" y="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baseline="0"/>
            <a:t>Dublin Airport is the nearest airport</a:t>
          </a:r>
          <a:r>
            <a:rPr lang="en-IE" sz="2100" kern="1200"/>
            <a:t>.</a:t>
          </a:r>
          <a:endParaRPr lang="en-US" sz="2100" kern="1200"/>
        </a:p>
      </dsp:txBody>
      <dsp:txXfrm>
        <a:off x="0" y="0"/>
        <a:ext cx="4572000" cy="1143000"/>
      </dsp:txXfrm>
    </dsp:sp>
    <dsp:sp modelId="{791CD6A1-5ECC-4226-8F03-526279788EAC}">
      <dsp:nvSpPr>
        <dsp:cNvPr id="0" name=""/>
        <dsp:cNvSpPr/>
      </dsp:nvSpPr>
      <dsp:spPr>
        <a:xfrm>
          <a:off x="0" y="1143000"/>
          <a:ext cx="4572000"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9F01883-14C9-478F-ADC5-DFC49B100D48}">
      <dsp:nvSpPr>
        <dsp:cNvPr id="0" name=""/>
        <dsp:cNvSpPr/>
      </dsp:nvSpPr>
      <dsp:spPr>
        <a:xfrm>
          <a:off x="0" y="1143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baseline="0" dirty="0"/>
            <a:t>Preparing for border control</a:t>
          </a:r>
          <a:r>
            <a:rPr lang="en-IE" sz="2100" kern="1200" dirty="0"/>
            <a:t>:</a:t>
          </a:r>
          <a:endParaRPr lang="en-US" sz="2100" kern="1200" dirty="0"/>
        </a:p>
      </dsp:txBody>
      <dsp:txXfrm>
        <a:off x="0" y="1143000"/>
        <a:ext cx="4572000" cy="1143000"/>
      </dsp:txXfrm>
    </dsp:sp>
    <dsp:sp modelId="{7D377D69-7070-4E54-A683-FBFB9907C98E}">
      <dsp:nvSpPr>
        <dsp:cNvPr id="0" name=""/>
        <dsp:cNvSpPr/>
      </dsp:nvSpPr>
      <dsp:spPr>
        <a:xfrm>
          <a:off x="0" y="2286000"/>
          <a:ext cx="4572000"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2DBDDA-CE45-4DF1-9ADC-D9972E8E1D68}">
      <dsp:nvSpPr>
        <dsp:cNvPr id="0" name=""/>
        <dsp:cNvSpPr/>
      </dsp:nvSpPr>
      <dsp:spPr>
        <a:xfrm>
          <a:off x="0" y="2286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baseline="0"/>
            <a:t>You must show your passport to the Immigration Officer on arrival. </a:t>
          </a:r>
          <a:endParaRPr lang="en-US" sz="2100" kern="1200" baseline="0"/>
        </a:p>
      </dsp:txBody>
      <dsp:txXfrm>
        <a:off x="0" y="2286000"/>
        <a:ext cx="4572000" cy="1143000"/>
      </dsp:txXfrm>
    </dsp:sp>
    <dsp:sp modelId="{638720E5-D073-4C27-B2FC-E8A35A9B1D08}">
      <dsp:nvSpPr>
        <dsp:cNvPr id="0" name=""/>
        <dsp:cNvSpPr/>
      </dsp:nvSpPr>
      <dsp:spPr>
        <a:xfrm>
          <a:off x="0" y="3429000"/>
          <a:ext cx="4572000"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9F299F6-E1CE-4A1B-A2B9-4B6BF34A5419}">
      <dsp:nvSpPr>
        <dsp:cNvPr id="0" name=""/>
        <dsp:cNvSpPr/>
      </dsp:nvSpPr>
      <dsp:spPr>
        <a:xfrm>
          <a:off x="0" y="3429000"/>
          <a:ext cx="4572000" cy="1143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IE" sz="2100" kern="1200" baseline="0" dirty="0"/>
            <a:t>All students should carry a physical copy of their Maynooth University offer letter for inspection by the Immigration Officer. </a:t>
          </a:r>
          <a:endParaRPr lang="en-US" sz="2100" kern="1200" baseline="0" dirty="0"/>
        </a:p>
      </dsp:txBody>
      <dsp:txXfrm>
        <a:off x="0" y="3429000"/>
        <a:ext cx="4572000" cy="11430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327506-4A1F-4935-ABED-D1FA5A40D101}">
      <dsp:nvSpPr>
        <dsp:cNvPr id="0" name=""/>
        <dsp:cNvSpPr/>
      </dsp:nvSpPr>
      <dsp:spPr>
        <a:xfrm>
          <a:off x="0" y="1605856"/>
          <a:ext cx="4572000" cy="133793"/>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B9A9AE74-5668-4A29-B3CD-2EF57BF252FC}">
      <dsp:nvSpPr>
        <dsp:cNvPr id="0" name=""/>
        <dsp:cNvSpPr/>
      </dsp:nvSpPr>
      <dsp:spPr>
        <a:xfrm>
          <a:off x="406246" y="431654"/>
          <a:ext cx="655772" cy="65513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675CC28-7E9E-4C74-988B-B5AC836BA293}">
      <dsp:nvSpPr>
        <dsp:cNvPr id="0" name=""/>
        <dsp:cNvSpPr/>
      </dsp:nvSpPr>
      <dsp:spPr>
        <a:xfrm>
          <a:off x="1376416" y="266566"/>
          <a:ext cx="2581254" cy="119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063" tIns="126063" rIns="126063" bIns="126063" numCol="1" spcCol="1270" anchor="ctr" anchorCtr="0">
          <a:noAutofit/>
        </a:bodyPr>
        <a:lstStyle/>
        <a:p>
          <a:pPr marL="0" lvl="0" indent="0" algn="l" defTabSz="622300">
            <a:lnSpc>
              <a:spcPct val="100000"/>
            </a:lnSpc>
            <a:spcBef>
              <a:spcPct val="0"/>
            </a:spcBef>
            <a:spcAft>
              <a:spcPct val="35000"/>
            </a:spcAft>
            <a:buNone/>
          </a:pPr>
          <a:r>
            <a:rPr lang="en-US" sz="1400" kern="1200" dirty="0"/>
            <a:t>If you wish to use your mobile (cell) phone from home, make sure it is unlocked from your home provider before you get here.</a:t>
          </a:r>
        </a:p>
      </dsp:txBody>
      <dsp:txXfrm>
        <a:off x="1376416" y="266566"/>
        <a:ext cx="2581254" cy="1191148"/>
      </dsp:txXfrm>
    </dsp:sp>
    <dsp:sp modelId="{E9C6F737-CFAC-4CD2-A538-0FF1F6400B5A}">
      <dsp:nvSpPr>
        <dsp:cNvPr id="0" name=""/>
        <dsp:cNvSpPr/>
      </dsp:nvSpPr>
      <dsp:spPr>
        <a:xfrm>
          <a:off x="0" y="1912857"/>
          <a:ext cx="4572000" cy="133793"/>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92075454-ACB2-4323-8B45-661875249A1A}">
      <dsp:nvSpPr>
        <dsp:cNvPr id="0" name=""/>
        <dsp:cNvSpPr/>
      </dsp:nvSpPr>
      <dsp:spPr>
        <a:xfrm>
          <a:off x="360322" y="1652188"/>
          <a:ext cx="655772" cy="65513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29B5C4-16FF-446D-A3F9-4D201A2715F7}">
      <dsp:nvSpPr>
        <dsp:cNvPr id="0" name=""/>
        <dsp:cNvSpPr/>
      </dsp:nvSpPr>
      <dsp:spPr>
        <a:xfrm>
          <a:off x="1416710" y="1479136"/>
          <a:ext cx="2581254" cy="119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063" tIns="126063" rIns="126063" bIns="126063" numCol="1" spcCol="1270" anchor="ctr" anchorCtr="0">
          <a:noAutofit/>
        </a:bodyPr>
        <a:lstStyle/>
        <a:p>
          <a:pPr marL="0" lvl="0" indent="0" algn="l" defTabSz="622300">
            <a:lnSpc>
              <a:spcPct val="100000"/>
            </a:lnSpc>
            <a:spcBef>
              <a:spcPct val="0"/>
            </a:spcBef>
            <a:spcAft>
              <a:spcPct val="35000"/>
            </a:spcAft>
            <a:buNone/>
          </a:pPr>
          <a:r>
            <a:rPr lang="en-US" sz="1400" kern="1200" dirty="0"/>
            <a:t>Sim Cards available on arrival at Dublin Airport – details in our </a:t>
          </a:r>
          <a:r>
            <a:rPr lang="en-US" sz="1400" b="1" kern="1200" dirty="0"/>
            <a:t>Pre-Arrival Guide.  </a:t>
          </a:r>
          <a:r>
            <a:rPr lang="en-US" sz="1400" b="0" i="1" u="sng" kern="1200" dirty="0"/>
            <a:t>Free </a:t>
          </a:r>
          <a:r>
            <a:rPr lang="en-US" sz="1400" b="0" i="1" u="sng" kern="1200" dirty="0" err="1"/>
            <a:t>wifi</a:t>
          </a:r>
          <a:r>
            <a:rPr lang="en-US" sz="1400" b="0" i="1" u="sng" kern="1200" dirty="0"/>
            <a:t> at Dublin Airport. </a:t>
          </a:r>
          <a:r>
            <a:rPr lang="en-US" sz="1400" b="1" i="1" u="sng" kern="1200" dirty="0"/>
            <a:t> </a:t>
          </a:r>
          <a:endParaRPr lang="en-US" sz="1400" i="1" u="sng" kern="1200" dirty="0"/>
        </a:p>
      </dsp:txBody>
      <dsp:txXfrm>
        <a:off x="1416710" y="1479136"/>
        <a:ext cx="2581254" cy="1191148"/>
      </dsp:txXfrm>
    </dsp:sp>
    <dsp:sp modelId="{BFDA984D-8B33-443F-B54E-159D75210BB7}">
      <dsp:nvSpPr>
        <dsp:cNvPr id="0" name=""/>
        <dsp:cNvSpPr/>
      </dsp:nvSpPr>
      <dsp:spPr>
        <a:xfrm>
          <a:off x="0" y="3498900"/>
          <a:ext cx="4572000" cy="1191148"/>
        </a:xfrm>
        <a:prstGeom prst="roundRect">
          <a:avLst>
            <a:gd name="adj" fmla="val 10000"/>
          </a:avLst>
        </a:prstGeom>
        <a:solidFill>
          <a:schemeClr val="bg1"/>
        </a:solidFill>
        <a:ln>
          <a:noFill/>
        </a:ln>
        <a:effectLst/>
      </dsp:spPr>
      <dsp:style>
        <a:lnRef idx="0">
          <a:scrgbClr r="0" g="0" b="0"/>
        </a:lnRef>
        <a:fillRef idx="1">
          <a:scrgbClr r="0" g="0" b="0"/>
        </a:fillRef>
        <a:effectRef idx="0">
          <a:scrgbClr r="0" g="0" b="0"/>
        </a:effectRef>
        <a:fontRef idx="minor"/>
      </dsp:style>
    </dsp:sp>
    <dsp:sp modelId="{729F5CB2-250F-4FB5-8FA0-BB8C3FD5B34B}">
      <dsp:nvSpPr>
        <dsp:cNvPr id="0" name=""/>
        <dsp:cNvSpPr/>
      </dsp:nvSpPr>
      <dsp:spPr>
        <a:xfrm>
          <a:off x="374887" y="3240330"/>
          <a:ext cx="655772" cy="65513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7B4215-5104-4A9F-A40D-E09756E4ED80}">
      <dsp:nvSpPr>
        <dsp:cNvPr id="0" name=""/>
        <dsp:cNvSpPr/>
      </dsp:nvSpPr>
      <dsp:spPr>
        <a:xfrm>
          <a:off x="1376416" y="3061796"/>
          <a:ext cx="2581254" cy="119114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6063" tIns="126063" rIns="126063" bIns="126063" numCol="1" spcCol="1270" anchor="ctr" anchorCtr="0">
          <a:noAutofit/>
        </a:bodyPr>
        <a:lstStyle/>
        <a:p>
          <a:pPr marL="0" lvl="0" indent="0" algn="l" defTabSz="622300">
            <a:lnSpc>
              <a:spcPct val="100000"/>
            </a:lnSpc>
            <a:spcBef>
              <a:spcPct val="0"/>
            </a:spcBef>
            <a:spcAft>
              <a:spcPct val="35000"/>
            </a:spcAft>
            <a:buNone/>
          </a:pPr>
          <a:r>
            <a:rPr lang="en-US" sz="1400" kern="1200" dirty="0"/>
            <a:t>S</a:t>
          </a:r>
          <a:r>
            <a:rPr lang="en-IE" sz="1400" kern="1200" dirty="0"/>
            <a:t>im</a:t>
          </a:r>
          <a:r>
            <a:rPr lang="en-US" sz="1400" kern="1200" dirty="0"/>
            <a:t> cards:</a:t>
          </a:r>
          <a:r>
            <a:rPr lang="en-IE" sz="1400" kern="1200" dirty="0"/>
            <a:t>  Main mobile operators </a:t>
          </a:r>
          <a:r>
            <a:rPr lang="en-US" sz="1400" kern="1200" dirty="0"/>
            <a:t>Vodafone, Three, Tesco Mobile </a:t>
          </a:r>
          <a:r>
            <a:rPr lang="en-IE" sz="1400" kern="1200" dirty="0"/>
            <a:t>can be purchased in their outlets in Maynooth Town.</a:t>
          </a:r>
        </a:p>
        <a:p>
          <a:pPr marL="0" lvl="0" indent="0" algn="l" defTabSz="622300">
            <a:lnSpc>
              <a:spcPct val="100000"/>
            </a:lnSpc>
            <a:spcBef>
              <a:spcPct val="0"/>
            </a:spcBef>
            <a:spcAft>
              <a:spcPct val="35000"/>
            </a:spcAft>
            <a:buNone/>
          </a:pPr>
          <a:r>
            <a:rPr lang="en-IE" sz="1400" kern="1200" dirty="0"/>
            <a:t>Pre-order sim cards – www.48.ie – 12.99 per month unlimited data. </a:t>
          </a:r>
          <a:endParaRPr lang="en-US" sz="1400" kern="1200" dirty="0"/>
        </a:p>
      </dsp:txBody>
      <dsp:txXfrm>
        <a:off x="1376416" y="3061796"/>
        <a:ext cx="2581254" cy="119114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E66B9C-AEB0-4ACA-B9D0-E15C8C5D49F0}">
      <dsp:nvSpPr>
        <dsp:cNvPr id="0" name=""/>
        <dsp:cNvSpPr/>
      </dsp:nvSpPr>
      <dsp:spPr>
        <a:xfrm>
          <a:off x="0" y="3768"/>
          <a:ext cx="4690048"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8253B6-7C80-419A-A0BD-9DCF1F9093C7}">
      <dsp:nvSpPr>
        <dsp:cNvPr id="0" name=""/>
        <dsp:cNvSpPr/>
      </dsp:nvSpPr>
      <dsp:spPr>
        <a:xfrm>
          <a:off x="0" y="3768"/>
          <a:ext cx="4685467" cy="1453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b="1" kern="1200" dirty="0"/>
            <a:t>Monday 15 to Friday 19 September 2025 </a:t>
          </a:r>
        </a:p>
      </dsp:txBody>
      <dsp:txXfrm>
        <a:off x="0" y="3768"/>
        <a:ext cx="4685467" cy="1453275"/>
      </dsp:txXfrm>
    </dsp:sp>
    <dsp:sp modelId="{DB29FD99-2F30-47B7-88EF-41CF386AE467}">
      <dsp:nvSpPr>
        <dsp:cNvPr id="0" name=""/>
        <dsp:cNvSpPr/>
      </dsp:nvSpPr>
      <dsp:spPr>
        <a:xfrm>
          <a:off x="0" y="1457044"/>
          <a:ext cx="4690048" cy="0"/>
        </a:xfrm>
        <a:prstGeom prst="line">
          <a:avLst/>
        </a:prstGeom>
        <a:solidFill>
          <a:schemeClr val="accent5">
            <a:hueOff val="810007"/>
            <a:satOff val="286"/>
            <a:lumOff val="2549"/>
            <a:alphaOff val="0"/>
          </a:schemeClr>
        </a:solidFill>
        <a:ln w="12700" cap="flat" cmpd="sng" algn="ctr">
          <a:solidFill>
            <a:schemeClr val="accent5">
              <a:hueOff val="810007"/>
              <a:satOff val="286"/>
              <a:lumOff val="254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F71F788-10D4-4A80-A3B2-A484CEED237D}">
      <dsp:nvSpPr>
        <dsp:cNvPr id="0" name=""/>
        <dsp:cNvSpPr/>
      </dsp:nvSpPr>
      <dsp:spPr>
        <a:xfrm>
          <a:off x="0" y="1457044"/>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Events throughout the week including:</a:t>
          </a:r>
        </a:p>
      </dsp:txBody>
      <dsp:txXfrm>
        <a:off x="0" y="1457044"/>
        <a:ext cx="4690048" cy="867052"/>
      </dsp:txXfrm>
    </dsp:sp>
    <dsp:sp modelId="{19749105-45BB-4999-BCDF-B9083B933081}">
      <dsp:nvSpPr>
        <dsp:cNvPr id="0" name=""/>
        <dsp:cNvSpPr/>
      </dsp:nvSpPr>
      <dsp:spPr>
        <a:xfrm>
          <a:off x="0" y="2324096"/>
          <a:ext cx="4690048" cy="0"/>
        </a:xfrm>
        <a:prstGeom prst="line">
          <a:avLst/>
        </a:prstGeom>
        <a:solidFill>
          <a:schemeClr val="accent5">
            <a:hueOff val="1620015"/>
            <a:satOff val="573"/>
            <a:lumOff val="5098"/>
            <a:alphaOff val="0"/>
          </a:schemeClr>
        </a:solidFill>
        <a:ln w="12700" cap="flat" cmpd="sng" algn="ctr">
          <a:solidFill>
            <a:schemeClr val="accent5">
              <a:hueOff val="1620015"/>
              <a:satOff val="573"/>
              <a:lumOff val="509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DCD12D-B5C1-4B65-8837-4F5B4712F200}">
      <dsp:nvSpPr>
        <dsp:cNvPr id="0" name=""/>
        <dsp:cNvSpPr/>
      </dsp:nvSpPr>
      <dsp:spPr>
        <a:xfrm>
          <a:off x="0" y="2324096"/>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Campus tours</a:t>
          </a:r>
        </a:p>
      </dsp:txBody>
      <dsp:txXfrm>
        <a:off x="0" y="2324096"/>
        <a:ext cx="4690048" cy="867052"/>
      </dsp:txXfrm>
    </dsp:sp>
    <dsp:sp modelId="{F7FBCC9A-6CD8-40C5-B718-6964A0DEAF35}">
      <dsp:nvSpPr>
        <dsp:cNvPr id="0" name=""/>
        <dsp:cNvSpPr/>
      </dsp:nvSpPr>
      <dsp:spPr>
        <a:xfrm>
          <a:off x="0" y="3191149"/>
          <a:ext cx="4690048" cy="0"/>
        </a:xfrm>
        <a:prstGeom prst="line">
          <a:avLst/>
        </a:prstGeom>
        <a:solidFill>
          <a:schemeClr val="accent5">
            <a:hueOff val="2430022"/>
            <a:satOff val="859"/>
            <a:lumOff val="7647"/>
            <a:alphaOff val="0"/>
          </a:schemeClr>
        </a:solidFill>
        <a:ln w="12700" cap="flat" cmpd="sng" algn="ctr">
          <a:solidFill>
            <a:schemeClr val="accent5">
              <a:hueOff val="2430022"/>
              <a:satOff val="859"/>
              <a:lumOff val="7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36F8BEE-0AAB-4BC4-99E3-0243C7A9CE41}">
      <dsp:nvSpPr>
        <dsp:cNvPr id="0" name=""/>
        <dsp:cNvSpPr/>
      </dsp:nvSpPr>
      <dsp:spPr>
        <a:xfrm>
          <a:off x="0" y="3191149"/>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Academic registration</a:t>
          </a:r>
        </a:p>
      </dsp:txBody>
      <dsp:txXfrm>
        <a:off x="0" y="3191149"/>
        <a:ext cx="4690048" cy="867052"/>
      </dsp:txXfrm>
    </dsp:sp>
    <dsp:sp modelId="{6EB661B4-900B-4DE7-B5F4-B31D86652613}">
      <dsp:nvSpPr>
        <dsp:cNvPr id="0" name=""/>
        <dsp:cNvSpPr/>
      </dsp:nvSpPr>
      <dsp:spPr>
        <a:xfrm>
          <a:off x="0" y="4058201"/>
          <a:ext cx="4690048" cy="0"/>
        </a:xfrm>
        <a:prstGeom prst="line">
          <a:avLst/>
        </a:prstGeom>
        <a:solidFill>
          <a:schemeClr val="accent5">
            <a:hueOff val="3240030"/>
            <a:satOff val="1145"/>
            <a:lumOff val="10196"/>
            <a:alphaOff val="0"/>
          </a:schemeClr>
        </a:solidFill>
        <a:ln w="12700" cap="flat" cmpd="sng" algn="ctr">
          <a:solidFill>
            <a:schemeClr val="accent5">
              <a:hueOff val="3240030"/>
              <a:satOff val="1145"/>
              <a:lumOff val="1019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0284984-CED2-465F-AA4F-C689DCB89745}">
      <dsp:nvSpPr>
        <dsp:cNvPr id="0" name=""/>
        <dsp:cNvSpPr/>
      </dsp:nvSpPr>
      <dsp:spPr>
        <a:xfrm>
          <a:off x="0" y="4058201"/>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Meet fellow students</a:t>
          </a:r>
        </a:p>
      </dsp:txBody>
      <dsp:txXfrm>
        <a:off x="0" y="4058201"/>
        <a:ext cx="4690048" cy="867052"/>
      </dsp:txXfrm>
    </dsp:sp>
    <dsp:sp modelId="{74106154-1006-473D-AD01-BB3BD770A262}">
      <dsp:nvSpPr>
        <dsp:cNvPr id="0" name=""/>
        <dsp:cNvSpPr/>
      </dsp:nvSpPr>
      <dsp:spPr>
        <a:xfrm>
          <a:off x="0" y="4925254"/>
          <a:ext cx="4690048" cy="0"/>
        </a:xfrm>
        <a:prstGeom prst="line">
          <a:avLst/>
        </a:prstGeom>
        <a:solidFill>
          <a:schemeClr val="accent5">
            <a:hueOff val="4050037"/>
            <a:satOff val="1432"/>
            <a:lumOff val="12745"/>
            <a:alphaOff val="0"/>
          </a:schemeClr>
        </a:solidFill>
        <a:ln w="12700" cap="flat" cmpd="sng" algn="ctr">
          <a:solidFill>
            <a:schemeClr val="accent5">
              <a:hueOff val="4050037"/>
              <a:satOff val="1432"/>
              <a:lumOff val="1274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ABCCC7A-A77C-4894-AACE-87C9442C7353}">
      <dsp:nvSpPr>
        <dsp:cNvPr id="0" name=""/>
        <dsp:cNvSpPr/>
      </dsp:nvSpPr>
      <dsp:spPr>
        <a:xfrm>
          <a:off x="0" y="4925254"/>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Info sessions on staying well and safe, clubs and societies, student life.</a:t>
          </a:r>
        </a:p>
      </dsp:txBody>
      <dsp:txXfrm>
        <a:off x="0" y="4925254"/>
        <a:ext cx="4690048" cy="867052"/>
      </dsp:txXfrm>
    </dsp:sp>
    <dsp:sp modelId="{8C615511-9883-44C5-8AF9-C9B528FB71AF}">
      <dsp:nvSpPr>
        <dsp:cNvPr id="0" name=""/>
        <dsp:cNvSpPr/>
      </dsp:nvSpPr>
      <dsp:spPr>
        <a:xfrm>
          <a:off x="0" y="5792306"/>
          <a:ext cx="4690048" cy="0"/>
        </a:xfrm>
        <a:prstGeom prst="line">
          <a:avLst/>
        </a:prstGeom>
        <a:solidFill>
          <a:schemeClr val="accent5">
            <a:hueOff val="4860045"/>
            <a:satOff val="1718"/>
            <a:lumOff val="15294"/>
            <a:alphaOff val="0"/>
          </a:schemeClr>
        </a:solidFill>
        <a:ln w="12700" cap="flat" cmpd="sng" algn="ctr">
          <a:solidFill>
            <a:schemeClr val="accent5">
              <a:hueOff val="4860045"/>
              <a:satOff val="1718"/>
              <a:lumOff val="1529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A47243-DB8F-4029-91A2-0C613A8E9A5A}">
      <dsp:nvSpPr>
        <dsp:cNvPr id="0" name=""/>
        <dsp:cNvSpPr/>
      </dsp:nvSpPr>
      <dsp:spPr>
        <a:xfrm>
          <a:off x="0" y="5792306"/>
          <a:ext cx="4690048" cy="8670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a:t>Fun stuff!</a:t>
          </a:r>
        </a:p>
      </dsp:txBody>
      <dsp:txXfrm>
        <a:off x="0" y="5792306"/>
        <a:ext cx="4690048" cy="8670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43C8E30-93A1-4ED2-954C-0F318177E98E}">
      <dsp:nvSpPr>
        <dsp:cNvPr id="0" name=""/>
        <dsp:cNvSpPr/>
      </dsp:nvSpPr>
      <dsp:spPr>
        <a:xfrm>
          <a:off x="0" y="105116"/>
          <a:ext cx="4572000" cy="56764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EAF69F-766C-41BA-9CDA-68148F89A131}">
      <dsp:nvSpPr>
        <dsp:cNvPr id="0" name=""/>
        <dsp:cNvSpPr/>
      </dsp:nvSpPr>
      <dsp:spPr>
        <a:xfrm>
          <a:off x="171713" y="232837"/>
          <a:ext cx="312511" cy="31220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219CFB-AA8A-421A-B919-4DCE0150379C}">
      <dsp:nvSpPr>
        <dsp:cNvPr id="0" name=""/>
        <dsp:cNvSpPr/>
      </dsp:nvSpPr>
      <dsp:spPr>
        <a:xfrm>
          <a:off x="655938" y="105116"/>
          <a:ext cx="3847363" cy="6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18" tIns="73218" rIns="73218" bIns="73218" numCol="1" spcCol="1270" anchor="ctr" anchorCtr="0">
          <a:noAutofit/>
        </a:bodyPr>
        <a:lstStyle/>
        <a:p>
          <a:pPr marL="0" lvl="0" indent="0" algn="l" defTabSz="622300">
            <a:lnSpc>
              <a:spcPct val="100000"/>
            </a:lnSpc>
            <a:spcBef>
              <a:spcPct val="0"/>
            </a:spcBef>
            <a:spcAft>
              <a:spcPct val="35000"/>
            </a:spcAft>
            <a:buNone/>
          </a:pPr>
          <a:r>
            <a:rPr lang="en-US" sz="1400" kern="1200"/>
            <a:t>There are three main banks in Ireland – Bank of Ireland, AIB and PTSB. </a:t>
          </a:r>
        </a:p>
      </dsp:txBody>
      <dsp:txXfrm>
        <a:off x="655938" y="105116"/>
        <a:ext cx="3847363" cy="691820"/>
      </dsp:txXfrm>
    </dsp:sp>
    <dsp:sp modelId="{E102AFCC-E578-4DC3-B610-CD0DB0EB14A2}">
      <dsp:nvSpPr>
        <dsp:cNvPr id="0" name=""/>
        <dsp:cNvSpPr/>
      </dsp:nvSpPr>
      <dsp:spPr>
        <a:xfrm>
          <a:off x="0" y="969892"/>
          <a:ext cx="4572000" cy="56764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E289856-CE8C-47CE-8705-57EB0B8B5CED}">
      <dsp:nvSpPr>
        <dsp:cNvPr id="0" name=""/>
        <dsp:cNvSpPr/>
      </dsp:nvSpPr>
      <dsp:spPr>
        <a:xfrm>
          <a:off x="171713" y="1097613"/>
          <a:ext cx="312511" cy="31220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E703959-DE1F-40A7-84F1-C88A05C1C850}">
      <dsp:nvSpPr>
        <dsp:cNvPr id="0" name=""/>
        <dsp:cNvSpPr/>
      </dsp:nvSpPr>
      <dsp:spPr>
        <a:xfrm>
          <a:off x="655938" y="969892"/>
          <a:ext cx="3847363" cy="6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18" tIns="73218" rIns="73218" bIns="73218" numCol="1" spcCol="1270" anchor="ctr" anchorCtr="0">
          <a:noAutofit/>
        </a:bodyPr>
        <a:lstStyle/>
        <a:p>
          <a:pPr marL="0" lvl="0" indent="0" algn="l" defTabSz="622300">
            <a:lnSpc>
              <a:spcPct val="100000"/>
            </a:lnSpc>
            <a:spcBef>
              <a:spcPct val="0"/>
            </a:spcBef>
            <a:spcAft>
              <a:spcPct val="35000"/>
            </a:spcAft>
            <a:buNone/>
          </a:pPr>
          <a:r>
            <a:rPr lang="en-US" sz="1400" kern="1200"/>
            <a:t>Now possible to apply to open an Irish bank account 45 days in advance of your arrival with </a:t>
          </a:r>
          <a:r>
            <a:rPr lang="en-US" sz="1400" kern="1200">
              <a:hlinkClick xmlns:r="http://schemas.openxmlformats.org/officeDocument/2006/relationships" r:id="rId5"/>
            </a:rPr>
            <a:t>Bank of Ireland</a:t>
          </a:r>
          <a:endParaRPr lang="en-US" sz="1400" kern="1200"/>
        </a:p>
      </dsp:txBody>
      <dsp:txXfrm>
        <a:off x="655938" y="969892"/>
        <a:ext cx="3847363" cy="691820"/>
      </dsp:txXfrm>
    </dsp:sp>
    <dsp:sp modelId="{DC49FA61-8A3C-4AB1-BB68-718E878B632A}">
      <dsp:nvSpPr>
        <dsp:cNvPr id="0" name=""/>
        <dsp:cNvSpPr/>
      </dsp:nvSpPr>
      <dsp:spPr>
        <a:xfrm>
          <a:off x="0" y="1834668"/>
          <a:ext cx="4572000" cy="56764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EEC8EE-9CA0-4B3B-A2D5-10D5BB8262C5}">
      <dsp:nvSpPr>
        <dsp:cNvPr id="0" name=""/>
        <dsp:cNvSpPr/>
      </dsp:nvSpPr>
      <dsp:spPr>
        <a:xfrm>
          <a:off x="171713" y="1962389"/>
          <a:ext cx="312511" cy="312206"/>
        </a:xfrm>
        <a:prstGeom prst="rect">
          <a:avLst/>
        </a:prstGeom>
        <a:blipFill>
          <a:blip xmlns:r="http://schemas.openxmlformats.org/officeDocument/2006/relationships"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1DB8AB9-BA20-4F6A-A2BD-EE89C9A180E6}">
      <dsp:nvSpPr>
        <dsp:cNvPr id="0" name=""/>
        <dsp:cNvSpPr/>
      </dsp:nvSpPr>
      <dsp:spPr>
        <a:xfrm>
          <a:off x="655938" y="1834668"/>
          <a:ext cx="3847363" cy="6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18" tIns="73218" rIns="73218" bIns="73218" numCol="1" spcCol="1270" anchor="ctr" anchorCtr="0">
          <a:noAutofit/>
        </a:bodyPr>
        <a:lstStyle/>
        <a:p>
          <a:pPr marL="0" lvl="0" indent="0" algn="l" defTabSz="622300">
            <a:lnSpc>
              <a:spcPct val="100000"/>
            </a:lnSpc>
            <a:spcBef>
              <a:spcPct val="0"/>
            </a:spcBef>
            <a:spcAft>
              <a:spcPct val="35000"/>
            </a:spcAft>
            <a:buNone/>
          </a:pPr>
          <a:r>
            <a:rPr lang="en-US" sz="1400" kern="1200"/>
            <a:t>AIB Online Quick Apply is available once you arrive in Ireland</a:t>
          </a:r>
        </a:p>
      </dsp:txBody>
      <dsp:txXfrm>
        <a:off x="655938" y="1834668"/>
        <a:ext cx="3847363" cy="691820"/>
      </dsp:txXfrm>
    </dsp:sp>
    <dsp:sp modelId="{3070FC79-D545-49C0-8A82-8D62D20A7D55}">
      <dsp:nvSpPr>
        <dsp:cNvPr id="0" name=""/>
        <dsp:cNvSpPr/>
      </dsp:nvSpPr>
      <dsp:spPr>
        <a:xfrm>
          <a:off x="0" y="2699445"/>
          <a:ext cx="4572000" cy="56764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21932CC-1919-4FED-BF5F-A4EF7761543B}">
      <dsp:nvSpPr>
        <dsp:cNvPr id="0" name=""/>
        <dsp:cNvSpPr/>
      </dsp:nvSpPr>
      <dsp:spPr>
        <a:xfrm>
          <a:off x="171713" y="2827165"/>
          <a:ext cx="312511" cy="312206"/>
        </a:xfrm>
        <a:prstGeom prst="rect">
          <a:avLst/>
        </a:prstGeom>
        <a:blipFill>
          <a:blip xmlns:r="http://schemas.openxmlformats.org/officeDocument/2006/relationships"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ECBB49F-7D61-4B8A-8EE6-0F22F9D1FB7A}">
      <dsp:nvSpPr>
        <dsp:cNvPr id="0" name=""/>
        <dsp:cNvSpPr/>
      </dsp:nvSpPr>
      <dsp:spPr>
        <a:xfrm>
          <a:off x="655938" y="2699445"/>
          <a:ext cx="3847363" cy="6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18" tIns="73218" rIns="73218" bIns="73218" numCol="1" spcCol="1270" anchor="ctr" anchorCtr="0">
          <a:noAutofit/>
        </a:bodyPr>
        <a:lstStyle/>
        <a:p>
          <a:pPr marL="0" lvl="0" indent="0" algn="l" defTabSz="622300">
            <a:lnSpc>
              <a:spcPct val="100000"/>
            </a:lnSpc>
            <a:spcBef>
              <a:spcPct val="0"/>
            </a:spcBef>
            <a:spcAft>
              <a:spcPct val="35000"/>
            </a:spcAft>
            <a:buNone/>
          </a:pPr>
          <a:r>
            <a:rPr lang="en-IE" sz="1400" kern="1200"/>
            <a:t>PTSB is apply in person at the bank. </a:t>
          </a:r>
          <a:endParaRPr lang="en-US" sz="1400" kern="1200"/>
        </a:p>
      </dsp:txBody>
      <dsp:txXfrm>
        <a:off x="655938" y="2699445"/>
        <a:ext cx="3847363" cy="691820"/>
      </dsp:txXfrm>
    </dsp:sp>
    <dsp:sp modelId="{2173B83D-EFAA-4ED1-BC41-99E11A51AA63}">
      <dsp:nvSpPr>
        <dsp:cNvPr id="0" name=""/>
        <dsp:cNvSpPr/>
      </dsp:nvSpPr>
      <dsp:spPr>
        <a:xfrm>
          <a:off x="0" y="3564221"/>
          <a:ext cx="4572000" cy="9026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118D29-9B53-4862-9E58-2637EF5197A0}">
      <dsp:nvSpPr>
        <dsp:cNvPr id="0" name=""/>
        <dsp:cNvSpPr/>
      </dsp:nvSpPr>
      <dsp:spPr>
        <a:xfrm>
          <a:off x="171713" y="3859449"/>
          <a:ext cx="312511" cy="312206"/>
        </a:xfrm>
        <a:prstGeom prst="rect">
          <a:avLst/>
        </a:prstGeom>
        <a:blipFill>
          <a:blip xmlns:r="http://schemas.openxmlformats.org/officeDocument/2006/relationships"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A6B0289-312C-48AB-A86C-511268C45253}">
      <dsp:nvSpPr>
        <dsp:cNvPr id="0" name=""/>
        <dsp:cNvSpPr/>
      </dsp:nvSpPr>
      <dsp:spPr>
        <a:xfrm>
          <a:off x="655938" y="3731728"/>
          <a:ext cx="3847363" cy="6918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3218" tIns="73218" rIns="73218" bIns="73218" numCol="1" spcCol="1270" anchor="ctr" anchorCtr="0">
          <a:noAutofit/>
        </a:bodyPr>
        <a:lstStyle/>
        <a:p>
          <a:pPr marL="0" lvl="0" indent="0" algn="l" defTabSz="622300">
            <a:lnSpc>
              <a:spcPct val="100000"/>
            </a:lnSpc>
            <a:spcBef>
              <a:spcPct val="0"/>
            </a:spcBef>
            <a:spcAft>
              <a:spcPct val="35000"/>
            </a:spcAft>
            <a:buNone/>
          </a:pPr>
          <a:r>
            <a:rPr lang="en-IE" sz="1400" kern="1200" dirty="0"/>
            <a:t>More details available on the </a:t>
          </a:r>
          <a:r>
            <a:rPr lang="en-IE" sz="1400" kern="1200" dirty="0">
              <a:hlinkClick xmlns:r="http://schemas.openxmlformats.org/officeDocument/2006/relationships" r:id="rId12"/>
            </a:rPr>
            <a:t>Money and Budgeting Section </a:t>
          </a:r>
          <a:r>
            <a:rPr lang="en-IE" sz="1400" kern="1200" dirty="0"/>
            <a:t>of our Arrivals Information website – also check this section for details on saving money!! </a:t>
          </a:r>
          <a:endParaRPr lang="en-US" sz="1400" kern="1200" dirty="0"/>
        </a:p>
      </dsp:txBody>
      <dsp:txXfrm>
        <a:off x="655938" y="3731728"/>
        <a:ext cx="3847363" cy="69182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1D4665-0FEA-45D1-B679-4867E27061B9}">
      <dsp:nvSpPr>
        <dsp:cNvPr id="0" name=""/>
        <dsp:cNvSpPr/>
      </dsp:nvSpPr>
      <dsp:spPr>
        <a:xfrm>
          <a:off x="0" y="461"/>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93FDDE8-1A5E-40C3-BF11-838860C85D0E}">
      <dsp:nvSpPr>
        <dsp:cNvPr id="0" name=""/>
        <dsp:cNvSpPr/>
      </dsp:nvSpPr>
      <dsp:spPr>
        <a:xfrm>
          <a:off x="192106" y="143350"/>
          <a:ext cx="349284" cy="3492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859C699-66B4-4323-9D24-493E4C55D1F1}">
      <dsp:nvSpPr>
        <dsp:cNvPr id="0" name=""/>
        <dsp:cNvSpPr/>
      </dsp:nvSpPr>
      <dsp:spPr>
        <a:xfrm>
          <a:off x="733497" y="461"/>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IE" sz="1600" kern="1200"/>
            <a:t>There are several support services for international students on campus including: </a:t>
          </a:r>
          <a:endParaRPr lang="en-US" sz="1600" kern="1200"/>
        </a:p>
      </dsp:txBody>
      <dsp:txXfrm>
        <a:off x="733497" y="461"/>
        <a:ext cx="3838502" cy="635062"/>
      </dsp:txXfrm>
    </dsp:sp>
    <dsp:sp modelId="{9772D406-25C5-4787-A190-7BFAAD705DCD}">
      <dsp:nvSpPr>
        <dsp:cNvPr id="0" name=""/>
        <dsp:cNvSpPr/>
      </dsp:nvSpPr>
      <dsp:spPr>
        <a:xfrm>
          <a:off x="0" y="794289"/>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ED9A70-495D-4239-BECE-216B707518C0}">
      <dsp:nvSpPr>
        <dsp:cNvPr id="0" name=""/>
        <dsp:cNvSpPr/>
      </dsp:nvSpPr>
      <dsp:spPr>
        <a:xfrm>
          <a:off x="192106" y="937179"/>
          <a:ext cx="349284" cy="3492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1A5CEFE6-22A5-4825-BC9C-AD1528F89FD2}">
      <dsp:nvSpPr>
        <dsp:cNvPr id="0" name=""/>
        <dsp:cNvSpPr/>
      </dsp:nvSpPr>
      <dsp:spPr>
        <a:xfrm>
          <a:off x="733497" y="794289"/>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US" sz="1600" kern="1200"/>
            <a:t>Student Services Centre</a:t>
          </a:r>
        </a:p>
      </dsp:txBody>
      <dsp:txXfrm>
        <a:off x="733497" y="794289"/>
        <a:ext cx="3838502" cy="635062"/>
      </dsp:txXfrm>
    </dsp:sp>
    <dsp:sp modelId="{DF283B07-837F-410D-94CE-DFD5622788EF}">
      <dsp:nvSpPr>
        <dsp:cNvPr id="0" name=""/>
        <dsp:cNvSpPr/>
      </dsp:nvSpPr>
      <dsp:spPr>
        <a:xfrm>
          <a:off x="0" y="1588118"/>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CB694A0-9EA5-4569-8F75-C104DB8A38BD}">
      <dsp:nvSpPr>
        <dsp:cNvPr id="0" name=""/>
        <dsp:cNvSpPr/>
      </dsp:nvSpPr>
      <dsp:spPr>
        <a:xfrm>
          <a:off x="192106" y="1731007"/>
          <a:ext cx="349284" cy="3492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88D280D-9F55-40D9-ABBE-445EC69126F0}">
      <dsp:nvSpPr>
        <dsp:cNvPr id="0" name=""/>
        <dsp:cNvSpPr/>
      </dsp:nvSpPr>
      <dsp:spPr>
        <a:xfrm>
          <a:off x="733497" y="1588118"/>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IE" sz="1600" kern="1200" dirty="0"/>
            <a:t>Student Health Centre (with doctor, nurses and mental health Nurse)</a:t>
          </a:r>
          <a:endParaRPr lang="en-US" sz="1600" kern="1200" dirty="0"/>
        </a:p>
      </dsp:txBody>
      <dsp:txXfrm>
        <a:off x="733497" y="1588118"/>
        <a:ext cx="3838502" cy="635062"/>
      </dsp:txXfrm>
    </dsp:sp>
    <dsp:sp modelId="{A2FEF6F8-F854-40C2-8FB6-5C8374D2DAE7}">
      <dsp:nvSpPr>
        <dsp:cNvPr id="0" name=""/>
        <dsp:cNvSpPr/>
      </dsp:nvSpPr>
      <dsp:spPr>
        <a:xfrm>
          <a:off x="0" y="2381947"/>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9E0DD7-9947-4036-922C-667FCCC31435}">
      <dsp:nvSpPr>
        <dsp:cNvPr id="0" name=""/>
        <dsp:cNvSpPr/>
      </dsp:nvSpPr>
      <dsp:spPr>
        <a:xfrm>
          <a:off x="192106" y="2524836"/>
          <a:ext cx="349284" cy="34928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4402DE9-9334-4C99-803E-A1BE72B77A99}">
      <dsp:nvSpPr>
        <dsp:cNvPr id="0" name=""/>
        <dsp:cNvSpPr/>
      </dsp:nvSpPr>
      <dsp:spPr>
        <a:xfrm>
          <a:off x="733497" y="2381947"/>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IE" sz="1600" kern="1200"/>
            <a:t>Counselling Service</a:t>
          </a:r>
          <a:endParaRPr lang="en-US" sz="1600" kern="1200"/>
        </a:p>
      </dsp:txBody>
      <dsp:txXfrm>
        <a:off x="733497" y="2381947"/>
        <a:ext cx="3838502" cy="635062"/>
      </dsp:txXfrm>
    </dsp:sp>
    <dsp:sp modelId="{2329FC05-7CCA-4D18-9B66-9531855FE9DB}">
      <dsp:nvSpPr>
        <dsp:cNvPr id="0" name=""/>
        <dsp:cNvSpPr/>
      </dsp:nvSpPr>
      <dsp:spPr>
        <a:xfrm>
          <a:off x="0" y="3175775"/>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B9770E-24AE-4A60-AE12-469E97EA516D}">
      <dsp:nvSpPr>
        <dsp:cNvPr id="0" name=""/>
        <dsp:cNvSpPr/>
      </dsp:nvSpPr>
      <dsp:spPr>
        <a:xfrm>
          <a:off x="192106" y="3318664"/>
          <a:ext cx="349284" cy="349284"/>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4AB0718-838D-4F62-B853-FD730BB27792}">
      <dsp:nvSpPr>
        <dsp:cNvPr id="0" name=""/>
        <dsp:cNvSpPr/>
      </dsp:nvSpPr>
      <dsp:spPr>
        <a:xfrm>
          <a:off x="733497" y="3175775"/>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US" sz="1600" kern="1200"/>
            <a:t>Academic </a:t>
          </a:r>
          <a:r>
            <a:rPr lang="en-IE" sz="1600" kern="1200"/>
            <a:t>Writing Support</a:t>
          </a:r>
          <a:endParaRPr lang="en-US" sz="1600" kern="1200"/>
        </a:p>
      </dsp:txBody>
      <dsp:txXfrm>
        <a:off x="733497" y="3175775"/>
        <a:ext cx="3838502" cy="635062"/>
      </dsp:txXfrm>
    </dsp:sp>
    <dsp:sp modelId="{9466238F-53D8-4352-92FF-84BCFE2126BD}">
      <dsp:nvSpPr>
        <dsp:cNvPr id="0" name=""/>
        <dsp:cNvSpPr/>
      </dsp:nvSpPr>
      <dsp:spPr>
        <a:xfrm>
          <a:off x="0" y="3969604"/>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6A1FA02-7F27-4443-A187-905CB1D2827E}">
      <dsp:nvSpPr>
        <dsp:cNvPr id="0" name=""/>
        <dsp:cNvSpPr/>
      </dsp:nvSpPr>
      <dsp:spPr>
        <a:xfrm>
          <a:off x="192106" y="4112493"/>
          <a:ext cx="349284" cy="349284"/>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1DD7868-FE4D-4EE5-8EED-B07A7AC1FC7A}">
      <dsp:nvSpPr>
        <dsp:cNvPr id="0" name=""/>
        <dsp:cNvSpPr/>
      </dsp:nvSpPr>
      <dsp:spPr>
        <a:xfrm>
          <a:off x="733497" y="3969604"/>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IE" sz="1600" kern="1200"/>
            <a:t>Mathematics Support</a:t>
          </a:r>
          <a:endParaRPr lang="en-US" sz="1600" kern="1200"/>
        </a:p>
      </dsp:txBody>
      <dsp:txXfrm>
        <a:off x="733497" y="3969604"/>
        <a:ext cx="3838502" cy="635062"/>
      </dsp:txXfrm>
    </dsp:sp>
    <dsp:sp modelId="{C790494F-21A3-470B-A418-32DB4B0896B6}">
      <dsp:nvSpPr>
        <dsp:cNvPr id="0" name=""/>
        <dsp:cNvSpPr/>
      </dsp:nvSpPr>
      <dsp:spPr>
        <a:xfrm>
          <a:off x="0" y="4763432"/>
          <a:ext cx="4572000" cy="635062"/>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5AC0B24-919D-4880-91B3-6EA0C3F4FB5C}">
      <dsp:nvSpPr>
        <dsp:cNvPr id="0" name=""/>
        <dsp:cNvSpPr/>
      </dsp:nvSpPr>
      <dsp:spPr>
        <a:xfrm>
          <a:off x="192106" y="4906321"/>
          <a:ext cx="349284" cy="349284"/>
        </a:xfrm>
        <a:prstGeom prst="rect">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E61484-39C3-4966-BF03-2933554B8DFF}">
      <dsp:nvSpPr>
        <dsp:cNvPr id="0" name=""/>
        <dsp:cNvSpPr/>
      </dsp:nvSpPr>
      <dsp:spPr>
        <a:xfrm>
          <a:off x="733497" y="4763432"/>
          <a:ext cx="3838502" cy="6350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211" tIns="67211" rIns="67211" bIns="67211" numCol="1" spcCol="1270" anchor="ctr" anchorCtr="0">
          <a:noAutofit/>
        </a:bodyPr>
        <a:lstStyle/>
        <a:p>
          <a:pPr marL="0" lvl="0" indent="0" algn="l" defTabSz="711200">
            <a:lnSpc>
              <a:spcPct val="100000"/>
            </a:lnSpc>
            <a:spcBef>
              <a:spcPct val="0"/>
            </a:spcBef>
            <a:spcAft>
              <a:spcPct val="35000"/>
            </a:spcAft>
            <a:buNone/>
          </a:pPr>
          <a:r>
            <a:rPr lang="en-IE" sz="1600" kern="1200" dirty="0"/>
            <a:t>See our </a:t>
          </a:r>
          <a:r>
            <a:rPr lang="en-IE" sz="1600" kern="1200" dirty="0">
              <a:hlinkClick xmlns:r="http://schemas.openxmlformats.org/officeDocument/2006/relationships" r:id="rId15"/>
            </a:rPr>
            <a:t>Student Support </a:t>
          </a:r>
          <a:r>
            <a:rPr lang="en-IE" sz="1600" kern="1200" dirty="0"/>
            <a:t>section on our Arrivals website for </a:t>
          </a:r>
          <a:r>
            <a:rPr lang="en-IE" sz="1600" kern="1200"/>
            <a:t>more details</a:t>
          </a:r>
          <a:endParaRPr lang="en-US" sz="1600" kern="1200"/>
        </a:p>
      </dsp:txBody>
      <dsp:txXfrm>
        <a:off x="733497" y="4763432"/>
        <a:ext cx="3838502" cy="63506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5BCAD085-E8A6-8845-BD4E-CB4CCA059FC4}" type="datetimeFigureOut">
              <a:rPr lang="en-US" smtClean="0"/>
              <a:t>7/4/2025</a:t>
            </a:fld>
            <a:endParaRPr lang="en-US"/>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655671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415827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421021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7779912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7/4/2025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83965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7/4/2025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826929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7/4/2025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47503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7/4/2025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3168530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7/4/2025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081394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7/4/2025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748862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9144000" cy="5330952"/>
          </a:xfrm>
          <a:solidFill>
            <a:schemeClr val="accent1">
              <a:lumMod val="40000"/>
              <a:lumOff val="60000"/>
            </a:schemeClr>
          </a:solid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5BCAD085-E8A6-8845-BD4E-CB4CCA059FC4}" type="datetimeFigureOut">
              <a:rPr lang="en-US" smtClean="0"/>
              <a:t>7/4/2025</a:t>
            </a:fld>
            <a:endParaRPr lang="en-US"/>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1670156061"/>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5BCAD085-E8A6-8845-BD4E-CB4CCA059FC4}" type="datetimeFigureOut">
              <a:rPr lang="en-US" smtClean="0"/>
              <a:t>7/4/2025</a:t>
            </a:fld>
            <a:endParaRPr lang="en-US"/>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en-US"/>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469807716"/>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threshold.ie/faq/i-am-a-tenant/" TargetMode="Externa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numbeo.com/" TargetMode="External"/><Relationship Id="rId1" Type="http://schemas.openxmlformats.org/officeDocument/2006/relationships/slideLayout" Target="../slideLayouts/slideLayout8.xml"/><Relationship Id="rId4" Type="http://schemas.openxmlformats.org/officeDocument/2006/relationships/image" Target="../media/image3.svg"/></Relationships>
</file>

<file path=ppt/slides/_rels/slide12.xml.rels><?xml version="1.0" encoding="UTF-8" standalone="yes"?>
<Relationships xmlns="http://schemas.openxmlformats.org/package/2006/relationships"><Relationship Id="rId2" Type="http://schemas.openxmlformats.org/officeDocument/2006/relationships/hyperlink" Target="https://www.maynoothuniversity.ie/international/money-and-budgeting" TargetMode="Externa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hyperlink" Target="mailto:student.records@mu.ie" TargetMode="Externa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8.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8.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8.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23.xml.rels><?xml version="1.0" encoding="UTF-8" standalone="yes"?>
<Relationships xmlns="http://schemas.openxmlformats.org/package/2006/relationships"><Relationship Id="rId3" Type="http://schemas.openxmlformats.org/officeDocument/2006/relationships/hyperlink" Target="mailto:studenthelp@mu.ie" TargetMode="External"/><Relationship Id="rId2" Type="http://schemas.openxmlformats.org/officeDocument/2006/relationships/hyperlink" Target="https://www.maynoothuniversity.ie/studenthelp" TargetMode="Externa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8.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8.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hyperlink" Target="http://www.maynoothuniversity.ie/international" TargetMode="External"/><Relationship Id="rId5" Type="http://schemas.openxmlformats.org/officeDocument/2006/relationships/image" Target="../media/image37.png"/><Relationship Id="rId4" Type="http://schemas.openxmlformats.org/officeDocument/2006/relationships/image" Target="../media/image36.jpg"/></Relationships>
</file>

<file path=ppt/slides/_rels/slide27.xml.rels><?xml version="1.0" encoding="UTF-8" standalone="yes"?>
<Relationships xmlns="http://schemas.openxmlformats.org/package/2006/relationships"><Relationship Id="rId3" Type="http://schemas.openxmlformats.org/officeDocument/2006/relationships/image" Target="../media/image38.jpg"/><Relationship Id="rId2" Type="http://schemas.openxmlformats.org/officeDocument/2006/relationships/hyperlink" Target="https://www.maynoothuniversity.ie/international/key-information-you-arrive" TargetMode="Externa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8.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hyperlink" Target="http://www.daft.ie/" TargetMode="External"/><Relationship Id="rId7" Type="http://schemas.openxmlformats.org/officeDocument/2006/relationships/hyperlink" Target="http://www.hostingpower.ie/" TargetMode="External"/><Relationship Id="rId2" Type="http://schemas.openxmlformats.org/officeDocument/2006/relationships/hyperlink" Target="mailto:maynoothstudentpad@mu.ie" TargetMode="External"/><Relationship Id="rId1" Type="http://schemas.openxmlformats.org/officeDocument/2006/relationships/slideLayout" Target="../slideLayouts/slideLayout8.xml"/><Relationship Id="rId6" Type="http://schemas.openxmlformats.org/officeDocument/2006/relationships/hyperlink" Target="http://www.myhome.ie/" TargetMode="External"/><Relationship Id="rId5" Type="http://schemas.openxmlformats.org/officeDocument/2006/relationships/hyperlink" Target="http://www.property.ie/" TargetMode="External"/><Relationship Id="rId4" Type="http://schemas.openxmlformats.org/officeDocument/2006/relationships/hyperlink" Target="http://www.rent.ie/"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maynoothcampus.com/" TargetMode="Externa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hyperlink" Target="http://www.internationalstudents.ie/info-and-advice/know-your-rights/scams-and-frauds" TargetMode="Externa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dirty="0"/>
              <a:t>Pre-Arrival Information for International Students</a:t>
            </a:r>
          </a:p>
        </p:txBody>
      </p:sp>
      <p:sp>
        <p:nvSpPr>
          <p:cNvPr id="3" name="Subtitle 2"/>
          <p:cNvSpPr>
            <a:spLocks noGrp="1"/>
          </p:cNvSpPr>
          <p:nvPr>
            <p:ph type="subTitle" idx="1"/>
          </p:nvPr>
        </p:nvSpPr>
        <p:spPr/>
        <p:txBody>
          <a:bodyPr>
            <a:normAutofit fontScale="55000" lnSpcReduction="20000"/>
          </a:bodyPr>
          <a:lstStyle/>
          <a:p>
            <a:r>
              <a:rPr dirty="0"/>
              <a:t>Maynooth University</a:t>
            </a:r>
            <a:endParaRPr lang="en-IE" dirty="0"/>
          </a:p>
          <a:p>
            <a:r>
              <a:rPr lang="en-IE" dirty="0"/>
              <a:t>September 2025</a:t>
            </a:r>
          </a:p>
          <a:p>
            <a:endParaRPr lang="en-IE" dirty="0"/>
          </a:p>
          <a:p>
            <a:r>
              <a:rPr lang="en-IE" dirty="0"/>
              <a:t>Helen Kirrane</a:t>
            </a:r>
          </a:p>
          <a:p>
            <a:r>
              <a:rPr lang="en-IE" dirty="0"/>
              <a:t>International Student Experience Officer </a:t>
            </a:r>
            <a:endParaRPr dirty="0"/>
          </a:p>
        </p:txBody>
      </p:sp>
      <p:pic>
        <p:nvPicPr>
          <p:cNvPr id="5" name="Picture 4" descr="A logo with text on it&#10;&#10;AI-generated content may be incorrect.">
            <a:extLst>
              <a:ext uri="{FF2B5EF4-FFF2-40B4-BE49-F238E27FC236}">
                <a16:creationId xmlns:a16="http://schemas.microsoft.com/office/drawing/2014/main" id="{B42FB87E-E02E-0B1B-37A2-329FA03A2FE3}"/>
              </a:ext>
            </a:extLst>
          </p:cNvPr>
          <p:cNvPicPr>
            <a:picLocks noChangeAspect="1"/>
          </p:cNvPicPr>
          <p:nvPr/>
        </p:nvPicPr>
        <p:blipFill>
          <a:blip r:embed="rId2"/>
          <a:stretch>
            <a:fillRect/>
          </a:stretch>
        </p:blipFill>
        <p:spPr>
          <a:xfrm>
            <a:off x="6431840" y="401656"/>
            <a:ext cx="1979889" cy="88917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255"/>
    </mc:Choice>
    <mc:Fallback xmlns="">
      <p:transition spd="slow" advTm="1255"/>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BB73A6-F68C-EBDA-33B4-E4C92402B6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720EF2-F37B-381D-E6CA-05AE55140550}"/>
              </a:ext>
            </a:extLst>
          </p:cNvPr>
          <p:cNvSpPr>
            <a:spLocks noGrp="1"/>
          </p:cNvSpPr>
          <p:nvPr>
            <p:ph type="title"/>
          </p:nvPr>
        </p:nvSpPr>
        <p:spPr>
          <a:xfrm>
            <a:off x="5784112" y="542282"/>
            <a:ext cx="3359888" cy="1920240"/>
          </a:xfrm>
        </p:spPr>
        <p:txBody>
          <a:bodyPr/>
          <a:lstStyle/>
          <a:p>
            <a:r>
              <a:rPr lang="en-IE" dirty="0"/>
              <a:t>Accommodation</a:t>
            </a:r>
          </a:p>
        </p:txBody>
      </p:sp>
      <p:sp>
        <p:nvSpPr>
          <p:cNvPr id="3" name="Content Placeholder 2">
            <a:extLst>
              <a:ext uri="{FF2B5EF4-FFF2-40B4-BE49-F238E27FC236}">
                <a16:creationId xmlns:a16="http://schemas.microsoft.com/office/drawing/2014/main" id="{C75055F7-399F-8736-6E73-7976C4BD6533}"/>
              </a:ext>
            </a:extLst>
          </p:cNvPr>
          <p:cNvSpPr>
            <a:spLocks noGrp="1"/>
          </p:cNvSpPr>
          <p:nvPr>
            <p:ph idx="1"/>
          </p:nvPr>
        </p:nvSpPr>
        <p:spPr>
          <a:xfrm>
            <a:off x="571500" y="297305"/>
            <a:ext cx="4572000" cy="4572000"/>
          </a:xfrm>
        </p:spPr>
        <p:txBody>
          <a:bodyPr>
            <a:noAutofit/>
          </a:bodyPr>
          <a:lstStyle/>
          <a:p>
            <a:r>
              <a:rPr lang="en-IE" sz="2400" b="1" dirty="0"/>
              <a:t>Off-campus accommodation</a:t>
            </a:r>
          </a:p>
          <a:p>
            <a:endParaRPr lang="en-IE" sz="2400" dirty="0"/>
          </a:p>
          <a:p>
            <a:r>
              <a:rPr lang="en-IE" sz="2400" dirty="0"/>
              <a:t>Know the difference - leasing versus licencing</a:t>
            </a:r>
          </a:p>
          <a:p>
            <a:r>
              <a:rPr lang="en-US" sz="2400" dirty="0">
                <a:hlinkClick r:id="rId2"/>
              </a:rPr>
              <a:t>Am I a tenant? - Threshold</a:t>
            </a:r>
            <a:endParaRPr lang="en-IE" sz="2400" dirty="0"/>
          </a:p>
          <a:p>
            <a:endParaRPr lang="en-IE" sz="2400" dirty="0"/>
          </a:p>
          <a:p>
            <a:r>
              <a:rPr lang="en-IE" sz="2400" dirty="0"/>
              <a:t>If you are renting a house or apartment from a person </a:t>
            </a:r>
            <a:r>
              <a:rPr lang="en-IE" sz="2400" b="1" dirty="0"/>
              <a:t>who does not live there </a:t>
            </a:r>
            <a:r>
              <a:rPr lang="en-IE" sz="2400" dirty="0"/>
              <a:t>– you are a tenant, you will have a lease and have  good rights. </a:t>
            </a:r>
          </a:p>
          <a:p>
            <a:r>
              <a:rPr lang="en-IE" sz="2400" dirty="0"/>
              <a:t>If you are living in a house </a:t>
            </a:r>
            <a:r>
              <a:rPr lang="en-IE" sz="2400" b="1" dirty="0"/>
              <a:t>with</a:t>
            </a:r>
            <a:r>
              <a:rPr lang="en-IE" sz="2400" dirty="0"/>
              <a:t> a landlord  who lives in that same house fulltime – that is a licence situation. Common in Ireland but fewer rights than tenants. </a:t>
            </a:r>
          </a:p>
          <a:p>
            <a:endParaRPr lang="en-IE" sz="2400" dirty="0"/>
          </a:p>
        </p:txBody>
      </p:sp>
    </p:spTree>
    <p:extLst>
      <p:ext uri="{BB962C8B-B14F-4D97-AF65-F5344CB8AC3E}">
        <p14:creationId xmlns:p14="http://schemas.microsoft.com/office/powerpoint/2010/main" val="1534542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ABF87-EBC4-E337-61AE-92A8BFBCD9A2}"/>
              </a:ext>
            </a:extLst>
          </p:cNvPr>
          <p:cNvSpPr>
            <a:spLocks noGrp="1"/>
          </p:cNvSpPr>
          <p:nvPr>
            <p:ph type="title"/>
          </p:nvPr>
        </p:nvSpPr>
        <p:spPr/>
        <p:txBody>
          <a:bodyPr/>
          <a:lstStyle/>
          <a:p>
            <a:r>
              <a:rPr lang="en-IE" dirty="0"/>
              <a:t>Money and Budgeting </a:t>
            </a:r>
          </a:p>
        </p:txBody>
      </p:sp>
      <p:sp>
        <p:nvSpPr>
          <p:cNvPr id="4" name="Content Placeholder 3">
            <a:extLst>
              <a:ext uri="{FF2B5EF4-FFF2-40B4-BE49-F238E27FC236}">
                <a16:creationId xmlns:a16="http://schemas.microsoft.com/office/drawing/2014/main" id="{941BFB3A-700A-2A4F-28C6-F9FD63C8E456}"/>
              </a:ext>
            </a:extLst>
          </p:cNvPr>
          <p:cNvSpPr>
            <a:spLocks noGrp="1"/>
          </p:cNvSpPr>
          <p:nvPr>
            <p:ph idx="1"/>
          </p:nvPr>
        </p:nvSpPr>
        <p:spPr>
          <a:xfrm>
            <a:off x="571500" y="762000"/>
            <a:ext cx="4750308" cy="5666232"/>
          </a:xfrm>
        </p:spPr>
        <p:txBody>
          <a:bodyPr>
            <a:normAutofit/>
          </a:bodyPr>
          <a:lstStyle/>
          <a:p>
            <a:pPr marL="0" indent="0">
              <a:buNone/>
            </a:pPr>
            <a:r>
              <a:rPr lang="en-IE" dirty="0"/>
              <a:t>It is a good idea to be prepared for the cost of living in Ireland.</a:t>
            </a:r>
          </a:p>
          <a:p>
            <a:pPr marL="0" indent="0">
              <a:buNone/>
            </a:pPr>
            <a:endParaRPr lang="en-IE" dirty="0"/>
          </a:p>
          <a:p>
            <a:pPr marL="0" indent="0">
              <a:buNone/>
            </a:pPr>
            <a:r>
              <a:rPr lang="en-IE" dirty="0"/>
              <a:t>The following website gives live updates on the costs of food, services, etc – </a:t>
            </a:r>
            <a:r>
              <a:rPr lang="en-IE" dirty="0">
                <a:hlinkClick r:id="rId2"/>
              </a:rPr>
              <a:t>www.numbeo.com</a:t>
            </a:r>
            <a:r>
              <a:rPr lang="en-IE" dirty="0"/>
              <a:t> – select Ireland. </a:t>
            </a:r>
          </a:p>
          <a:p>
            <a:pPr marL="0" indent="0">
              <a:buNone/>
            </a:pPr>
            <a:endParaRPr lang="en-IE" dirty="0"/>
          </a:p>
          <a:p>
            <a:pPr marL="0" indent="0">
              <a:buNone/>
            </a:pPr>
            <a:r>
              <a:rPr lang="en-IE" dirty="0"/>
              <a:t>Accommodation is expensive and also items like food.  </a:t>
            </a:r>
          </a:p>
          <a:p>
            <a:pPr marL="0" indent="0">
              <a:buNone/>
            </a:pPr>
            <a:endParaRPr lang="en-IE" dirty="0"/>
          </a:p>
          <a:p>
            <a:pPr marL="0" indent="0">
              <a:buNone/>
            </a:pPr>
            <a:endParaRPr lang="en-IE" dirty="0"/>
          </a:p>
          <a:p>
            <a:pPr marL="0" indent="0">
              <a:buNone/>
            </a:pPr>
            <a:r>
              <a:rPr lang="en-IE" dirty="0"/>
              <a:t>Top tip: It is cheaper to cook for yourself, rather than dine out.</a:t>
            </a:r>
          </a:p>
          <a:p>
            <a:pPr marL="0" indent="0">
              <a:buNone/>
            </a:pPr>
            <a:endParaRPr lang="en-IE" dirty="0"/>
          </a:p>
          <a:p>
            <a:pPr marL="0" indent="0">
              <a:buNone/>
            </a:pPr>
            <a:endParaRPr lang="en-IE" dirty="0"/>
          </a:p>
          <a:p>
            <a:pPr marL="0" indent="0">
              <a:buNone/>
            </a:pPr>
            <a:endParaRPr lang="en-IE" dirty="0"/>
          </a:p>
        </p:txBody>
      </p:sp>
      <p:pic>
        <p:nvPicPr>
          <p:cNvPr id="3" name="Graphic 2" descr="Megaphone1 with solid fill">
            <a:extLst>
              <a:ext uri="{FF2B5EF4-FFF2-40B4-BE49-F238E27FC236}">
                <a16:creationId xmlns:a16="http://schemas.microsoft.com/office/drawing/2014/main" id="{943D8436-BD4D-8FAA-5CB2-25C77CD5103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71500" y="4242815"/>
            <a:ext cx="971501" cy="971501"/>
          </a:xfrm>
          <a:prstGeom prst="rect">
            <a:avLst/>
          </a:prstGeom>
        </p:spPr>
      </p:pic>
    </p:spTree>
    <p:extLst>
      <p:ext uri="{BB962C8B-B14F-4D97-AF65-F5344CB8AC3E}">
        <p14:creationId xmlns:p14="http://schemas.microsoft.com/office/powerpoint/2010/main" val="31727607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89F7E-51A5-9D88-BCDF-A274BD6A59F1}"/>
              </a:ext>
            </a:extLst>
          </p:cNvPr>
          <p:cNvSpPr>
            <a:spLocks noGrp="1"/>
          </p:cNvSpPr>
          <p:nvPr>
            <p:ph type="title"/>
          </p:nvPr>
        </p:nvSpPr>
        <p:spPr/>
        <p:txBody>
          <a:bodyPr/>
          <a:lstStyle/>
          <a:p>
            <a:r>
              <a:rPr lang="en-IE" dirty="0"/>
              <a:t>Money and Budgeting</a:t>
            </a:r>
          </a:p>
        </p:txBody>
      </p:sp>
      <p:sp>
        <p:nvSpPr>
          <p:cNvPr id="3" name="Content Placeholder 2">
            <a:extLst>
              <a:ext uri="{FF2B5EF4-FFF2-40B4-BE49-F238E27FC236}">
                <a16:creationId xmlns:a16="http://schemas.microsoft.com/office/drawing/2014/main" id="{BB48946A-1734-F90C-B030-67091C239C8F}"/>
              </a:ext>
            </a:extLst>
          </p:cNvPr>
          <p:cNvSpPr>
            <a:spLocks noGrp="1"/>
          </p:cNvSpPr>
          <p:nvPr>
            <p:ph idx="1"/>
          </p:nvPr>
        </p:nvSpPr>
        <p:spPr>
          <a:xfrm>
            <a:off x="338328" y="762000"/>
            <a:ext cx="4805172" cy="5529072"/>
          </a:xfrm>
        </p:spPr>
        <p:txBody>
          <a:bodyPr>
            <a:normAutofit fontScale="92500" lnSpcReduction="20000"/>
          </a:bodyPr>
          <a:lstStyle/>
          <a:p>
            <a:r>
              <a:rPr lang="en-IE" dirty="0"/>
              <a:t>Costs </a:t>
            </a:r>
            <a:r>
              <a:rPr lang="en-IE" b="1" dirty="0"/>
              <a:t>estimator</a:t>
            </a:r>
            <a:r>
              <a:rPr lang="en-IE" dirty="0"/>
              <a:t> for your time in Maynooth</a:t>
            </a:r>
          </a:p>
          <a:p>
            <a:endParaRPr lang="en-IE" dirty="0"/>
          </a:p>
          <a:p>
            <a:r>
              <a:rPr lang="en-IE" dirty="0"/>
              <a:t>Off campus accommodation – between 600 to 1,100 per month</a:t>
            </a:r>
          </a:p>
          <a:p>
            <a:r>
              <a:rPr lang="en-IE" dirty="0"/>
              <a:t>On campus accommodation  – between 529 and 1,000 per month (depending on the student block chosen)</a:t>
            </a:r>
          </a:p>
          <a:p>
            <a:r>
              <a:rPr lang="en-IE" dirty="0"/>
              <a:t>Utilities (electricity, heating, broadband, etc) – 350-400 per month per household</a:t>
            </a:r>
          </a:p>
          <a:p>
            <a:r>
              <a:rPr lang="en-IE" dirty="0"/>
              <a:t>Food (groceries) – 300 – 425 per month</a:t>
            </a:r>
          </a:p>
          <a:p>
            <a:r>
              <a:rPr lang="en-IE" dirty="0"/>
              <a:t>Social life (discretionary) – 200 per month</a:t>
            </a:r>
          </a:p>
          <a:p>
            <a:r>
              <a:rPr lang="en-IE" dirty="0"/>
              <a:t>Leap card – for reduced public transport fees </a:t>
            </a:r>
          </a:p>
          <a:p>
            <a:endParaRPr lang="en-IE" dirty="0"/>
          </a:p>
          <a:p>
            <a:pPr marL="0" indent="0">
              <a:buNone/>
            </a:pPr>
            <a:r>
              <a:rPr lang="en-IE" dirty="0"/>
              <a:t>More information see Money and Budgeting section of the Arrivals website:</a:t>
            </a:r>
          </a:p>
          <a:p>
            <a:pPr marL="0" indent="0">
              <a:buNone/>
            </a:pPr>
            <a:r>
              <a:rPr lang="en-US" dirty="0">
                <a:hlinkClick r:id="rId2"/>
              </a:rPr>
              <a:t>Money and Budgeting | Maynooth University</a:t>
            </a:r>
            <a:endParaRPr lang="en-IE" dirty="0"/>
          </a:p>
        </p:txBody>
      </p:sp>
    </p:spTree>
    <p:extLst>
      <p:ext uri="{BB962C8B-B14F-4D97-AF65-F5344CB8AC3E}">
        <p14:creationId xmlns:p14="http://schemas.microsoft.com/office/powerpoint/2010/main" val="35780635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A4891-444E-7E7C-CD32-00B6D300C961}"/>
              </a:ext>
            </a:extLst>
          </p:cNvPr>
          <p:cNvSpPr>
            <a:spLocks noGrp="1"/>
          </p:cNvSpPr>
          <p:nvPr>
            <p:ph type="title"/>
          </p:nvPr>
        </p:nvSpPr>
        <p:spPr/>
        <p:txBody>
          <a:bodyPr/>
          <a:lstStyle/>
          <a:p>
            <a:r>
              <a:rPr lang="en-IE" dirty="0"/>
              <a:t>Student Registration </a:t>
            </a:r>
          </a:p>
        </p:txBody>
      </p:sp>
      <p:sp>
        <p:nvSpPr>
          <p:cNvPr id="3" name="Content Placeholder 2">
            <a:extLst>
              <a:ext uri="{FF2B5EF4-FFF2-40B4-BE49-F238E27FC236}">
                <a16:creationId xmlns:a16="http://schemas.microsoft.com/office/drawing/2014/main" id="{1F669191-E07E-10D5-42AB-A20BA20061A9}"/>
              </a:ext>
            </a:extLst>
          </p:cNvPr>
          <p:cNvSpPr>
            <a:spLocks noGrp="1"/>
          </p:cNvSpPr>
          <p:nvPr>
            <p:ph idx="1"/>
          </p:nvPr>
        </p:nvSpPr>
        <p:spPr/>
        <p:txBody>
          <a:bodyPr>
            <a:normAutofit lnSpcReduction="10000"/>
          </a:bodyPr>
          <a:lstStyle/>
          <a:p>
            <a:r>
              <a:rPr lang="en-IE" dirty="0"/>
              <a:t>Two step process:</a:t>
            </a:r>
          </a:p>
          <a:p>
            <a:endParaRPr lang="en-IE" dirty="0"/>
          </a:p>
          <a:p>
            <a:r>
              <a:rPr lang="en-IE" dirty="0"/>
              <a:t>Step 1 – before you get here – expect an email from our Student Records office by the end of the second week of August. If you don’t receive an email by Monday 18 August email </a:t>
            </a:r>
            <a:r>
              <a:rPr lang="en-IE" dirty="0">
                <a:hlinkClick r:id="rId2"/>
              </a:rPr>
              <a:t>student.records@mu.ie</a:t>
            </a:r>
            <a:r>
              <a:rPr lang="en-IE" dirty="0"/>
              <a:t> </a:t>
            </a:r>
          </a:p>
          <a:p>
            <a:endParaRPr lang="en-IE" dirty="0"/>
          </a:p>
          <a:p>
            <a:endParaRPr lang="en-IE" dirty="0"/>
          </a:p>
          <a:p>
            <a:r>
              <a:rPr lang="en-IE" dirty="0"/>
              <a:t>Step 2 – when you get here as part of your orientation programme – complete registration, get your student ID card</a:t>
            </a:r>
          </a:p>
        </p:txBody>
      </p:sp>
    </p:spTree>
    <p:extLst>
      <p:ext uri="{BB962C8B-B14F-4D97-AF65-F5344CB8AC3E}">
        <p14:creationId xmlns:p14="http://schemas.microsoft.com/office/powerpoint/2010/main" val="6064613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0777FE-7E77-5558-80C8-3662413F46FE}"/>
              </a:ext>
            </a:extLst>
          </p:cNvPr>
          <p:cNvSpPr>
            <a:spLocks noGrp="1"/>
          </p:cNvSpPr>
          <p:nvPr>
            <p:ph type="title"/>
          </p:nvPr>
        </p:nvSpPr>
        <p:spPr/>
        <p:txBody>
          <a:bodyPr/>
          <a:lstStyle/>
          <a:p>
            <a:r>
              <a:rPr lang="en-IE" dirty="0"/>
              <a:t>When to Get Here</a:t>
            </a:r>
          </a:p>
        </p:txBody>
      </p:sp>
      <p:sp>
        <p:nvSpPr>
          <p:cNvPr id="3" name="Content Placeholder 2">
            <a:extLst>
              <a:ext uri="{FF2B5EF4-FFF2-40B4-BE49-F238E27FC236}">
                <a16:creationId xmlns:a16="http://schemas.microsoft.com/office/drawing/2014/main" id="{883A9151-35E6-DAC4-DD8B-B64451001BA1}"/>
              </a:ext>
            </a:extLst>
          </p:cNvPr>
          <p:cNvSpPr>
            <a:spLocks noGrp="1"/>
          </p:cNvSpPr>
          <p:nvPr>
            <p:ph idx="1"/>
          </p:nvPr>
        </p:nvSpPr>
        <p:spPr>
          <a:xfrm>
            <a:off x="571500" y="762000"/>
            <a:ext cx="4572000" cy="5382768"/>
          </a:xfrm>
        </p:spPr>
        <p:txBody>
          <a:bodyPr>
            <a:normAutofit fontScale="77500" lnSpcReduction="20000"/>
          </a:bodyPr>
          <a:lstStyle/>
          <a:p>
            <a:pPr fontAlgn="base"/>
            <a:r>
              <a:rPr lang="en-US" dirty="0"/>
              <a:t>Students are expected to arrive in time to participate in the Welcome Week Orientation </a:t>
            </a:r>
            <a:r>
              <a:rPr lang="en-US" dirty="0" err="1"/>
              <a:t>programme</a:t>
            </a:r>
            <a:r>
              <a:rPr lang="en-US" dirty="0"/>
              <a:t>, which runs from Monday 15 September to Friday 19 September.  </a:t>
            </a:r>
          </a:p>
          <a:p>
            <a:pPr marL="0" indent="0" fontAlgn="base">
              <a:buNone/>
            </a:pPr>
            <a:r>
              <a:rPr lang="en-US" dirty="0"/>
              <a:t>  Classes begin on Monday 22 September.</a:t>
            </a:r>
          </a:p>
          <a:p>
            <a:pPr fontAlgn="base"/>
            <a:r>
              <a:rPr lang="en-US" b="1" i="1" dirty="0"/>
              <a:t>Exceptions:</a:t>
            </a:r>
            <a:endParaRPr lang="en-US" dirty="0"/>
          </a:p>
          <a:p>
            <a:pPr fontAlgn="base"/>
            <a:r>
              <a:rPr lang="en-US" b="1" dirty="0"/>
              <a:t>School of Business</a:t>
            </a:r>
            <a:endParaRPr lang="en-US" dirty="0"/>
          </a:p>
          <a:p>
            <a:pPr fontAlgn="base"/>
            <a:r>
              <a:rPr lang="en-US" dirty="0"/>
              <a:t>Students taking the MSc in Business Analytics and MSc Finance are required to attend an Autumn School which takes place from 8- 12 September  - in person on campus. </a:t>
            </a:r>
          </a:p>
          <a:p>
            <a:pPr fontAlgn="base"/>
            <a:r>
              <a:rPr lang="en-US" dirty="0"/>
              <a:t>MSc in Business Analytics, first class takes place  in CB8 (Callan Building)</a:t>
            </a:r>
          </a:p>
          <a:p>
            <a:pPr fontAlgn="base"/>
            <a:r>
              <a:rPr lang="en-US" dirty="0"/>
              <a:t> MSc Finance, first class takes place in  TSI 241 (second floor) </a:t>
            </a:r>
          </a:p>
          <a:p>
            <a:pPr fontAlgn="base"/>
            <a:r>
              <a:rPr lang="en-US" b="1" dirty="0"/>
              <a:t>Department of Computer Science</a:t>
            </a:r>
            <a:endParaRPr lang="en-US" dirty="0"/>
          </a:p>
          <a:p>
            <a:pPr fontAlgn="base"/>
            <a:r>
              <a:rPr lang="en-US" dirty="0" err="1"/>
              <a:t>HDip</a:t>
            </a:r>
            <a:r>
              <a:rPr lang="en-US" dirty="0"/>
              <a:t> and MSc Data Science students are required to attend a 3-week programming introduction course, which will run from 1 to 19 September – in person </a:t>
            </a:r>
            <a:r>
              <a:rPr lang="en-US"/>
              <a:t>on campus. </a:t>
            </a:r>
            <a:endParaRPr lang="en-US" dirty="0"/>
          </a:p>
          <a:p>
            <a:r>
              <a:rPr lang="en-IE" b="1" dirty="0"/>
              <a:t>PhD students </a:t>
            </a:r>
            <a:r>
              <a:rPr lang="en-IE" dirty="0"/>
              <a:t>– your induction runs in October </a:t>
            </a:r>
          </a:p>
        </p:txBody>
      </p:sp>
    </p:spTree>
    <p:extLst>
      <p:ext uri="{BB962C8B-B14F-4D97-AF65-F5344CB8AC3E}">
        <p14:creationId xmlns:p14="http://schemas.microsoft.com/office/powerpoint/2010/main" val="37115077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37A82C-5951-ECB1-C04B-023D93D8496A}"/>
              </a:ext>
            </a:extLst>
          </p:cNvPr>
          <p:cNvSpPr>
            <a:spLocks noGrp="1"/>
          </p:cNvSpPr>
          <p:nvPr>
            <p:ph type="title"/>
          </p:nvPr>
        </p:nvSpPr>
        <p:spPr/>
        <p:txBody>
          <a:bodyPr>
            <a:normAutofit/>
          </a:bodyPr>
          <a:lstStyle/>
          <a:p>
            <a:r>
              <a:rPr lang="en-IE"/>
              <a:t>Arriving in Ireland</a:t>
            </a:r>
          </a:p>
        </p:txBody>
      </p:sp>
      <p:graphicFrame>
        <p:nvGraphicFramePr>
          <p:cNvPr id="12" name="Content Placeholder 2">
            <a:extLst>
              <a:ext uri="{FF2B5EF4-FFF2-40B4-BE49-F238E27FC236}">
                <a16:creationId xmlns:a16="http://schemas.microsoft.com/office/drawing/2014/main" id="{1A43FD6C-C544-FF09-0D81-C896A708D6A3}"/>
              </a:ext>
            </a:extLst>
          </p:cNvPr>
          <p:cNvGraphicFramePr>
            <a:graphicFrameLocks noGrp="1"/>
          </p:cNvGraphicFramePr>
          <p:nvPr>
            <p:ph idx="1"/>
            <p:extLst>
              <p:ext uri="{D42A27DB-BD31-4B8C-83A1-F6EECF244321}">
                <p14:modId xmlns:p14="http://schemas.microsoft.com/office/powerpoint/2010/main" val="805142492"/>
              </p:ext>
            </p:extLst>
          </p:nvPr>
        </p:nvGraphicFramePr>
        <p:xfrm>
          <a:off x="571500" y="762000"/>
          <a:ext cx="4572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515962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dirty="0"/>
            </a:br>
            <a:br>
              <a:rPr lang="en-US" dirty="0"/>
            </a:br>
            <a:r>
              <a:rPr lang="en-US" dirty="0"/>
              <a:t>Connecting your phone on arrival in Ireland</a:t>
            </a:r>
          </a:p>
        </p:txBody>
      </p:sp>
      <p:graphicFrame>
        <p:nvGraphicFramePr>
          <p:cNvPr id="12" name="Content Placeholder 2">
            <a:extLst>
              <a:ext uri="{FF2B5EF4-FFF2-40B4-BE49-F238E27FC236}">
                <a16:creationId xmlns:a16="http://schemas.microsoft.com/office/drawing/2014/main" id="{FFC0A673-D1FD-A141-966F-5BCFA2E0412E}"/>
              </a:ext>
            </a:extLst>
          </p:cNvPr>
          <p:cNvGraphicFramePr>
            <a:graphicFrameLocks noGrp="1"/>
          </p:cNvGraphicFramePr>
          <p:nvPr>
            <p:ph idx="1"/>
            <p:extLst>
              <p:ext uri="{D42A27DB-BD31-4B8C-83A1-F6EECF244321}">
                <p14:modId xmlns:p14="http://schemas.microsoft.com/office/powerpoint/2010/main" val="1707928208"/>
              </p:ext>
            </p:extLst>
          </p:nvPr>
        </p:nvGraphicFramePr>
        <p:xfrm>
          <a:off x="571500" y="761999"/>
          <a:ext cx="4572000" cy="50242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426"/>
    </mc:Choice>
    <mc:Fallback xmlns="">
      <p:transition spd="slow" advTm="2426"/>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6ECF24-C8BD-5EBA-3B74-52C9E18DD205}"/>
              </a:ext>
            </a:extLst>
          </p:cNvPr>
          <p:cNvSpPr>
            <a:spLocks noGrp="1"/>
          </p:cNvSpPr>
          <p:nvPr>
            <p:ph type="title"/>
          </p:nvPr>
        </p:nvSpPr>
        <p:spPr/>
        <p:txBody>
          <a:bodyPr/>
          <a:lstStyle/>
          <a:p>
            <a:r>
              <a:rPr lang="en-IE" dirty="0"/>
              <a:t>Dublin Airport</a:t>
            </a:r>
            <a:br>
              <a:rPr lang="en-IE" dirty="0"/>
            </a:br>
            <a:r>
              <a:rPr lang="en-IE" dirty="0"/>
              <a:t>Welcome Service</a:t>
            </a:r>
          </a:p>
        </p:txBody>
      </p:sp>
      <p:sp>
        <p:nvSpPr>
          <p:cNvPr id="3" name="Content Placeholder 2">
            <a:extLst>
              <a:ext uri="{FF2B5EF4-FFF2-40B4-BE49-F238E27FC236}">
                <a16:creationId xmlns:a16="http://schemas.microsoft.com/office/drawing/2014/main" id="{9935E2A8-5EB3-30A3-9112-72B6F773C8DF}"/>
              </a:ext>
            </a:extLst>
          </p:cNvPr>
          <p:cNvSpPr>
            <a:spLocks noGrp="1"/>
          </p:cNvSpPr>
          <p:nvPr>
            <p:ph idx="1"/>
          </p:nvPr>
        </p:nvSpPr>
        <p:spPr/>
        <p:txBody>
          <a:bodyPr>
            <a:normAutofit fontScale="70000" lnSpcReduction="20000"/>
          </a:bodyPr>
          <a:lstStyle/>
          <a:p>
            <a:r>
              <a:rPr lang="en-IE" b="1" dirty="0"/>
              <a:t>Welcome Service staffed by MU students</a:t>
            </a:r>
          </a:p>
          <a:p>
            <a:r>
              <a:rPr lang="en-IE" dirty="0"/>
              <a:t>Designed to be a welcoming face, and provide information on where to go to get your bus, taxi, SIM card, etc.</a:t>
            </a:r>
          </a:p>
          <a:p>
            <a:endParaRPr lang="en-IE" dirty="0"/>
          </a:p>
          <a:p>
            <a:r>
              <a:rPr lang="en-IE" b="1" dirty="0"/>
              <a:t>Operational: </a:t>
            </a:r>
          </a:p>
          <a:p>
            <a:r>
              <a:rPr lang="en-IE" b="1" dirty="0"/>
              <a:t>6.00 am to 6.00 pm on</a:t>
            </a:r>
            <a:r>
              <a:rPr lang="en-IE" dirty="0"/>
              <a:t> </a:t>
            </a:r>
          </a:p>
          <a:p>
            <a:r>
              <a:rPr lang="en-IE" b="1" dirty="0"/>
              <a:t>Friday 12 September</a:t>
            </a:r>
          </a:p>
          <a:p>
            <a:r>
              <a:rPr lang="en-IE" b="1" dirty="0"/>
              <a:t>Saturday 13 September</a:t>
            </a:r>
          </a:p>
          <a:p>
            <a:r>
              <a:rPr lang="en-IE" b="1" dirty="0"/>
              <a:t>Sunday 14 September </a:t>
            </a:r>
          </a:p>
          <a:p>
            <a:endParaRPr lang="en-IE" b="1" dirty="0"/>
          </a:p>
          <a:p>
            <a:r>
              <a:rPr lang="en-IE" dirty="0"/>
              <a:t>Available in the Arrivals Hall  Terminal  Arrivals and Arrivals Hall Terminal 2 – look out for the Maynooth University flag </a:t>
            </a:r>
            <a:r>
              <a:rPr lang="en-IE" dirty="0">
                <a:sym typeface="Wingdings" panose="05000000000000000000" pitchFamily="2" charset="2"/>
              </a:rPr>
              <a:t>and our students in MU hoodies/t-shirts. </a:t>
            </a:r>
          </a:p>
          <a:p>
            <a:endParaRPr lang="en-IE" dirty="0">
              <a:sym typeface="Wingdings" panose="05000000000000000000" pitchFamily="2" charset="2"/>
            </a:endParaRPr>
          </a:p>
          <a:p>
            <a:r>
              <a:rPr lang="en-IE" dirty="0">
                <a:sym typeface="Wingdings" panose="05000000000000000000" pitchFamily="2" charset="2"/>
              </a:rPr>
              <a:t>Dublin Airport is relatively small, only a few minutes walk between terminals, don’t be too daunted! </a:t>
            </a:r>
          </a:p>
          <a:p>
            <a:endParaRPr lang="en-IE" dirty="0"/>
          </a:p>
        </p:txBody>
      </p:sp>
    </p:spTree>
    <p:extLst>
      <p:ext uri="{BB962C8B-B14F-4D97-AF65-F5344CB8AC3E}">
        <p14:creationId xmlns:p14="http://schemas.microsoft.com/office/powerpoint/2010/main" val="6503059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a:t>Getting to Maynooth</a:t>
            </a:r>
            <a:endParaRPr dirty="0"/>
          </a:p>
        </p:txBody>
      </p:sp>
      <p:sp>
        <p:nvSpPr>
          <p:cNvPr id="3" name="Content Placeholder 2"/>
          <p:cNvSpPr>
            <a:spLocks noGrp="1"/>
          </p:cNvSpPr>
          <p:nvPr>
            <p:ph idx="1"/>
          </p:nvPr>
        </p:nvSpPr>
        <p:spPr/>
        <p:txBody>
          <a:bodyPr>
            <a:normAutofit fontScale="77500" lnSpcReduction="20000"/>
          </a:bodyPr>
          <a:lstStyle/>
          <a:p>
            <a:endParaRPr dirty="0"/>
          </a:p>
          <a:p>
            <a:r>
              <a:rPr dirty="0"/>
              <a:t>Transport to Maynooth:</a:t>
            </a:r>
            <a:r>
              <a:rPr lang="en-IE" dirty="0"/>
              <a:t>  Bus or taxi connection to Maynooth from the airport.  Taxi is the best option to get you right to your door. The bus service will drop you in Maynooth town, near the </a:t>
            </a:r>
            <a:r>
              <a:rPr lang="en-IE" dirty="0" err="1"/>
              <a:t>Glenroyal</a:t>
            </a:r>
            <a:r>
              <a:rPr lang="en-IE" dirty="0"/>
              <a:t> Hotel which is in the town centre. It’s a walk of about 20 minutes to the North Campus.</a:t>
            </a:r>
          </a:p>
          <a:p>
            <a:endParaRPr lang="en-IE" dirty="0"/>
          </a:p>
          <a:p>
            <a:r>
              <a:rPr lang="en-IE" b="1" dirty="0"/>
              <a:t>Late at night/lots of luggage – get a taxi directly from the Airport</a:t>
            </a:r>
          </a:p>
          <a:p>
            <a:endParaRPr dirty="0"/>
          </a:p>
          <a:p>
            <a:r>
              <a:rPr lang="en-IE" dirty="0"/>
              <a:t>Detailed information in our Pre-Arrival Guide and on our Arrivals website</a:t>
            </a:r>
          </a:p>
          <a:p>
            <a:pPr lvl="5"/>
            <a:endParaRPr lang="en-US" dirty="0"/>
          </a:p>
          <a:p>
            <a:pPr lvl="5"/>
            <a:endParaRPr lang="en-US" dirty="0"/>
          </a:p>
          <a:p>
            <a:pPr lvl="5" algn="ctr"/>
            <a:r>
              <a:rPr lang="en-US" sz="2400" dirty="0"/>
              <a:t>Download the </a:t>
            </a:r>
            <a:r>
              <a:rPr lang="en-US" sz="2400" b="1" dirty="0"/>
              <a:t>TFI Live </a:t>
            </a:r>
            <a:r>
              <a:rPr lang="en-US" sz="2400" dirty="0"/>
              <a:t>app </a:t>
            </a:r>
          </a:p>
          <a:p>
            <a:pPr lvl="5" algn="ctr"/>
            <a:r>
              <a:rPr lang="en-US" dirty="0"/>
              <a:t>(Transport for Ireland app – </a:t>
            </a:r>
          </a:p>
          <a:p>
            <a:pPr lvl="5" algn="ctr"/>
            <a:r>
              <a:rPr lang="en-US" dirty="0"/>
              <a:t>public transport maps, schedules, journey planner, etc.). </a:t>
            </a:r>
          </a:p>
          <a:p>
            <a:endParaRPr lang="en-IE" dirty="0"/>
          </a:p>
        </p:txBody>
      </p:sp>
      <p:pic>
        <p:nvPicPr>
          <p:cNvPr id="8" name="Graphic 7" descr="Megaphone1 with solid fill">
            <a:extLst>
              <a:ext uri="{FF2B5EF4-FFF2-40B4-BE49-F238E27FC236}">
                <a16:creationId xmlns:a16="http://schemas.microsoft.com/office/drawing/2014/main" id="{0D4C7B66-BC26-CC34-AD95-530D977B0919}"/>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479616" y="3992515"/>
            <a:ext cx="1267522" cy="12675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970"/>
    </mc:Choice>
    <mc:Fallback xmlns="">
      <p:transition spd="slow" advTm="297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A6801F-F118-B3A7-C31C-3FB506CBC1F1}"/>
              </a:ext>
            </a:extLst>
          </p:cNvPr>
          <p:cNvSpPr>
            <a:spLocks noGrp="1"/>
          </p:cNvSpPr>
          <p:nvPr>
            <p:ph type="title"/>
          </p:nvPr>
        </p:nvSpPr>
        <p:spPr/>
        <p:txBody>
          <a:bodyPr/>
          <a:lstStyle/>
          <a:p>
            <a:r>
              <a:rPr lang="en-IE" dirty="0"/>
              <a:t>Finding your way around</a:t>
            </a:r>
          </a:p>
        </p:txBody>
      </p:sp>
      <p:sp>
        <p:nvSpPr>
          <p:cNvPr id="3" name="Content Placeholder 2">
            <a:extLst>
              <a:ext uri="{FF2B5EF4-FFF2-40B4-BE49-F238E27FC236}">
                <a16:creationId xmlns:a16="http://schemas.microsoft.com/office/drawing/2014/main" id="{034E0ED8-16FA-0345-3580-AB25F0C9A9C0}"/>
              </a:ext>
            </a:extLst>
          </p:cNvPr>
          <p:cNvSpPr>
            <a:spLocks noGrp="1"/>
          </p:cNvSpPr>
          <p:nvPr>
            <p:ph idx="1"/>
          </p:nvPr>
        </p:nvSpPr>
        <p:spPr>
          <a:xfrm>
            <a:off x="571500" y="762000"/>
            <a:ext cx="4572000" cy="5616766"/>
          </a:xfrm>
        </p:spPr>
        <p:txBody>
          <a:bodyPr>
            <a:normAutofit/>
          </a:bodyPr>
          <a:lstStyle/>
          <a:p>
            <a:pPr marL="0" indent="0">
              <a:buNone/>
            </a:pPr>
            <a:r>
              <a:rPr lang="en-IE" b="1" dirty="0"/>
              <a:t>Eircode</a:t>
            </a:r>
            <a:endParaRPr lang="en-IE" dirty="0"/>
          </a:p>
          <a:p>
            <a:pPr marL="0" indent="0">
              <a:buNone/>
            </a:pPr>
            <a:r>
              <a:rPr lang="en-IE" dirty="0"/>
              <a:t>Pronounced air-code. Every house, building, apartment in Ireland has a unique identifier code.  If you have the code for your house/apartment, you can give it to your taxi driver or put it into  Google maps to find your way to your accommodation.</a:t>
            </a:r>
          </a:p>
          <a:p>
            <a:pPr marL="0" indent="0">
              <a:buNone/>
            </a:pPr>
            <a:r>
              <a:rPr lang="en-IE" dirty="0"/>
              <a:t>www.Eircode.ie</a:t>
            </a:r>
          </a:p>
          <a:p>
            <a:pPr marL="0" indent="0">
              <a:buNone/>
            </a:pPr>
            <a:endParaRPr lang="en-IE" dirty="0"/>
          </a:p>
          <a:p>
            <a:pPr marL="0" indent="0">
              <a:buNone/>
            </a:pPr>
            <a:endParaRPr lang="en-IE" dirty="0"/>
          </a:p>
          <a:p>
            <a:pPr marL="0" indent="0">
              <a:buNone/>
            </a:pPr>
            <a:r>
              <a:rPr lang="en-IE" dirty="0"/>
              <a:t>Be sure to download </a:t>
            </a:r>
            <a:r>
              <a:rPr lang="en-IE" b="1" dirty="0"/>
              <a:t>Google Maps </a:t>
            </a:r>
            <a:r>
              <a:rPr lang="en-IE" dirty="0"/>
              <a:t>to your phone so you can find your way around with Eircode</a:t>
            </a:r>
          </a:p>
        </p:txBody>
      </p:sp>
      <p:pic>
        <p:nvPicPr>
          <p:cNvPr id="4" name="Graphic 3" descr="Megaphone1 with solid fill">
            <a:extLst>
              <a:ext uri="{FF2B5EF4-FFF2-40B4-BE49-F238E27FC236}">
                <a16:creationId xmlns:a16="http://schemas.microsoft.com/office/drawing/2014/main" id="{587C1DC3-605D-2C16-BACF-08ED9453CA1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571500" y="3712464"/>
            <a:ext cx="1173510" cy="1173510"/>
          </a:xfrm>
          <a:prstGeom prst="rect">
            <a:avLst/>
          </a:prstGeom>
        </p:spPr>
      </p:pic>
    </p:spTree>
    <p:extLst>
      <p:ext uri="{BB962C8B-B14F-4D97-AF65-F5344CB8AC3E}">
        <p14:creationId xmlns:p14="http://schemas.microsoft.com/office/powerpoint/2010/main" val="2497255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dirty="0"/>
              <a:t>Welcome!</a:t>
            </a:r>
          </a:p>
        </p:txBody>
      </p:sp>
      <p:graphicFrame>
        <p:nvGraphicFramePr>
          <p:cNvPr id="5" name="Content Placeholder 2">
            <a:extLst>
              <a:ext uri="{FF2B5EF4-FFF2-40B4-BE49-F238E27FC236}">
                <a16:creationId xmlns:a16="http://schemas.microsoft.com/office/drawing/2014/main" id="{9FA249CF-8425-42C6-7902-34B2CCD1F700}"/>
              </a:ext>
            </a:extLst>
          </p:cNvPr>
          <p:cNvGraphicFramePr>
            <a:graphicFrameLocks noGrp="1"/>
          </p:cNvGraphicFramePr>
          <p:nvPr>
            <p:ph idx="1"/>
            <p:extLst>
              <p:ext uri="{D42A27DB-BD31-4B8C-83A1-F6EECF244321}">
                <p14:modId xmlns:p14="http://schemas.microsoft.com/office/powerpoint/2010/main" val="3437610980"/>
              </p:ext>
            </p:extLst>
          </p:nvPr>
        </p:nvGraphicFramePr>
        <p:xfrm>
          <a:off x="571500" y="762000"/>
          <a:ext cx="4572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566"/>
    </mc:Choice>
    <mc:Fallback xmlns="">
      <p:transition spd="slow" advTm="2566"/>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Welcome Week Orientation</a:t>
            </a:r>
          </a:p>
        </p:txBody>
      </p:sp>
      <p:graphicFrame>
        <p:nvGraphicFramePr>
          <p:cNvPr id="19" name="Content Placeholder 2">
            <a:extLst>
              <a:ext uri="{FF2B5EF4-FFF2-40B4-BE49-F238E27FC236}">
                <a16:creationId xmlns:a16="http://schemas.microsoft.com/office/drawing/2014/main" id="{05AB7FF7-284C-375F-528F-1F2087655925}"/>
              </a:ext>
            </a:extLst>
          </p:cNvPr>
          <p:cNvGraphicFramePr>
            <a:graphicFrameLocks noGrp="1"/>
          </p:cNvGraphicFramePr>
          <p:nvPr>
            <p:ph idx="1"/>
            <p:extLst>
              <p:ext uri="{D42A27DB-BD31-4B8C-83A1-F6EECF244321}">
                <p14:modId xmlns:p14="http://schemas.microsoft.com/office/powerpoint/2010/main" val="2468407807"/>
              </p:ext>
            </p:extLst>
          </p:nvPr>
        </p:nvGraphicFramePr>
        <p:xfrm>
          <a:off x="571500" y="194872"/>
          <a:ext cx="4690048" cy="66631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879"/>
    </mc:Choice>
    <mc:Fallback xmlns="">
      <p:transition spd="slow" advTm="2879"/>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6EA1A26-163F-4F15-91F4-F2C51AC9C1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66994" y="0"/>
            <a:ext cx="3477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DC30465-A5F2-E5EF-CB76-9167623FD158}"/>
              </a:ext>
            </a:extLst>
          </p:cNvPr>
          <p:cNvSpPr>
            <a:spLocks noGrp="1"/>
          </p:cNvSpPr>
          <p:nvPr>
            <p:ph type="title"/>
          </p:nvPr>
        </p:nvSpPr>
        <p:spPr>
          <a:xfrm>
            <a:off x="6129909" y="499533"/>
            <a:ext cx="2551176" cy="1920240"/>
          </a:xfrm>
        </p:spPr>
        <p:txBody>
          <a:bodyPr anchor="b">
            <a:normAutofit/>
          </a:bodyPr>
          <a:lstStyle/>
          <a:p>
            <a:r>
              <a:rPr lang="en-US" sz="3500" dirty="0">
                <a:solidFill>
                  <a:srgbClr val="FFFFFF"/>
                </a:solidFill>
              </a:rPr>
              <a:t>Where do I go for Orientation? </a:t>
            </a:r>
            <a:endParaRPr lang="en-IE" sz="3500" dirty="0">
              <a:solidFill>
                <a:srgbClr val="FFFFFF"/>
              </a:solidFill>
            </a:endParaRPr>
          </a:p>
        </p:txBody>
      </p:sp>
      <p:pic>
        <p:nvPicPr>
          <p:cNvPr id="5" name="Picture 4" descr="A building with a corner of the front&#10;&#10;AI-generated content may be incorrect.">
            <a:extLst>
              <a:ext uri="{FF2B5EF4-FFF2-40B4-BE49-F238E27FC236}">
                <a16:creationId xmlns:a16="http://schemas.microsoft.com/office/drawing/2014/main" id="{BEB474F3-F2F9-3133-2160-55971EDACDFF}"/>
              </a:ext>
            </a:extLst>
          </p:cNvPr>
          <p:cNvPicPr>
            <a:picLocks noChangeAspect="1"/>
          </p:cNvPicPr>
          <p:nvPr/>
        </p:nvPicPr>
        <p:blipFill>
          <a:blip r:embed="rId2"/>
          <a:srcRect l="4006" r="33003" b="-2"/>
          <a:stretch>
            <a:fillRect/>
          </a:stretch>
        </p:blipFill>
        <p:spPr>
          <a:xfrm>
            <a:off x="2829845" y="581074"/>
            <a:ext cx="2692323" cy="3195010"/>
          </a:xfrm>
          <a:prstGeom prst="rect">
            <a:avLst/>
          </a:prstGeom>
        </p:spPr>
      </p:pic>
      <p:sp>
        <p:nvSpPr>
          <p:cNvPr id="3" name="Content Placeholder 2">
            <a:extLst>
              <a:ext uri="{FF2B5EF4-FFF2-40B4-BE49-F238E27FC236}">
                <a16:creationId xmlns:a16="http://schemas.microsoft.com/office/drawing/2014/main" id="{699D5D43-F92D-481E-5929-020BEC490708}"/>
              </a:ext>
            </a:extLst>
          </p:cNvPr>
          <p:cNvSpPr>
            <a:spLocks noGrp="1"/>
          </p:cNvSpPr>
          <p:nvPr>
            <p:ph idx="1"/>
          </p:nvPr>
        </p:nvSpPr>
        <p:spPr>
          <a:xfrm>
            <a:off x="133843" y="499533"/>
            <a:ext cx="2551176" cy="3358092"/>
          </a:xfrm>
        </p:spPr>
        <p:txBody>
          <a:bodyPr>
            <a:noAutofit/>
          </a:bodyPr>
          <a:lstStyle/>
          <a:p>
            <a:pPr marL="0" indent="0">
              <a:buNone/>
            </a:pPr>
            <a:r>
              <a:rPr lang="en-US" sz="2000" dirty="0"/>
              <a:t>International Office information desk in the TSI foyer -staffed from 9 am to 5 pm each day of welcome week.  </a:t>
            </a:r>
          </a:p>
          <a:p>
            <a:pPr marL="0" indent="0">
              <a:buNone/>
            </a:pPr>
            <a:r>
              <a:rPr lang="en-US" sz="2000" dirty="0"/>
              <a:t>TSI Building, North Campus (pictured)</a:t>
            </a:r>
          </a:p>
          <a:p>
            <a:pPr marL="0" indent="0">
              <a:buNone/>
            </a:pPr>
            <a:r>
              <a:rPr lang="en-US" sz="2000" dirty="0"/>
              <a:t>Eircode </a:t>
            </a:r>
            <a:r>
              <a:rPr lang="en-IE" sz="2000" dirty="0"/>
              <a:t>W23 X04D</a:t>
            </a:r>
            <a:endParaRPr lang="en-US" sz="2000" dirty="0"/>
          </a:p>
          <a:p>
            <a:pPr marL="0" indent="0">
              <a:buNone/>
            </a:pPr>
            <a:r>
              <a:rPr lang="en-US" sz="2000" dirty="0"/>
              <a:t> </a:t>
            </a:r>
          </a:p>
        </p:txBody>
      </p:sp>
      <p:sp>
        <p:nvSpPr>
          <p:cNvPr id="4" name="Content Placeholder 2">
            <a:extLst>
              <a:ext uri="{FF2B5EF4-FFF2-40B4-BE49-F238E27FC236}">
                <a16:creationId xmlns:a16="http://schemas.microsoft.com/office/drawing/2014/main" id="{E19CBAF0-D0DA-2C63-48B2-150E690AA98A}"/>
              </a:ext>
            </a:extLst>
          </p:cNvPr>
          <p:cNvSpPr txBox="1">
            <a:spLocks/>
          </p:cNvSpPr>
          <p:nvPr/>
        </p:nvSpPr>
        <p:spPr>
          <a:xfrm>
            <a:off x="2685019" y="4010025"/>
            <a:ext cx="2551176" cy="3358092"/>
          </a:xfrm>
          <a:prstGeom prst="rect">
            <a:avLst/>
          </a:prstGeom>
        </p:spPr>
        <p:txBody>
          <a:bodyPr vert="horz" lIns="91440" tIns="45720" rIns="91440" bIns="45720" rtlCol="0">
            <a:noAutofit/>
          </a:bodyPr>
          <a:lst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a:lstStyle>
          <a:p>
            <a:pPr marL="0" indent="0">
              <a:buFont typeface="Arial" pitchFamily="34" charset="0"/>
              <a:buNone/>
            </a:pPr>
            <a:r>
              <a:rPr lang="en-US" sz="2000" dirty="0"/>
              <a:t>International office talks for new international students will take place in the John Hume Building, North Campus</a:t>
            </a:r>
          </a:p>
          <a:p>
            <a:pPr marL="0" indent="0">
              <a:buNone/>
            </a:pPr>
            <a:r>
              <a:rPr lang="en-US" sz="2000" dirty="0"/>
              <a:t>Eircode </a:t>
            </a:r>
            <a:r>
              <a:rPr lang="en-IE" sz="1800" dirty="0"/>
              <a:t>W23 F2H6</a:t>
            </a:r>
            <a:endParaRPr lang="en-US" sz="1800" dirty="0"/>
          </a:p>
        </p:txBody>
      </p:sp>
      <p:pic>
        <p:nvPicPr>
          <p:cNvPr id="8" name="Picture 7" descr="A building with a parking lot&#10;&#10;AI-generated content may be incorrect.">
            <a:extLst>
              <a:ext uri="{FF2B5EF4-FFF2-40B4-BE49-F238E27FC236}">
                <a16:creationId xmlns:a16="http://schemas.microsoft.com/office/drawing/2014/main" id="{9D199CC4-F6C4-9B57-9F04-9AB4741A2E82}"/>
              </a:ext>
            </a:extLst>
          </p:cNvPr>
          <p:cNvPicPr>
            <a:picLocks noChangeAspect="1"/>
          </p:cNvPicPr>
          <p:nvPr/>
        </p:nvPicPr>
        <p:blipFill>
          <a:blip r:embed="rId3"/>
          <a:stretch>
            <a:fillRect/>
          </a:stretch>
        </p:blipFill>
        <p:spPr>
          <a:xfrm>
            <a:off x="262966" y="4113657"/>
            <a:ext cx="2396783" cy="1673703"/>
          </a:xfrm>
          <a:prstGeom prst="rect">
            <a:avLst/>
          </a:prstGeom>
        </p:spPr>
      </p:pic>
    </p:spTree>
    <p:extLst>
      <p:ext uri="{BB962C8B-B14F-4D97-AF65-F5344CB8AC3E}">
        <p14:creationId xmlns:p14="http://schemas.microsoft.com/office/powerpoint/2010/main" val="37782871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A07E9-9E2E-F652-8A79-57B08B7CE0CF}"/>
              </a:ext>
            </a:extLst>
          </p:cNvPr>
          <p:cNvSpPr>
            <a:spLocks noGrp="1"/>
          </p:cNvSpPr>
          <p:nvPr>
            <p:ph type="title"/>
          </p:nvPr>
        </p:nvSpPr>
        <p:spPr/>
        <p:txBody>
          <a:bodyPr vert="horz" lIns="91440" tIns="45720" rIns="91440" bIns="45720" rtlCol="0">
            <a:normAutofit/>
          </a:bodyPr>
          <a:lstStyle/>
          <a:p>
            <a:r>
              <a:rPr lang="en-US" kern="1200" spc="-120" baseline="0">
                <a:latin typeface="+mj-lt"/>
                <a:ea typeface="+mj-ea"/>
                <a:cs typeface="+mj-cs"/>
              </a:rPr>
              <a:t>Opening an Irish bank account</a:t>
            </a:r>
          </a:p>
        </p:txBody>
      </p:sp>
      <p:graphicFrame>
        <p:nvGraphicFramePr>
          <p:cNvPr id="5" name="Content Placeholder 2">
            <a:extLst>
              <a:ext uri="{FF2B5EF4-FFF2-40B4-BE49-F238E27FC236}">
                <a16:creationId xmlns:a16="http://schemas.microsoft.com/office/drawing/2014/main" id="{C3CDF2DA-A255-4C4E-B872-FB6CC7596C71}"/>
              </a:ext>
            </a:extLst>
          </p:cNvPr>
          <p:cNvGraphicFramePr>
            <a:graphicFrameLocks noGrp="1"/>
          </p:cNvGraphicFramePr>
          <p:nvPr>
            <p:ph idx="1"/>
            <p:extLst>
              <p:ext uri="{D42A27DB-BD31-4B8C-83A1-F6EECF244321}">
                <p14:modId xmlns:p14="http://schemas.microsoft.com/office/powerpoint/2010/main" val="659545704"/>
              </p:ext>
            </p:extLst>
          </p:nvPr>
        </p:nvGraphicFramePr>
        <p:xfrm>
          <a:off x="571500" y="762000"/>
          <a:ext cx="4572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85861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AE993-4792-6E4A-3F5D-DD683F037A9A}"/>
              </a:ext>
            </a:extLst>
          </p:cNvPr>
          <p:cNvSpPr>
            <a:spLocks noGrp="1"/>
          </p:cNvSpPr>
          <p:nvPr>
            <p:ph type="title"/>
          </p:nvPr>
        </p:nvSpPr>
        <p:spPr/>
        <p:txBody>
          <a:bodyPr>
            <a:normAutofit/>
          </a:bodyPr>
          <a:lstStyle/>
          <a:p>
            <a:r>
              <a:rPr lang="en-IE" sz="3800" dirty="0">
                <a:solidFill>
                  <a:srgbClr val="FFFFFF"/>
                </a:solidFill>
              </a:rPr>
              <a:t>Student </a:t>
            </a:r>
            <a:br>
              <a:rPr lang="en-IE" sz="3800" dirty="0">
                <a:solidFill>
                  <a:srgbClr val="FFFFFF"/>
                </a:solidFill>
              </a:rPr>
            </a:br>
            <a:r>
              <a:rPr lang="en-IE" sz="3800" dirty="0">
                <a:solidFill>
                  <a:srgbClr val="FFFFFF"/>
                </a:solidFill>
              </a:rPr>
              <a:t>Help</a:t>
            </a:r>
            <a:br>
              <a:rPr lang="en-IE" sz="3800" dirty="0">
                <a:solidFill>
                  <a:srgbClr val="FFFFFF"/>
                </a:solidFill>
              </a:rPr>
            </a:br>
            <a:r>
              <a:rPr lang="en-IE" sz="3800" dirty="0">
                <a:solidFill>
                  <a:srgbClr val="FFFFFF"/>
                </a:solidFill>
              </a:rPr>
              <a:t>Desk</a:t>
            </a:r>
          </a:p>
        </p:txBody>
      </p:sp>
      <p:sp>
        <p:nvSpPr>
          <p:cNvPr id="15" name="Content Placeholder 2">
            <a:extLst>
              <a:ext uri="{FF2B5EF4-FFF2-40B4-BE49-F238E27FC236}">
                <a16:creationId xmlns:a16="http://schemas.microsoft.com/office/drawing/2014/main" id="{6BF5D27C-A798-4CB6-BF6A-EC3484E2D8F2}"/>
              </a:ext>
            </a:extLst>
          </p:cNvPr>
          <p:cNvSpPr>
            <a:spLocks noGrp="1"/>
          </p:cNvSpPr>
          <p:nvPr>
            <p:ph idx="1"/>
          </p:nvPr>
        </p:nvSpPr>
        <p:spPr/>
        <p:txBody>
          <a:bodyPr anchor="ctr">
            <a:normAutofit/>
          </a:bodyPr>
          <a:lstStyle/>
          <a:p>
            <a:pPr marL="0" indent="0">
              <a:buNone/>
            </a:pPr>
            <a:r>
              <a:rPr lang="en-IE" dirty="0"/>
              <a:t>There are two dedicated </a:t>
            </a:r>
            <a:r>
              <a:rPr lang="en-IE" b="1" dirty="0"/>
              <a:t>student help desks </a:t>
            </a:r>
            <a:r>
              <a:rPr lang="en-IE" dirty="0"/>
              <a:t>on our North Campus and </a:t>
            </a:r>
            <a:r>
              <a:rPr lang="en-IE" dirty="0">
                <a:hlinkClick r:id="rId2"/>
              </a:rPr>
              <a:t>online</a:t>
            </a:r>
            <a:endParaRPr lang="en-IE" dirty="0"/>
          </a:p>
          <a:p>
            <a:pPr marL="0" indent="0" fontAlgn="base">
              <a:buNone/>
            </a:pPr>
            <a:r>
              <a:rPr lang="en-US" dirty="0"/>
              <a:t>They will help you to resolve any queries you might have, provide general information and guidance, or to help you understand support services or the layout of the university. </a:t>
            </a:r>
          </a:p>
          <a:p>
            <a:pPr marL="0" indent="0" fontAlgn="base">
              <a:buNone/>
            </a:pPr>
            <a:endParaRPr lang="en-IE" b="1" dirty="0"/>
          </a:p>
          <a:p>
            <a:pPr marL="0" indent="0" fontAlgn="base">
              <a:buNone/>
            </a:pPr>
            <a:r>
              <a:rPr lang="en-IE" b="1" dirty="0"/>
              <a:t>Desk 1: Ground Floor, TSI Building</a:t>
            </a:r>
          </a:p>
          <a:p>
            <a:pPr marL="0" indent="0">
              <a:buNone/>
            </a:pPr>
            <a:r>
              <a:rPr lang="en-IE" b="1" dirty="0"/>
              <a:t>Desk 2: Ground Floor, Arts Block </a:t>
            </a:r>
          </a:p>
          <a:p>
            <a:pPr marL="0" indent="0">
              <a:buNone/>
            </a:pPr>
            <a:r>
              <a:rPr lang="en-US" b="1" dirty="0"/>
              <a:t>Monday to Friday 9.15am to 4.45pm</a:t>
            </a:r>
          </a:p>
          <a:p>
            <a:pPr marL="0" indent="0">
              <a:buNone/>
            </a:pPr>
            <a:r>
              <a:rPr lang="en-US" b="1" dirty="0">
                <a:hlinkClick r:id="rId3"/>
              </a:rPr>
              <a:t>studenthelp@mu.ie</a:t>
            </a:r>
            <a:r>
              <a:rPr lang="en-US" b="1" dirty="0"/>
              <a:t> </a:t>
            </a:r>
            <a:endParaRPr lang="en-IE" b="1" dirty="0"/>
          </a:p>
        </p:txBody>
      </p:sp>
    </p:spTree>
    <p:extLst>
      <p:ext uri="{BB962C8B-B14F-4D97-AF65-F5344CB8AC3E}">
        <p14:creationId xmlns:p14="http://schemas.microsoft.com/office/powerpoint/2010/main" val="217503847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E"/>
              <a:t>Support Services</a:t>
            </a:r>
          </a:p>
        </p:txBody>
      </p:sp>
      <p:graphicFrame>
        <p:nvGraphicFramePr>
          <p:cNvPr id="5" name="Content Placeholder 2">
            <a:extLst>
              <a:ext uri="{FF2B5EF4-FFF2-40B4-BE49-F238E27FC236}">
                <a16:creationId xmlns:a16="http://schemas.microsoft.com/office/drawing/2014/main" id="{6C2062EF-7E0A-4E88-B88E-43849FF5C669}"/>
              </a:ext>
            </a:extLst>
          </p:cNvPr>
          <p:cNvGraphicFramePr>
            <a:graphicFrameLocks noGrp="1"/>
          </p:cNvGraphicFramePr>
          <p:nvPr>
            <p:ph idx="1"/>
            <p:extLst>
              <p:ext uri="{D42A27DB-BD31-4B8C-83A1-F6EECF244321}">
                <p14:modId xmlns:p14="http://schemas.microsoft.com/office/powerpoint/2010/main" val="1422234731"/>
              </p:ext>
            </p:extLst>
          </p:nvPr>
        </p:nvGraphicFramePr>
        <p:xfrm>
          <a:off x="571500" y="761999"/>
          <a:ext cx="4572000" cy="5398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3339"/>
    </mc:Choice>
    <mc:Fallback xmlns="">
      <p:transition spd="slow" advTm="3339"/>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Stay Connected</a:t>
            </a:r>
          </a:p>
        </p:txBody>
      </p:sp>
      <p:sp>
        <p:nvSpPr>
          <p:cNvPr id="3" name="Content Placeholder 2"/>
          <p:cNvSpPr>
            <a:spLocks noGrp="1"/>
          </p:cNvSpPr>
          <p:nvPr>
            <p:ph idx="1"/>
          </p:nvPr>
        </p:nvSpPr>
        <p:spPr/>
        <p:txBody>
          <a:bodyPr>
            <a:normAutofit/>
          </a:bodyPr>
          <a:lstStyle/>
          <a:p>
            <a:endParaRPr dirty="0"/>
          </a:p>
          <a:p>
            <a:r>
              <a:rPr dirty="0"/>
              <a:t>Join official MU social media</a:t>
            </a:r>
          </a:p>
          <a:p>
            <a:r>
              <a:rPr dirty="0"/>
              <a:t>Check your email regularly</a:t>
            </a:r>
          </a:p>
          <a:p>
            <a:r>
              <a:rPr dirty="0"/>
              <a:t>Attend events and get involved!</a:t>
            </a:r>
            <a:endParaRPr lang="en-US" dirty="0"/>
          </a:p>
          <a:p>
            <a:endParaRPr lang="en-IE" dirty="0"/>
          </a:p>
          <a:p>
            <a:pPr algn="ctr"/>
            <a:r>
              <a:rPr lang="en-US" dirty="0"/>
              <a:t>Download </a:t>
            </a:r>
            <a:r>
              <a:rPr lang="en-US" b="1" dirty="0"/>
              <a:t>Goin’ App </a:t>
            </a:r>
          </a:p>
          <a:p>
            <a:pPr algn="ctr"/>
            <a:r>
              <a:rPr lang="en-US" dirty="0"/>
              <a:t>to connect with new incoming students</a:t>
            </a:r>
          </a:p>
          <a:p>
            <a:pPr algn="ctr"/>
            <a:r>
              <a:rPr lang="en-US" dirty="0"/>
              <a:t>Download the </a:t>
            </a:r>
            <a:r>
              <a:rPr lang="en-US" b="1" dirty="0"/>
              <a:t>Maynooth University  </a:t>
            </a:r>
            <a:r>
              <a:rPr lang="en-US" dirty="0"/>
              <a:t>App </a:t>
            </a:r>
          </a:p>
          <a:p>
            <a:pPr algn="ctr"/>
            <a:r>
              <a:rPr lang="en-US" dirty="0"/>
              <a:t>for maps, campus information, etc.</a:t>
            </a:r>
          </a:p>
          <a:p>
            <a:endParaRPr dirty="0"/>
          </a:p>
        </p:txBody>
      </p:sp>
      <p:pic>
        <p:nvPicPr>
          <p:cNvPr id="6" name="Graphic 5" descr="Megaphone1 with solid fill">
            <a:extLst>
              <a:ext uri="{FF2B5EF4-FFF2-40B4-BE49-F238E27FC236}">
                <a16:creationId xmlns:a16="http://schemas.microsoft.com/office/drawing/2014/main" id="{2B585285-EC38-ADD5-6634-4B4C2338C964}"/>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74919" y="2462522"/>
            <a:ext cx="1267522" cy="126752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2202"/>
    </mc:Choice>
    <mc:Fallback xmlns="">
      <p:transition spd="slow" advTm="2202"/>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0A52610-AB36-E96A-B125-7123B092D45C}"/>
              </a:ext>
            </a:extLst>
          </p:cNvPr>
          <p:cNvSpPr>
            <a:spLocks noGrp="1"/>
          </p:cNvSpPr>
          <p:nvPr>
            <p:ph type="title"/>
          </p:nvPr>
        </p:nvSpPr>
        <p:spPr/>
        <p:txBody>
          <a:bodyPr>
            <a:normAutofit/>
          </a:bodyPr>
          <a:lstStyle/>
          <a:p>
            <a:r>
              <a:rPr lang="en-IE" dirty="0"/>
              <a:t>Arrivals Website </a:t>
            </a:r>
            <a:br>
              <a:rPr lang="en-IE" dirty="0"/>
            </a:br>
            <a:endParaRPr lang="en-IE" sz="2700" dirty="0"/>
          </a:p>
        </p:txBody>
      </p:sp>
      <p:pic>
        <p:nvPicPr>
          <p:cNvPr id="8" name="Content Placeholder 7" descr="A person holding a model&#10;&#10;AI-generated content may be incorrect.">
            <a:extLst>
              <a:ext uri="{FF2B5EF4-FFF2-40B4-BE49-F238E27FC236}">
                <a16:creationId xmlns:a16="http://schemas.microsoft.com/office/drawing/2014/main" id="{80910AEC-0B0C-C494-0DA3-78487FD2FA43}"/>
              </a:ext>
            </a:extLst>
          </p:cNvPr>
          <p:cNvPicPr>
            <a:picLocks noGrp="1" noChangeAspect="1"/>
          </p:cNvPicPr>
          <p:nvPr>
            <p:ph idx="1"/>
          </p:nvPr>
        </p:nvPicPr>
        <p:blipFill>
          <a:blip r:embed="rId4"/>
          <a:stretch>
            <a:fillRect/>
          </a:stretch>
        </p:blipFill>
        <p:spPr>
          <a:xfrm>
            <a:off x="651014" y="874179"/>
            <a:ext cx="4572000" cy="3586602"/>
          </a:xfrm>
        </p:spPr>
      </p:pic>
      <p:pic>
        <p:nvPicPr>
          <p:cNvPr id="5" name="Audio 4">
            <a:hlinkClick r:id="" action="ppaction://media"/>
            <a:extLst>
              <a:ext uri="{FF2B5EF4-FFF2-40B4-BE49-F238E27FC236}">
                <a16:creationId xmlns:a16="http://schemas.microsoft.com/office/drawing/2014/main" id="{7C152283-C91D-95F7-7C7D-E9E790C2B8FA}"/>
              </a:ext>
            </a:extLst>
          </p:cNvPr>
          <p:cNvPicPr>
            <a:picLocks noChangeAspect="1"/>
          </p:cNvPicPr>
          <p:nvPr>
            <a:audioFile r:link="rId2"/>
            <p:extLst>
              <p:ext uri="{DAA4B4D4-6D71-4841-9C94-3DE7FCFB9230}">
                <p14:media xmlns:p14="http://schemas.microsoft.com/office/powerpoint/2010/main" r:embed="rId1"/>
              </p:ext>
            </p:extLst>
          </p:nvPr>
        </p:nvPicPr>
        <p:blipFill>
          <a:blip r:embed="rId5"/>
          <a:srcRect l="-203125" t="-203125" r="-203125" b="-203125"/>
          <a:stretch>
            <a:fillRect/>
          </a:stretch>
        </p:blipFill>
        <p:spPr>
          <a:xfrm>
            <a:off x="7004304" y="4718304"/>
            <a:ext cx="2057400" cy="2057400"/>
          </a:xfrm>
          <a:prstGeom prst="ellipse">
            <a:avLst/>
          </a:prstGeom>
        </p:spPr>
      </p:pic>
      <p:sp>
        <p:nvSpPr>
          <p:cNvPr id="10" name="Arrow: Left 9">
            <a:extLst>
              <a:ext uri="{FF2B5EF4-FFF2-40B4-BE49-F238E27FC236}">
                <a16:creationId xmlns:a16="http://schemas.microsoft.com/office/drawing/2014/main" id="{829F41A7-E30A-29AD-A23E-1D7BDC58CD9B}"/>
              </a:ext>
            </a:extLst>
          </p:cNvPr>
          <p:cNvSpPr/>
          <p:nvPr/>
        </p:nvSpPr>
        <p:spPr>
          <a:xfrm rot="5400000">
            <a:off x="2530055" y="3957034"/>
            <a:ext cx="1941050" cy="474288"/>
          </a:xfrm>
          <a:prstGeom prst="leftArrow">
            <a:avLst>
              <a:gd name="adj1" fmla="val 53982"/>
              <a:gd name="adj2" fmla="val 69446"/>
            </a:avLst>
          </a:prstGeom>
          <a:solidFill>
            <a:srgbClr val="FF0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E"/>
          </a:p>
        </p:txBody>
      </p:sp>
      <p:sp>
        <p:nvSpPr>
          <p:cNvPr id="4" name="TextBox 3">
            <a:extLst>
              <a:ext uri="{FF2B5EF4-FFF2-40B4-BE49-F238E27FC236}">
                <a16:creationId xmlns:a16="http://schemas.microsoft.com/office/drawing/2014/main" id="{D83B361A-9EA6-C636-FEB9-C993F85F023B}"/>
              </a:ext>
            </a:extLst>
          </p:cNvPr>
          <p:cNvSpPr txBox="1"/>
          <p:nvPr/>
        </p:nvSpPr>
        <p:spPr>
          <a:xfrm>
            <a:off x="420624" y="5385816"/>
            <a:ext cx="4802390" cy="1200329"/>
          </a:xfrm>
          <a:prstGeom prst="rect">
            <a:avLst/>
          </a:prstGeom>
          <a:noFill/>
        </p:spPr>
        <p:txBody>
          <a:bodyPr wrap="square" rtlCol="0">
            <a:spAutoFit/>
          </a:bodyPr>
          <a:lstStyle/>
          <a:p>
            <a:r>
              <a:rPr lang="en-IE" dirty="0"/>
              <a:t>Dedicated website for pre-arrival and arrival information – find it on the main International Office website – </a:t>
            </a:r>
            <a:r>
              <a:rPr lang="en-IE" dirty="0">
                <a:hlinkClick r:id="rId6"/>
              </a:rPr>
              <a:t>www.maynoothuniversity.ie/international</a:t>
            </a:r>
            <a:r>
              <a:rPr lang="en-IE" dirty="0"/>
              <a:t> </a:t>
            </a:r>
          </a:p>
        </p:txBody>
      </p:sp>
    </p:spTree>
  </p:cSld>
  <p:clrMapOvr>
    <a:masterClrMapping/>
  </p:clrMapOvr>
  <mc:AlternateContent xmlns:mc="http://schemas.openxmlformats.org/markup-compatibility/2006" xmlns:p14="http://schemas.microsoft.com/office/powerpoint/2010/main">
    <mc:Choice Requires="p14">
      <p:transition spd="slow" p14:dur="2000" advTm="2217"/>
    </mc:Choice>
    <mc:Fallback xmlns="">
      <p:transition spd="slow" advTm="221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7" fill="hold" display="0">
                  <p:stCondLst>
                    <p:cond delay="indefinite"/>
                  </p:stCondLst>
                  <p:endCondLst>
                    <p:cond evt="onStopAudio" delay="0">
                      <p:tgtEl>
                        <p:sldTgt/>
                      </p:tgtEl>
                    </p:cond>
                  </p:endCondLst>
                </p:cTn>
                <p:tgtEl>
                  <p:spTgt spid="5"/>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1661D-DD64-CDDC-698E-EF8AED058212}"/>
              </a:ext>
            </a:extLst>
          </p:cNvPr>
          <p:cNvSpPr>
            <a:spLocks noGrp="1"/>
          </p:cNvSpPr>
          <p:nvPr>
            <p:ph type="title"/>
          </p:nvPr>
        </p:nvSpPr>
        <p:spPr/>
        <p:txBody>
          <a:bodyPr>
            <a:normAutofit fontScale="90000"/>
          </a:bodyPr>
          <a:lstStyle/>
          <a:p>
            <a:r>
              <a:rPr lang="en-IE" dirty="0"/>
              <a:t>Pre-Arrival Guide  - Essential reading</a:t>
            </a:r>
          </a:p>
        </p:txBody>
      </p:sp>
      <p:sp>
        <p:nvSpPr>
          <p:cNvPr id="7" name="TextBox 6">
            <a:extLst>
              <a:ext uri="{FF2B5EF4-FFF2-40B4-BE49-F238E27FC236}">
                <a16:creationId xmlns:a16="http://schemas.microsoft.com/office/drawing/2014/main" id="{8CE54921-6A70-3DA7-470E-7A52C1E770D3}"/>
              </a:ext>
            </a:extLst>
          </p:cNvPr>
          <p:cNvSpPr txBox="1"/>
          <p:nvPr/>
        </p:nvSpPr>
        <p:spPr>
          <a:xfrm>
            <a:off x="525780" y="420309"/>
            <a:ext cx="7745120" cy="2308324"/>
          </a:xfrm>
          <a:prstGeom prst="rect">
            <a:avLst/>
          </a:prstGeom>
          <a:noFill/>
        </p:spPr>
        <p:txBody>
          <a:bodyPr wrap="square">
            <a:spAutoFit/>
          </a:bodyPr>
          <a:lstStyle/>
          <a:p>
            <a:r>
              <a:rPr lang="en-IE" sz="1800" dirty="0"/>
              <a:t>Be sure to read our </a:t>
            </a:r>
            <a:r>
              <a:rPr lang="en-IE" sz="1800" b="1" dirty="0"/>
              <a:t>Pre-Arrival Guide </a:t>
            </a:r>
            <a:r>
              <a:rPr lang="en-IE" sz="1800" dirty="0"/>
              <a:t>available </a:t>
            </a:r>
          </a:p>
          <a:p>
            <a:r>
              <a:rPr lang="en-IE" sz="1800" dirty="0"/>
              <a:t>under the Key Information Before you Arrive section </a:t>
            </a:r>
          </a:p>
          <a:p>
            <a:r>
              <a:rPr lang="en-IE" sz="1800" dirty="0"/>
              <a:t>of our Arrivals Website </a:t>
            </a:r>
          </a:p>
          <a:p>
            <a:r>
              <a:rPr lang="en-US" sz="1600" dirty="0">
                <a:hlinkClick r:id="rId2"/>
              </a:rPr>
              <a:t>Key Information Before You Arrive | Maynooth University</a:t>
            </a:r>
            <a:endParaRPr lang="en-IE" sz="1600" dirty="0"/>
          </a:p>
          <a:p>
            <a:endParaRPr lang="en-IE" dirty="0"/>
          </a:p>
          <a:p>
            <a:endParaRPr lang="en-IE" sz="1800" dirty="0"/>
          </a:p>
          <a:p>
            <a:endParaRPr lang="en-IE" dirty="0"/>
          </a:p>
          <a:p>
            <a:endParaRPr lang="en-IE" dirty="0"/>
          </a:p>
        </p:txBody>
      </p:sp>
      <p:pic>
        <p:nvPicPr>
          <p:cNvPr id="8" name="Picture 7" descr="A screenshot of a computer&#10;&#10;AI-generated content may be incorrect.">
            <a:extLst>
              <a:ext uri="{FF2B5EF4-FFF2-40B4-BE49-F238E27FC236}">
                <a16:creationId xmlns:a16="http://schemas.microsoft.com/office/drawing/2014/main" id="{CAD72F9C-43FA-CCE3-9680-56D1823A739C}"/>
              </a:ext>
            </a:extLst>
          </p:cNvPr>
          <p:cNvPicPr>
            <a:picLocks noChangeAspect="1"/>
          </p:cNvPicPr>
          <p:nvPr/>
        </p:nvPicPr>
        <p:blipFill>
          <a:blip r:embed="rId3"/>
          <a:stretch>
            <a:fillRect/>
          </a:stretch>
        </p:blipFill>
        <p:spPr>
          <a:xfrm>
            <a:off x="408583" y="2106322"/>
            <a:ext cx="5324857" cy="4035243"/>
          </a:xfrm>
          <a:prstGeom prst="rect">
            <a:avLst/>
          </a:prstGeom>
        </p:spPr>
      </p:pic>
    </p:spTree>
    <p:extLst>
      <p:ext uri="{BB962C8B-B14F-4D97-AF65-F5344CB8AC3E}">
        <p14:creationId xmlns:p14="http://schemas.microsoft.com/office/powerpoint/2010/main" val="37829388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D91FE5-DCC9-23E9-A6B9-A8C7B9851591}"/>
              </a:ext>
            </a:extLst>
          </p:cNvPr>
          <p:cNvSpPr>
            <a:spLocks noGrp="1"/>
          </p:cNvSpPr>
          <p:nvPr>
            <p:ph type="title"/>
          </p:nvPr>
        </p:nvSpPr>
        <p:spPr/>
        <p:txBody>
          <a:bodyPr>
            <a:normAutofit/>
          </a:bodyPr>
          <a:lstStyle/>
          <a:p>
            <a:r>
              <a:rPr lang="en-IE">
                <a:solidFill>
                  <a:srgbClr val="FFFFFF"/>
                </a:solidFill>
              </a:rPr>
              <a:t>Safe Travelling! </a:t>
            </a:r>
          </a:p>
        </p:txBody>
      </p:sp>
      <p:sp>
        <p:nvSpPr>
          <p:cNvPr id="3" name="Content Placeholder 2">
            <a:extLst>
              <a:ext uri="{FF2B5EF4-FFF2-40B4-BE49-F238E27FC236}">
                <a16:creationId xmlns:a16="http://schemas.microsoft.com/office/drawing/2014/main" id="{08167FAD-F315-C636-2EB6-0E7ABC9BCAF8}"/>
              </a:ext>
            </a:extLst>
          </p:cNvPr>
          <p:cNvSpPr>
            <a:spLocks noGrp="1"/>
          </p:cNvSpPr>
          <p:nvPr>
            <p:ph idx="1"/>
          </p:nvPr>
        </p:nvSpPr>
        <p:spPr/>
        <p:txBody>
          <a:bodyPr anchor="ctr">
            <a:normAutofit/>
          </a:bodyPr>
          <a:lstStyle/>
          <a:p>
            <a:pPr marL="0" indent="0">
              <a:buNone/>
            </a:pPr>
            <a:r>
              <a:rPr lang="en-IE" dirty="0"/>
              <a:t>We look forward to welcoming you to our campus!</a:t>
            </a:r>
          </a:p>
          <a:p>
            <a:pPr marL="0" indent="0">
              <a:buNone/>
            </a:pPr>
            <a:endParaRPr lang="en-IE" dirty="0"/>
          </a:p>
          <a:p>
            <a:pPr marL="0" indent="0">
              <a:buNone/>
            </a:pPr>
            <a:r>
              <a:rPr lang="en-IE" dirty="0"/>
              <a:t>Here’s a word from Satya our International Student Ambassador</a:t>
            </a:r>
          </a:p>
          <a:p>
            <a:pPr marL="0" indent="0">
              <a:buNone/>
            </a:pPr>
            <a:endParaRPr lang="en-IE" dirty="0"/>
          </a:p>
          <a:p>
            <a:pPr marL="0" indent="0">
              <a:buNone/>
            </a:pPr>
            <a:r>
              <a:rPr lang="en-IE" dirty="0"/>
              <a:t>Followed by Q&amp;As</a:t>
            </a:r>
          </a:p>
        </p:txBody>
      </p:sp>
    </p:spTree>
    <p:extLst>
      <p:ext uri="{BB962C8B-B14F-4D97-AF65-F5344CB8AC3E}">
        <p14:creationId xmlns:p14="http://schemas.microsoft.com/office/powerpoint/2010/main" val="1805852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01939CB-1840-F06D-EF6F-B6B7554A27D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DAA41-FC5E-C6AC-34E9-B073AB10066B}"/>
              </a:ext>
            </a:extLst>
          </p:cNvPr>
          <p:cNvSpPr>
            <a:spLocks noGrp="1"/>
          </p:cNvSpPr>
          <p:nvPr>
            <p:ph type="title"/>
          </p:nvPr>
        </p:nvSpPr>
        <p:spPr/>
        <p:txBody>
          <a:bodyPr vert="horz" lIns="91440" tIns="45720" rIns="91440" bIns="45720" rtlCol="0">
            <a:normAutofit/>
          </a:bodyPr>
          <a:lstStyle/>
          <a:p>
            <a:r>
              <a:rPr lang="en-US" dirty="0"/>
              <a:t>Before You Travel </a:t>
            </a:r>
            <a:br>
              <a:rPr lang="en-US" dirty="0"/>
            </a:br>
            <a:endParaRPr lang="en-US" dirty="0"/>
          </a:p>
        </p:txBody>
      </p:sp>
      <p:graphicFrame>
        <p:nvGraphicFramePr>
          <p:cNvPr id="11" name="Content Placeholder 2">
            <a:extLst>
              <a:ext uri="{FF2B5EF4-FFF2-40B4-BE49-F238E27FC236}">
                <a16:creationId xmlns:a16="http://schemas.microsoft.com/office/drawing/2014/main" id="{980E9DC2-9777-29C7-1782-597A4B59760C}"/>
              </a:ext>
            </a:extLst>
          </p:cNvPr>
          <p:cNvGraphicFramePr>
            <a:graphicFrameLocks noGrp="1"/>
          </p:cNvGraphicFramePr>
          <p:nvPr>
            <p:ph idx="1"/>
            <p:extLst>
              <p:ext uri="{D42A27DB-BD31-4B8C-83A1-F6EECF244321}">
                <p14:modId xmlns:p14="http://schemas.microsoft.com/office/powerpoint/2010/main" val="677336595"/>
              </p:ext>
            </p:extLst>
          </p:nvPr>
        </p:nvGraphicFramePr>
        <p:xfrm>
          <a:off x="571500" y="762000"/>
          <a:ext cx="45720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01026675"/>
      </p:ext>
    </p:extLst>
  </p:cSld>
  <p:clrMapOvr>
    <a:masterClrMapping/>
  </p:clrMapOvr>
  <mc:AlternateContent xmlns:mc="http://schemas.openxmlformats.org/markup-compatibility/2006" xmlns:p14="http://schemas.microsoft.com/office/powerpoint/2010/main">
    <mc:Choice Requires="p14">
      <p:transition spd="slow" p14:dur="2000" advTm="2554"/>
    </mc:Choice>
    <mc:Fallback xmlns="">
      <p:transition spd="slow" advTm="2554"/>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AA4BF-771E-70C2-7AC8-C3488A69041A}"/>
              </a:ext>
            </a:extLst>
          </p:cNvPr>
          <p:cNvSpPr>
            <a:spLocks noGrp="1"/>
          </p:cNvSpPr>
          <p:nvPr>
            <p:ph type="title"/>
          </p:nvPr>
        </p:nvSpPr>
        <p:spPr/>
        <p:txBody>
          <a:bodyPr/>
          <a:lstStyle/>
          <a:p>
            <a:r>
              <a:rPr lang="en-IE" dirty="0"/>
              <a:t>Before you travel </a:t>
            </a:r>
          </a:p>
        </p:txBody>
      </p:sp>
      <p:sp>
        <p:nvSpPr>
          <p:cNvPr id="3" name="Content Placeholder 2">
            <a:extLst>
              <a:ext uri="{FF2B5EF4-FFF2-40B4-BE49-F238E27FC236}">
                <a16:creationId xmlns:a16="http://schemas.microsoft.com/office/drawing/2014/main" id="{CAEC3733-C438-BD8B-6B3B-576F5D058E05}"/>
              </a:ext>
            </a:extLst>
          </p:cNvPr>
          <p:cNvSpPr>
            <a:spLocks noGrp="1"/>
          </p:cNvSpPr>
          <p:nvPr>
            <p:ph idx="1"/>
          </p:nvPr>
        </p:nvSpPr>
        <p:spPr/>
        <p:txBody>
          <a:bodyPr>
            <a:normAutofit fontScale="92500" lnSpcReduction="10000"/>
          </a:bodyPr>
          <a:lstStyle/>
          <a:p>
            <a:pPr marL="0" indent="0">
              <a:buNone/>
            </a:pPr>
            <a:r>
              <a:rPr lang="en-IE" dirty="0"/>
              <a:t>Connect with other new incoming international students on our </a:t>
            </a:r>
            <a:r>
              <a:rPr lang="en-IE" b="1" dirty="0"/>
              <a:t>Goin’ </a:t>
            </a:r>
            <a:r>
              <a:rPr lang="en-IE" dirty="0"/>
              <a:t>app. Satya, our International Student Ambassador, is on the app and available to answer questions</a:t>
            </a:r>
          </a:p>
          <a:p>
            <a:endParaRPr lang="en-IE" dirty="0"/>
          </a:p>
          <a:p>
            <a:pPr marL="0" indent="0">
              <a:buNone/>
            </a:pPr>
            <a:r>
              <a:rPr lang="en-IE" dirty="0"/>
              <a:t>Use the app to find a group to take a taxi from the airport, find accommodation, etc. </a:t>
            </a:r>
          </a:p>
          <a:p>
            <a:pPr marL="0" indent="0">
              <a:buNone/>
            </a:pPr>
            <a:endParaRPr lang="en-IE" dirty="0"/>
          </a:p>
          <a:p>
            <a:pPr marL="0" indent="0">
              <a:buNone/>
            </a:pPr>
            <a:r>
              <a:rPr lang="en-IE" dirty="0"/>
              <a:t>If you are arranging a courier to send your items to you in Maynooth, be sure that the courier is aware of and engages with Irish Customs – you do not want to be presented with a customs bill when your items arrive! </a:t>
            </a:r>
          </a:p>
        </p:txBody>
      </p:sp>
    </p:spTree>
    <p:extLst>
      <p:ext uri="{BB962C8B-B14F-4D97-AF65-F5344CB8AC3E}">
        <p14:creationId xmlns:p14="http://schemas.microsoft.com/office/powerpoint/2010/main" val="4002578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ormAutofit/>
          </a:bodyPr>
          <a:lstStyle/>
          <a:p>
            <a:r>
              <a:rPr lang="en-US"/>
              <a:t>Visa &amp; Immigration</a:t>
            </a:r>
          </a:p>
        </p:txBody>
      </p:sp>
      <p:graphicFrame>
        <p:nvGraphicFramePr>
          <p:cNvPr id="11" name="Content Placeholder 2">
            <a:extLst>
              <a:ext uri="{FF2B5EF4-FFF2-40B4-BE49-F238E27FC236}">
                <a16:creationId xmlns:a16="http://schemas.microsoft.com/office/drawing/2014/main" id="{608D5635-FD1E-AE77-1E6A-B34050EA4C79}"/>
              </a:ext>
            </a:extLst>
          </p:cNvPr>
          <p:cNvGraphicFramePr>
            <a:graphicFrameLocks noGrp="1"/>
          </p:cNvGraphicFramePr>
          <p:nvPr>
            <p:ph idx="1"/>
            <p:extLst>
              <p:ext uri="{D42A27DB-BD31-4B8C-83A1-F6EECF244321}">
                <p14:modId xmlns:p14="http://schemas.microsoft.com/office/powerpoint/2010/main" val="3824966711"/>
              </p:ext>
            </p:extLst>
          </p:nvPr>
        </p:nvGraphicFramePr>
        <p:xfrm>
          <a:off x="571500" y="761999"/>
          <a:ext cx="4572000" cy="50391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2000" advTm="2554"/>
    </mc:Choice>
    <mc:Fallback xmlns="">
      <p:transition spd="slow" advTm="2554"/>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1A2669-C2E6-46AA-1166-2F6DB8015702}"/>
              </a:ext>
            </a:extLst>
          </p:cNvPr>
          <p:cNvSpPr>
            <a:spLocks noGrp="1"/>
          </p:cNvSpPr>
          <p:nvPr>
            <p:ph type="title"/>
          </p:nvPr>
        </p:nvSpPr>
        <p:spPr>
          <a:xfrm>
            <a:off x="5797296" y="542282"/>
            <a:ext cx="3136392" cy="1920240"/>
          </a:xfrm>
        </p:spPr>
        <p:txBody>
          <a:bodyPr/>
          <a:lstStyle/>
          <a:p>
            <a:r>
              <a:rPr lang="en-IE" dirty="0"/>
              <a:t>Accommodation</a:t>
            </a:r>
          </a:p>
        </p:txBody>
      </p:sp>
      <p:sp>
        <p:nvSpPr>
          <p:cNvPr id="3" name="Content Placeholder 2">
            <a:extLst>
              <a:ext uri="{FF2B5EF4-FFF2-40B4-BE49-F238E27FC236}">
                <a16:creationId xmlns:a16="http://schemas.microsoft.com/office/drawing/2014/main" id="{A171F586-29DA-4A12-8510-1D27D96C4919}"/>
              </a:ext>
            </a:extLst>
          </p:cNvPr>
          <p:cNvSpPr>
            <a:spLocks noGrp="1"/>
          </p:cNvSpPr>
          <p:nvPr>
            <p:ph idx="1"/>
          </p:nvPr>
        </p:nvSpPr>
        <p:spPr>
          <a:xfrm>
            <a:off x="571500" y="312745"/>
            <a:ext cx="4572000" cy="4572000"/>
          </a:xfrm>
        </p:spPr>
        <p:txBody>
          <a:bodyPr>
            <a:noAutofit/>
          </a:bodyPr>
          <a:lstStyle/>
          <a:p>
            <a:r>
              <a:rPr lang="en-IE" b="1" dirty="0"/>
              <a:t>On-campus accommodation </a:t>
            </a:r>
          </a:p>
          <a:p>
            <a:r>
              <a:rPr lang="en-IE" dirty="0"/>
              <a:t>First year undergraduate degree students are guaranteed on-campus accommodation. You will receive a booking email in July.</a:t>
            </a:r>
          </a:p>
          <a:p>
            <a:endParaRPr lang="en-IE" dirty="0"/>
          </a:p>
          <a:p>
            <a:r>
              <a:rPr lang="en-IE" dirty="0"/>
              <a:t>Postgraduate students are offered our new Buckley House accommodation in Maynooth Town.  You will be sent an expression of interest form  for a 50 week lease.  38 week leases are for North Campus accommodation and have very limited accommodation</a:t>
            </a:r>
          </a:p>
          <a:p>
            <a:endParaRPr lang="en-IE" dirty="0"/>
          </a:p>
          <a:p>
            <a:r>
              <a:rPr lang="en-IE" dirty="0"/>
              <a:t>Accommodation costs between €5,500 to €12, 500 depending on the type of accommodation and lease duration </a:t>
            </a:r>
          </a:p>
        </p:txBody>
      </p:sp>
    </p:spTree>
    <p:extLst>
      <p:ext uri="{BB962C8B-B14F-4D97-AF65-F5344CB8AC3E}">
        <p14:creationId xmlns:p14="http://schemas.microsoft.com/office/powerpoint/2010/main" val="24141184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37EAF-CF2C-763F-2F3F-7728054080D2}"/>
              </a:ext>
            </a:extLst>
          </p:cNvPr>
          <p:cNvSpPr>
            <a:spLocks noGrp="1"/>
          </p:cNvSpPr>
          <p:nvPr>
            <p:ph type="title"/>
          </p:nvPr>
        </p:nvSpPr>
        <p:spPr>
          <a:xfrm>
            <a:off x="5784112" y="542282"/>
            <a:ext cx="3359888" cy="1920240"/>
          </a:xfrm>
        </p:spPr>
        <p:txBody>
          <a:bodyPr/>
          <a:lstStyle/>
          <a:p>
            <a:r>
              <a:rPr lang="en-IE" dirty="0"/>
              <a:t>Accommodation</a:t>
            </a:r>
          </a:p>
        </p:txBody>
      </p:sp>
      <p:sp>
        <p:nvSpPr>
          <p:cNvPr id="3" name="Content Placeholder 2">
            <a:extLst>
              <a:ext uri="{FF2B5EF4-FFF2-40B4-BE49-F238E27FC236}">
                <a16:creationId xmlns:a16="http://schemas.microsoft.com/office/drawing/2014/main" id="{4857FAC9-0898-FAC2-3F3F-C319ECAA9271}"/>
              </a:ext>
            </a:extLst>
          </p:cNvPr>
          <p:cNvSpPr>
            <a:spLocks noGrp="1"/>
          </p:cNvSpPr>
          <p:nvPr>
            <p:ph idx="1"/>
          </p:nvPr>
        </p:nvSpPr>
        <p:spPr>
          <a:xfrm>
            <a:off x="571500" y="176522"/>
            <a:ext cx="4572000" cy="4572000"/>
          </a:xfrm>
        </p:spPr>
        <p:txBody>
          <a:bodyPr>
            <a:noAutofit/>
          </a:bodyPr>
          <a:lstStyle/>
          <a:p>
            <a:r>
              <a:rPr lang="en-IE" sz="2400" b="1" dirty="0"/>
              <a:t>Off-campus accommodation</a:t>
            </a:r>
          </a:p>
          <a:p>
            <a:pPr marL="0" indent="0">
              <a:buNone/>
            </a:pPr>
            <a:r>
              <a:rPr lang="en-IE" sz="2400" dirty="0"/>
              <a:t> MU uses </a:t>
            </a:r>
            <a:r>
              <a:rPr lang="en-IE" sz="2400" dirty="0" err="1"/>
              <a:t>Studentpad</a:t>
            </a:r>
            <a:r>
              <a:rPr lang="en-IE" sz="2400" dirty="0"/>
              <a:t> which is open from  17 June to 28 August </a:t>
            </a:r>
          </a:p>
          <a:p>
            <a:r>
              <a:rPr lang="en-IE" sz="2400" dirty="0"/>
              <a:t>Queries: </a:t>
            </a:r>
            <a:r>
              <a:rPr lang="en-IE" sz="2400" dirty="0">
                <a:hlinkClick r:id="rId2"/>
              </a:rPr>
              <a:t>maynoothstudentpad@mu.ie</a:t>
            </a:r>
            <a:endParaRPr lang="en-IE" sz="2400" dirty="0"/>
          </a:p>
          <a:p>
            <a:endParaRPr lang="en-IE" sz="2400" dirty="0"/>
          </a:p>
          <a:p>
            <a:r>
              <a:rPr lang="en-IE" sz="2400" dirty="0"/>
              <a:t>Other popular sites (not affiliated to the university):</a:t>
            </a:r>
          </a:p>
          <a:p>
            <a:r>
              <a:rPr lang="en-IE" sz="2400" dirty="0">
                <a:hlinkClick r:id="rId3"/>
              </a:rPr>
              <a:t>www.daft.ie</a:t>
            </a:r>
            <a:endParaRPr lang="en-IE" sz="2400" dirty="0"/>
          </a:p>
          <a:p>
            <a:r>
              <a:rPr lang="en-IE" sz="2400" dirty="0">
                <a:hlinkClick r:id="rId4"/>
              </a:rPr>
              <a:t>www.rent.ie</a:t>
            </a:r>
            <a:endParaRPr lang="en-IE" sz="2400" dirty="0"/>
          </a:p>
          <a:p>
            <a:r>
              <a:rPr lang="en-IE" sz="2400" dirty="0">
                <a:hlinkClick r:id="rId5"/>
              </a:rPr>
              <a:t>www.property.ie</a:t>
            </a:r>
            <a:endParaRPr lang="en-IE" sz="2400" dirty="0"/>
          </a:p>
          <a:p>
            <a:r>
              <a:rPr lang="en-IE" sz="2400" dirty="0">
                <a:hlinkClick r:id="rId6"/>
              </a:rPr>
              <a:t>www.myhome.ie</a:t>
            </a:r>
            <a:endParaRPr lang="en-IE" sz="2400" dirty="0"/>
          </a:p>
          <a:p>
            <a:r>
              <a:rPr lang="en-IE" sz="2400" dirty="0">
                <a:hlinkClick r:id="rId7"/>
              </a:rPr>
              <a:t>www.hostingpower.ie</a:t>
            </a:r>
            <a:r>
              <a:rPr lang="en-IE" sz="2400" dirty="0"/>
              <a:t>  </a:t>
            </a:r>
          </a:p>
        </p:txBody>
      </p:sp>
    </p:spTree>
    <p:extLst>
      <p:ext uri="{BB962C8B-B14F-4D97-AF65-F5344CB8AC3E}">
        <p14:creationId xmlns:p14="http://schemas.microsoft.com/office/powerpoint/2010/main" val="30700337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26722-24AF-72BF-F537-027EBA7582E8}"/>
              </a:ext>
            </a:extLst>
          </p:cNvPr>
          <p:cNvSpPr>
            <a:spLocks noGrp="1"/>
          </p:cNvSpPr>
          <p:nvPr>
            <p:ph type="title"/>
          </p:nvPr>
        </p:nvSpPr>
        <p:spPr>
          <a:xfrm>
            <a:off x="5833872" y="542282"/>
            <a:ext cx="3054096" cy="1920240"/>
          </a:xfrm>
        </p:spPr>
        <p:txBody>
          <a:bodyPr/>
          <a:lstStyle/>
          <a:p>
            <a:r>
              <a:rPr lang="en-IE" dirty="0"/>
              <a:t>Accommodation</a:t>
            </a:r>
          </a:p>
        </p:txBody>
      </p:sp>
      <p:sp>
        <p:nvSpPr>
          <p:cNvPr id="3" name="Content Placeholder 2">
            <a:extLst>
              <a:ext uri="{FF2B5EF4-FFF2-40B4-BE49-F238E27FC236}">
                <a16:creationId xmlns:a16="http://schemas.microsoft.com/office/drawing/2014/main" id="{D73512AE-420E-0CEB-0BDD-847D7A0F30B5}"/>
              </a:ext>
            </a:extLst>
          </p:cNvPr>
          <p:cNvSpPr>
            <a:spLocks noGrp="1"/>
          </p:cNvSpPr>
          <p:nvPr>
            <p:ph idx="1"/>
          </p:nvPr>
        </p:nvSpPr>
        <p:spPr/>
        <p:txBody>
          <a:bodyPr>
            <a:normAutofit lnSpcReduction="10000"/>
          </a:bodyPr>
          <a:lstStyle/>
          <a:p>
            <a:r>
              <a:rPr lang="en-IE" dirty="0"/>
              <a:t>Top tips for finding private off-campus accommodation:</a:t>
            </a:r>
          </a:p>
          <a:p>
            <a:endParaRPr lang="en-IE" dirty="0"/>
          </a:p>
          <a:p>
            <a:r>
              <a:rPr lang="en-IE" dirty="0"/>
              <a:t>Widen your search area to outside of Maynooth Town</a:t>
            </a:r>
          </a:p>
          <a:p>
            <a:endParaRPr lang="en-IE" dirty="0"/>
          </a:p>
          <a:p>
            <a:r>
              <a:rPr lang="en-IE" sz="2400" dirty="0"/>
              <a:t>Short-term guest accommodation is available on Maynooth campus if required – </a:t>
            </a:r>
            <a:r>
              <a:rPr lang="en-IE" sz="2400" dirty="0">
                <a:hlinkClick r:id="rId2"/>
              </a:rPr>
              <a:t>www.maynoothcampus.com</a:t>
            </a:r>
            <a:r>
              <a:rPr lang="en-IE" sz="2400" dirty="0"/>
              <a:t> </a:t>
            </a:r>
          </a:p>
          <a:p>
            <a:endParaRPr lang="en-IE" sz="2400" dirty="0"/>
          </a:p>
          <a:p>
            <a:r>
              <a:rPr lang="en-US" sz="2400" dirty="0"/>
              <a:t>Join housing groups on social media</a:t>
            </a:r>
            <a:r>
              <a:rPr lang="en-IE" sz="2400" dirty="0"/>
              <a:t> but </a:t>
            </a:r>
            <a:r>
              <a:rPr lang="en-IE" sz="2400" b="1" dirty="0"/>
              <a:t>beware of scams!</a:t>
            </a:r>
            <a:endParaRPr lang="en-US" sz="2400" b="1" dirty="0"/>
          </a:p>
          <a:p>
            <a:endParaRPr lang="en-US" sz="2400" dirty="0"/>
          </a:p>
          <a:p>
            <a:endParaRPr lang="en-IE" dirty="0"/>
          </a:p>
          <a:p>
            <a:endParaRPr lang="en-IE" dirty="0"/>
          </a:p>
        </p:txBody>
      </p:sp>
    </p:spTree>
    <p:extLst>
      <p:ext uri="{BB962C8B-B14F-4D97-AF65-F5344CB8AC3E}">
        <p14:creationId xmlns:p14="http://schemas.microsoft.com/office/powerpoint/2010/main" val="1154019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2ABD94-FA26-1997-7366-54225848E185}"/>
              </a:ext>
            </a:extLst>
          </p:cNvPr>
          <p:cNvSpPr>
            <a:spLocks noGrp="1"/>
          </p:cNvSpPr>
          <p:nvPr>
            <p:ph type="title"/>
          </p:nvPr>
        </p:nvSpPr>
        <p:spPr>
          <a:xfrm>
            <a:off x="5934456" y="542282"/>
            <a:ext cx="3026663" cy="1920240"/>
          </a:xfrm>
        </p:spPr>
        <p:txBody>
          <a:bodyPr/>
          <a:lstStyle/>
          <a:p>
            <a:r>
              <a:rPr lang="en-IE" dirty="0"/>
              <a:t>Accommodation</a:t>
            </a:r>
          </a:p>
        </p:txBody>
      </p:sp>
      <p:sp>
        <p:nvSpPr>
          <p:cNvPr id="3" name="Content Placeholder 2">
            <a:extLst>
              <a:ext uri="{FF2B5EF4-FFF2-40B4-BE49-F238E27FC236}">
                <a16:creationId xmlns:a16="http://schemas.microsoft.com/office/drawing/2014/main" id="{F46FF95B-AD1C-5124-6BC9-BCA94B2A3CB3}"/>
              </a:ext>
            </a:extLst>
          </p:cNvPr>
          <p:cNvSpPr>
            <a:spLocks noGrp="1"/>
          </p:cNvSpPr>
          <p:nvPr>
            <p:ph idx="1"/>
          </p:nvPr>
        </p:nvSpPr>
        <p:spPr>
          <a:xfrm>
            <a:off x="451579" y="762000"/>
            <a:ext cx="4572000" cy="4572000"/>
          </a:xfrm>
        </p:spPr>
        <p:txBody>
          <a:bodyPr/>
          <a:lstStyle/>
          <a:p>
            <a:pPr marL="0" indent="0">
              <a:buNone/>
            </a:pPr>
            <a:r>
              <a:rPr lang="en-IE" dirty="0"/>
              <a:t>How to avoid accommodation scams:</a:t>
            </a:r>
          </a:p>
          <a:p>
            <a:pPr marL="0" indent="0">
              <a:buNone/>
            </a:pPr>
            <a:endParaRPr lang="en-IE" dirty="0"/>
          </a:p>
          <a:p>
            <a:pPr marL="0" indent="0">
              <a:buNone/>
            </a:pPr>
            <a:endParaRPr lang="en-IE" dirty="0"/>
          </a:p>
          <a:p>
            <a:pPr marL="0" indent="0">
              <a:buNone/>
            </a:pPr>
            <a:r>
              <a:rPr lang="en-IE" dirty="0"/>
              <a:t>This website, from ICOS (the Irish Council for International Students)  offers useful information that will help you to recognise when someone is trying to commit fraud or “scam” you:</a:t>
            </a:r>
          </a:p>
          <a:p>
            <a:pPr marL="0" indent="0">
              <a:buNone/>
            </a:pPr>
            <a:endParaRPr lang="en-IE" dirty="0"/>
          </a:p>
          <a:p>
            <a:pPr marL="0" indent="0">
              <a:buNone/>
            </a:pPr>
            <a:r>
              <a:rPr lang="en-IE" dirty="0">
                <a:hlinkClick r:id="rId2"/>
              </a:rPr>
              <a:t>www.internationalstudents.ie/info-and-advice/know-your-rights/scams-and-frauds</a:t>
            </a:r>
            <a:r>
              <a:rPr lang="en-IE" dirty="0"/>
              <a:t>  </a:t>
            </a:r>
          </a:p>
        </p:txBody>
      </p:sp>
    </p:spTree>
    <p:extLst>
      <p:ext uri="{BB962C8B-B14F-4D97-AF65-F5344CB8AC3E}">
        <p14:creationId xmlns:p14="http://schemas.microsoft.com/office/powerpoint/2010/main" val="3731817019"/>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MU IDP</Template>
  <TotalTime>756</TotalTime>
  <Words>1829</Words>
  <Application>Microsoft Office PowerPoint</Application>
  <PresentationFormat>On-screen Show (4:3)</PresentationFormat>
  <Paragraphs>212</Paragraphs>
  <Slides>28</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 Light</vt:lpstr>
      <vt:lpstr>Wingdings</vt:lpstr>
      <vt:lpstr>Metropolitan</vt:lpstr>
      <vt:lpstr>Pre-Arrival Information for International Students</vt:lpstr>
      <vt:lpstr>Welcome!</vt:lpstr>
      <vt:lpstr>Before You Travel  </vt:lpstr>
      <vt:lpstr>Before you travel </vt:lpstr>
      <vt:lpstr>Visa &amp; Immigration</vt:lpstr>
      <vt:lpstr>Accommodation</vt:lpstr>
      <vt:lpstr>Accommodation</vt:lpstr>
      <vt:lpstr>Accommodation</vt:lpstr>
      <vt:lpstr>Accommodation</vt:lpstr>
      <vt:lpstr>Accommodation</vt:lpstr>
      <vt:lpstr>Money and Budgeting </vt:lpstr>
      <vt:lpstr>Money and Budgeting</vt:lpstr>
      <vt:lpstr>Student Registration </vt:lpstr>
      <vt:lpstr>When to Get Here</vt:lpstr>
      <vt:lpstr>Arriving in Ireland</vt:lpstr>
      <vt:lpstr>  Connecting your phone on arrival in Ireland</vt:lpstr>
      <vt:lpstr>Dublin Airport Welcome Service</vt:lpstr>
      <vt:lpstr>Getting to Maynooth</vt:lpstr>
      <vt:lpstr>Finding your way around</vt:lpstr>
      <vt:lpstr>Welcome Week Orientation</vt:lpstr>
      <vt:lpstr>Where do I go for Orientation? </vt:lpstr>
      <vt:lpstr>Opening an Irish bank account</vt:lpstr>
      <vt:lpstr>Student  Help Desk</vt:lpstr>
      <vt:lpstr>Support Services</vt:lpstr>
      <vt:lpstr>Stay Connected</vt:lpstr>
      <vt:lpstr>Arrivals Website  </vt:lpstr>
      <vt:lpstr>Pre-Arrival Guide  - Essential reading</vt:lpstr>
      <vt:lpstr>Safe Travelling!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Helen Kirrane</cp:lastModifiedBy>
  <cp:revision>2</cp:revision>
  <dcterms:created xsi:type="dcterms:W3CDTF">2013-01-27T09:14:16Z</dcterms:created>
  <dcterms:modified xsi:type="dcterms:W3CDTF">2025-07-04T08:20:40Z</dcterms:modified>
  <cp:category/>
</cp:coreProperties>
</file>