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5124113" cy="21388388"/>
  <p:notesSz cx="6858000" cy="9144000"/>
  <p:defaultTextStyle>
    <a:defPPr>
      <a:defRPr lang="en-US"/>
    </a:defPPr>
    <a:lvl1pPr algn="l" defTabSz="1042988" rtl="0" eaLnBrk="0" fontAlgn="base" hangingPunct="0">
      <a:spcBef>
        <a:spcPct val="0"/>
      </a:spcBef>
      <a:spcAft>
        <a:spcPct val="0"/>
      </a:spcAft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1pPr>
    <a:lvl2pPr marL="1042988" indent="-585788" algn="l" defTabSz="1042988" rtl="0" eaLnBrk="0" fontAlgn="base" hangingPunct="0">
      <a:spcBef>
        <a:spcPct val="0"/>
      </a:spcBef>
      <a:spcAft>
        <a:spcPct val="0"/>
      </a:spcAft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2pPr>
    <a:lvl3pPr marL="2085975" indent="-1171575" algn="l" defTabSz="1042988" rtl="0" eaLnBrk="0" fontAlgn="base" hangingPunct="0">
      <a:spcBef>
        <a:spcPct val="0"/>
      </a:spcBef>
      <a:spcAft>
        <a:spcPct val="0"/>
      </a:spcAft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3pPr>
    <a:lvl4pPr marL="3128963" indent="-1757363" algn="l" defTabSz="1042988" rtl="0" eaLnBrk="0" fontAlgn="base" hangingPunct="0">
      <a:spcBef>
        <a:spcPct val="0"/>
      </a:spcBef>
      <a:spcAft>
        <a:spcPct val="0"/>
      </a:spcAft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4pPr>
    <a:lvl5pPr marL="4171950" indent="-2343150" algn="l" defTabSz="1042988" rtl="0" eaLnBrk="0" fontAlgn="base" hangingPunct="0">
      <a:spcBef>
        <a:spcPct val="0"/>
      </a:spcBef>
      <a:spcAft>
        <a:spcPct val="0"/>
      </a:spcAft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4100" kern="1200">
        <a:solidFill>
          <a:schemeClr val="tx1"/>
        </a:solidFill>
        <a:latin typeface="Trebuchet MS" panose="020B0603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7">
          <p15:clr>
            <a:srgbClr val="A4A3A4"/>
          </p15:clr>
        </p15:guide>
        <p15:guide id="2" pos="47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2604" y="114"/>
      </p:cViewPr>
      <p:guideLst>
        <p:guide orient="horz" pos="6737"/>
        <p:guide pos="4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C973D1-5923-40A3-A4DC-A97D5D4837AA}" type="datetimeFigureOut">
              <a:rPr lang="en-IE"/>
              <a:pPr>
                <a:defRPr/>
              </a:pPr>
              <a:t>06/11/2017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FEA32-D016-47B9-BB22-4C9F25E7355D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C683F0-D36D-4BCC-BEBE-2156FB88FA2C}" type="datetimeFigureOut">
              <a:rPr lang="en-US"/>
              <a:pPr>
                <a:defRPr/>
              </a:pPr>
              <a:t>11/6/2017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EBEABA-9475-4EA9-A27C-FB28E4450D64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Paula Murray, Placement Director, Maynooth University, E: pmurray@nuim.ie , T: + 353 1 708 3457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043990-035C-4EE7-98E0-AF22B1E714B4}" type="slidenum">
              <a:rPr lang="en-IE" altLang="en-US" smtClean="0">
                <a:latin typeface="Trebuchet MS" panose="020B0603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IE" altLang="en-US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309" y="6644264"/>
            <a:ext cx="12855496" cy="4584641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617" y="12120087"/>
            <a:ext cx="10586879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9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2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5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A70D4-8938-4B58-989B-BB45D99BD467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2D4-7761-40CB-8EF6-84D5A387BE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23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60673-228A-4275-94F1-B74183F83666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E12C4-333A-4877-AD7A-3F81FE39C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39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4982" y="856529"/>
            <a:ext cx="3402925" cy="18249444"/>
          </a:xfrm>
        </p:spPr>
        <p:txBody>
          <a:bodyPr vert="eaVert"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206" y="856529"/>
            <a:ext cx="9956708" cy="18249444"/>
          </a:xfrm>
        </p:spPr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B858-8079-4BE9-BCFC-F3A5035BD09E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00D8-28A8-4D5A-966B-A427CE1BB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83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E88B1-E1E6-4950-BEAB-A3DFF335744E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7291-A2DD-4E9C-A187-EE17C03237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35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701" y="13744021"/>
            <a:ext cx="12855496" cy="4247972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701" y="9065313"/>
            <a:ext cx="12855496" cy="4678708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93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38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5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77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96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915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235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554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CF908-DB61-412D-A393-2C31D050DB9A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9359E-B440-483F-91FF-F1A1442B8A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38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6205" y="4990626"/>
            <a:ext cx="6679817" cy="1411534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8091" y="4990626"/>
            <a:ext cx="6679817" cy="1411534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B3C7A-EBD4-4731-985F-F13A05A799E4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10B5-CE25-4D3C-BC40-48291C7405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0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206" y="4787634"/>
            <a:ext cx="6682443" cy="1995258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93" indent="0">
              <a:buNone/>
              <a:defRPr sz="4600" b="1"/>
            </a:lvl2pPr>
            <a:lvl3pPr marL="2086386" indent="0">
              <a:buNone/>
              <a:defRPr sz="4100" b="1"/>
            </a:lvl3pPr>
            <a:lvl4pPr marL="3129580" indent="0">
              <a:buNone/>
              <a:defRPr sz="3700" b="1"/>
            </a:lvl4pPr>
            <a:lvl5pPr marL="4172773" indent="0">
              <a:buNone/>
              <a:defRPr sz="3700" b="1"/>
            </a:lvl5pPr>
            <a:lvl6pPr marL="5215966" indent="0">
              <a:buNone/>
              <a:defRPr sz="3700" b="1"/>
            </a:lvl6pPr>
            <a:lvl7pPr marL="6259159" indent="0">
              <a:buNone/>
              <a:defRPr sz="3700" b="1"/>
            </a:lvl7pPr>
            <a:lvl8pPr marL="7302353" indent="0">
              <a:buNone/>
              <a:defRPr sz="3700" b="1"/>
            </a:lvl8pPr>
            <a:lvl9pPr marL="8345546" indent="0">
              <a:buNone/>
              <a:defRPr sz="37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06" y="6782891"/>
            <a:ext cx="6682443" cy="12323080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2840" y="4787634"/>
            <a:ext cx="6685068" cy="1995258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93" indent="0">
              <a:buNone/>
              <a:defRPr sz="4600" b="1"/>
            </a:lvl2pPr>
            <a:lvl3pPr marL="2086386" indent="0">
              <a:buNone/>
              <a:defRPr sz="4100" b="1"/>
            </a:lvl3pPr>
            <a:lvl4pPr marL="3129580" indent="0">
              <a:buNone/>
              <a:defRPr sz="3700" b="1"/>
            </a:lvl4pPr>
            <a:lvl5pPr marL="4172773" indent="0">
              <a:buNone/>
              <a:defRPr sz="3700" b="1"/>
            </a:lvl5pPr>
            <a:lvl6pPr marL="5215966" indent="0">
              <a:buNone/>
              <a:defRPr sz="3700" b="1"/>
            </a:lvl6pPr>
            <a:lvl7pPr marL="6259159" indent="0">
              <a:buNone/>
              <a:defRPr sz="3700" b="1"/>
            </a:lvl7pPr>
            <a:lvl8pPr marL="7302353" indent="0">
              <a:buNone/>
              <a:defRPr sz="3700" b="1"/>
            </a:lvl8pPr>
            <a:lvl9pPr marL="8345546" indent="0">
              <a:buNone/>
              <a:defRPr sz="37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2840" y="6782891"/>
            <a:ext cx="6685068" cy="12323080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0843E-CF53-4375-AE15-B6F3F9EE8AB4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8E387-B7C9-4302-9933-591252A1B0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0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79926-C94D-4BBB-B2EF-64F33A86563E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8FED1-BA39-4DCF-876D-E3A097C85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15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1391-46EC-42EB-912A-A9DE3796FB5A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C3CA-66A6-4CB3-847D-AC03B8D4A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0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206" y="851574"/>
            <a:ext cx="4975729" cy="362414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3108" y="851576"/>
            <a:ext cx="8454799" cy="18254397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206" y="4475720"/>
            <a:ext cx="4975729" cy="14630253"/>
          </a:xfrm>
        </p:spPr>
        <p:txBody>
          <a:bodyPr/>
          <a:lstStyle>
            <a:lvl1pPr marL="0" indent="0">
              <a:buNone/>
              <a:defRPr sz="3200"/>
            </a:lvl1pPr>
            <a:lvl2pPr marL="1043193" indent="0">
              <a:buNone/>
              <a:defRPr sz="2700"/>
            </a:lvl2pPr>
            <a:lvl3pPr marL="2086386" indent="0">
              <a:buNone/>
              <a:defRPr sz="2300"/>
            </a:lvl3pPr>
            <a:lvl4pPr marL="3129580" indent="0">
              <a:buNone/>
              <a:defRPr sz="2100"/>
            </a:lvl4pPr>
            <a:lvl5pPr marL="4172773" indent="0">
              <a:buNone/>
              <a:defRPr sz="2100"/>
            </a:lvl5pPr>
            <a:lvl6pPr marL="5215966" indent="0">
              <a:buNone/>
              <a:defRPr sz="2100"/>
            </a:lvl6pPr>
            <a:lvl7pPr marL="6259159" indent="0">
              <a:buNone/>
              <a:defRPr sz="2100"/>
            </a:lvl7pPr>
            <a:lvl8pPr marL="7302353" indent="0">
              <a:buNone/>
              <a:defRPr sz="2100"/>
            </a:lvl8pPr>
            <a:lvl9pPr marL="8345546" indent="0">
              <a:buNone/>
              <a:defRPr sz="21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EB2D3-34F2-43A4-A7E0-B542EBA33FA1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3685-338C-4E57-BFD4-A252AC1EB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07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432" y="14971872"/>
            <a:ext cx="9074468" cy="176751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4432" y="1911092"/>
            <a:ext cx="9074468" cy="12833033"/>
          </a:xfrm>
        </p:spPr>
        <p:txBody>
          <a:bodyPr rtlCol="0">
            <a:normAutofit/>
          </a:bodyPr>
          <a:lstStyle>
            <a:lvl1pPr marL="0" indent="0">
              <a:buNone/>
              <a:defRPr sz="7300"/>
            </a:lvl1pPr>
            <a:lvl2pPr marL="1043193" indent="0">
              <a:buNone/>
              <a:defRPr sz="6400"/>
            </a:lvl2pPr>
            <a:lvl3pPr marL="2086386" indent="0">
              <a:buNone/>
              <a:defRPr sz="5500"/>
            </a:lvl3pPr>
            <a:lvl4pPr marL="3129580" indent="0">
              <a:buNone/>
              <a:defRPr sz="4600"/>
            </a:lvl4pPr>
            <a:lvl5pPr marL="4172773" indent="0">
              <a:buNone/>
              <a:defRPr sz="4600"/>
            </a:lvl5pPr>
            <a:lvl6pPr marL="5215966" indent="0">
              <a:buNone/>
              <a:defRPr sz="4600"/>
            </a:lvl6pPr>
            <a:lvl7pPr marL="6259159" indent="0">
              <a:buNone/>
              <a:defRPr sz="4600"/>
            </a:lvl7pPr>
            <a:lvl8pPr marL="7302353" indent="0">
              <a:buNone/>
              <a:defRPr sz="4600"/>
            </a:lvl8pPr>
            <a:lvl9pPr marL="8345546" indent="0">
              <a:buNone/>
              <a:defRPr sz="4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4432" y="16739386"/>
            <a:ext cx="9074468" cy="2510163"/>
          </a:xfrm>
        </p:spPr>
        <p:txBody>
          <a:bodyPr/>
          <a:lstStyle>
            <a:lvl1pPr marL="0" indent="0">
              <a:buNone/>
              <a:defRPr sz="3200"/>
            </a:lvl1pPr>
            <a:lvl2pPr marL="1043193" indent="0">
              <a:buNone/>
              <a:defRPr sz="2700"/>
            </a:lvl2pPr>
            <a:lvl3pPr marL="2086386" indent="0">
              <a:buNone/>
              <a:defRPr sz="2300"/>
            </a:lvl3pPr>
            <a:lvl4pPr marL="3129580" indent="0">
              <a:buNone/>
              <a:defRPr sz="2100"/>
            </a:lvl4pPr>
            <a:lvl5pPr marL="4172773" indent="0">
              <a:buNone/>
              <a:defRPr sz="2100"/>
            </a:lvl5pPr>
            <a:lvl6pPr marL="5215966" indent="0">
              <a:buNone/>
              <a:defRPr sz="2100"/>
            </a:lvl6pPr>
            <a:lvl7pPr marL="6259159" indent="0">
              <a:buNone/>
              <a:defRPr sz="2100"/>
            </a:lvl7pPr>
            <a:lvl8pPr marL="7302353" indent="0">
              <a:buNone/>
              <a:defRPr sz="2100"/>
            </a:lvl8pPr>
            <a:lvl9pPr marL="8345546" indent="0">
              <a:buNone/>
              <a:defRPr sz="21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8AC3-1199-4F2E-BAE2-DAE33FDB6CA0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B433-4D71-425D-B2A7-64662774E2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98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55650" y="857250"/>
            <a:ext cx="13612813" cy="356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8639" tIns="104319" rIns="208639" bIns="1043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650" y="4991100"/>
            <a:ext cx="13612813" cy="141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8639" tIns="104319" rIns="208639" bIns="104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altLang="en-US"/>
              <a:t>Click to edit Master text styles</a:t>
            </a:r>
          </a:p>
          <a:p>
            <a:pPr lvl="1"/>
            <a:r>
              <a:rPr lang="ga-IE" altLang="en-US"/>
              <a:t>Second level</a:t>
            </a:r>
          </a:p>
          <a:p>
            <a:pPr lvl="2"/>
            <a:r>
              <a:rPr lang="ga-IE" altLang="en-US"/>
              <a:t>Third level</a:t>
            </a:r>
          </a:p>
          <a:p>
            <a:pPr lvl="3"/>
            <a:r>
              <a:rPr lang="ga-IE" altLang="en-US"/>
              <a:t>Fourth level</a:t>
            </a:r>
          </a:p>
          <a:p>
            <a:pPr lvl="4"/>
            <a:r>
              <a:rPr lang="ga-IE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650" y="19823113"/>
            <a:ext cx="3529013" cy="1139825"/>
          </a:xfrm>
          <a:prstGeom prst="rect">
            <a:avLst/>
          </a:prstGeom>
        </p:spPr>
        <p:txBody>
          <a:bodyPr vert="horz" wrap="square" lIns="208639" tIns="104319" rIns="208639" bIns="10431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7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7C3D9C-D2A4-460C-B7A3-5E9A742CFACB}" type="datetimeFigureOut">
              <a:rPr lang="en-US"/>
              <a:pPr>
                <a:defRPr/>
              </a:pPr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7313" y="19823113"/>
            <a:ext cx="4789487" cy="1139825"/>
          </a:xfrm>
          <a:prstGeom prst="rect">
            <a:avLst/>
          </a:prstGeom>
        </p:spPr>
        <p:txBody>
          <a:bodyPr vert="horz" lIns="208639" tIns="104319" rIns="208639" bIns="104319" rtlCol="0" anchor="ctr"/>
          <a:lstStyle>
            <a:lvl1pPr algn="ctr" eaLnBrk="1" hangingPunct="1">
              <a:defRPr sz="2700">
                <a:solidFill>
                  <a:schemeClr val="tx1">
                    <a:tint val="75000"/>
                  </a:schemeClr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9450" y="19823113"/>
            <a:ext cx="3529013" cy="1139825"/>
          </a:xfrm>
          <a:prstGeom prst="rect">
            <a:avLst/>
          </a:prstGeom>
        </p:spPr>
        <p:txBody>
          <a:bodyPr vert="horz" wrap="square" lIns="208639" tIns="104319" rIns="208639" bIns="10431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7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6FA2580-CFFF-4215-B3FC-8400B658A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100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1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781050" indent="-781050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1693863" indent="-650875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2606675" indent="-520700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3649663" indent="-520700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4694238" indent="-520700" algn="l" defTabSz="10429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4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5737563" indent="-521597" algn="l" defTabSz="1043193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756" indent="-521597" algn="l" defTabSz="1043193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949" indent="-521597" algn="l" defTabSz="1043193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7143" indent="-521597" algn="l" defTabSz="1043193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93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386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580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773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966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9159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2353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5546" algn="l" defTabSz="1043193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placement@mu.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3646488" y="1228725"/>
            <a:ext cx="1089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7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6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Maynooth University Placement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2017/18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8000" y="3052763"/>
            <a:ext cx="14035088" cy="143351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Name: Joe Standish – 3rd Year Bachelor of Business Administration - Management (Currently on Placement)</a:t>
            </a:r>
            <a:endParaRPr lang="en-US" sz="3600" dirty="0">
              <a:solidFill>
                <a:schemeClr val="tx1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8000" y="4760913"/>
            <a:ext cx="7969250" cy="14351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GB" sz="3600" b="1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Placement Partner Organisation: </a:t>
            </a:r>
            <a:r>
              <a:rPr lang="en-GB" sz="36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Takeda Ireland Ltd.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8000" y="6450013"/>
            <a:ext cx="7969250" cy="269398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Job Description: </a:t>
            </a:r>
          </a:p>
          <a:p>
            <a:pPr eaLnBrk="1" hangingPunct="1">
              <a:defRPr/>
            </a:pPr>
            <a:r>
              <a:rPr lang="en-US" sz="32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Human Resources Intern in a growing API Pharmaceutical Plant in Grange Castle Business Park, Dublin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08000" y="9372600"/>
            <a:ext cx="14035088" cy="47866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What I Do: 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Start Date: 12th June 2017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I provide support to the Human Resources team in a wide range of tasks including 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- Recruitment and Selection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- Performance Management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- Training and Development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- General HR Admin</a:t>
            </a:r>
          </a:p>
          <a:p>
            <a:pPr eaLnBrk="1" hangingPunct="1">
              <a:defRPr/>
            </a:pPr>
            <a:endParaRPr lang="en-US" sz="2800" dirty="0">
              <a:solidFill>
                <a:schemeClr val="tx1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I also work on a number of HR Projects throughout my placement and have received training in various HR IS systems.</a:t>
            </a:r>
          </a:p>
          <a:p>
            <a:pPr eaLnBrk="1" hangingPunct="1">
              <a:defRPr/>
            </a:pPr>
            <a:endParaRPr lang="en-US" sz="2800" dirty="0">
              <a:solidFill>
                <a:schemeClr val="tx1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1338" y="19583400"/>
            <a:ext cx="14001750" cy="99218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Contact: 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Placement Office 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  <a:hlinkClick r:id="rId4"/>
              </a:rPr>
              <a:t>placement@mu.ie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41338" y="14439900"/>
            <a:ext cx="14033500" cy="485775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itchFamily="34" charset="0"/>
              </a:rPr>
              <a:t>Learning Outcomes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Develop my understanding of working in a HR Department and professional working environment.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- Working on improving my teamwork and organization skills.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- Putting into practice the knowledge I acquired from my university studies, especially in areas such as Human Resource Management, Organisation Theory and Design and International Business.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- I am gaining exposure to the dynamic Pharmaceutical Industry which is very important to Irelands economy. </a:t>
            </a:r>
          </a:p>
          <a:p>
            <a:pPr eaLnBrk="1" hangingPunct="1">
              <a:defRPr/>
            </a:pPr>
            <a:endParaRPr lang="en-US" sz="2800" dirty="0">
              <a:solidFill>
                <a:schemeClr val="tx1"/>
              </a:solidFill>
              <a:latin typeface="Calibri"/>
              <a:ea typeface="MS PGothic" pitchFamily="34" charset="-128"/>
              <a:cs typeface="Arial" pitchFamily="34" charset="0"/>
            </a:endParaRPr>
          </a:p>
          <a:p>
            <a:pPr eaLnBrk="1" hangingPunct="1">
              <a:defRPr/>
            </a:pPr>
            <a:endParaRPr lang="en-US" dirty="0">
              <a:solidFill>
                <a:schemeClr val="tx1"/>
              </a:solidFill>
              <a:latin typeface="Calibri"/>
              <a:ea typeface="MS PGothic" pitchFamily="34" charset="-128"/>
              <a:cs typeface="Arial" pitchFamily="34" charset="0"/>
            </a:endParaRPr>
          </a:p>
          <a:p>
            <a:pPr eaLnBrk="1" hangingPunct="1"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pic>
        <p:nvPicPr>
          <p:cNvPr id="410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0463" y="702534"/>
            <a:ext cx="3887787" cy="1642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99E81A9-6C22-45D7-9CAF-D3D68579B2E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9266" b="18947"/>
          <a:stretch/>
        </p:blipFill>
        <p:spPr>
          <a:xfrm>
            <a:off x="9094788" y="5265119"/>
            <a:ext cx="5387294" cy="33286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6D0137FFFA3044B6638AD996D0AFC8" ma:contentTypeVersion="3" ma:contentTypeDescription="Create a new document." ma:contentTypeScope="" ma:versionID="724ab1f1c0f1a1a696ab563cbc55a9f1">
  <xsd:schema xmlns:xsd="http://www.w3.org/2001/XMLSchema" xmlns:xs="http://www.w3.org/2001/XMLSchema" xmlns:p="http://schemas.microsoft.com/office/2006/metadata/properties" xmlns:ns2="1c82bcd4-c0ed-4a79-af51-ec29dd4f2ecf" targetNamespace="http://schemas.microsoft.com/office/2006/metadata/properties" ma:root="true" ma:fieldsID="6c8a91fd9709b4cb5116e35ead1a7227" ns2:_="">
    <xsd:import namespace="1c82bcd4-c0ed-4a79-af51-ec29dd4f2e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2bcd4-c0ed-4a79-af51-ec29dd4f2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A6C9D9-9E12-4F2A-AD98-87EF52932234}"/>
</file>

<file path=customXml/itemProps2.xml><?xml version="1.0" encoding="utf-8"?>
<ds:datastoreItem xmlns:ds="http://schemas.openxmlformats.org/officeDocument/2006/customXml" ds:itemID="{6D706612-8876-4A84-9006-2C1869326075}"/>
</file>

<file path=customXml/itemProps3.xml><?xml version="1.0" encoding="utf-8"?>
<ds:datastoreItem xmlns:ds="http://schemas.openxmlformats.org/officeDocument/2006/customXml" ds:itemID="{FDF422D2-13B8-48C9-907C-0D5D8684FC1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148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Calibri</vt:lpstr>
      <vt:lpstr>Trebuchet MS</vt:lpstr>
      <vt:lpstr>Office Theme</vt:lpstr>
      <vt:lpstr>PowerPoint Presentation</vt:lpstr>
    </vt:vector>
  </TitlesOfParts>
  <Company>Maynooth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Placement Poster</dc:title>
  <dc:subject>Placement</dc:subject>
  <dc:creator>Paula Murray</dc:creator>
  <cp:lastModifiedBy>Ciara Devon</cp:lastModifiedBy>
  <cp:revision>152</cp:revision>
  <dcterms:created xsi:type="dcterms:W3CDTF">2012-04-03T07:59:16Z</dcterms:created>
  <dcterms:modified xsi:type="dcterms:W3CDTF">2017-11-06T09:14:38Z</dcterms:modified>
  <cp:contentStatus>Template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0x0101000D6D0137FFFA3044B6638AD996D0AFC8</vt:lpwstr>
  </property>
</Properties>
</file>