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319" r:id="rId3"/>
    <p:sldId id="260" r:id="rId4"/>
    <p:sldId id="290" r:id="rId5"/>
    <p:sldId id="293" r:id="rId6"/>
    <p:sldId id="261" r:id="rId7"/>
    <p:sldId id="262" r:id="rId8"/>
    <p:sldId id="265" r:id="rId9"/>
    <p:sldId id="258" r:id="rId10"/>
    <p:sldId id="259" r:id="rId11"/>
    <p:sldId id="269" r:id="rId12"/>
    <p:sldId id="294" r:id="rId13"/>
    <p:sldId id="317" r:id="rId14"/>
    <p:sldId id="280" r:id="rId15"/>
    <p:sldId id="281" r:id="rId16"/>
    <p:sldId id="318" r:id="rId17"/>
    <p:sldId id="295" r:id="rId18"/>
    <p:sldId id="29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20"/>
  </p:normalViewPr>
  <p:slideViewPr>
    <p:cSldViewPr snapToGrid="0">
      <p:cViewPr varScale="1">
        <p:scale>
          <a:sx n="82" d="100"/>
          <a:sy n="82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AE3982-3D65-8646-BA47-ABE299808712}" type="doc">
      <dgm:prSet loTypeId="urn:microsoft.com/office/officeart/2009/3/layout/DescendingProcess" loCatId="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088210E-46E3-9542-B176-8A39FF84A41F}">
      <dgm:prSet phldrT="[Text]"/>
      <dgm:spPr/>
      <dgm:t>
        <a:bodyPr/>
        <a:lstStyle/>
        <a:p>
          <a:r>
            <a:rPr lang="en-US" dirty="0"/>
            <a:t>Environment and Events</a:t>
          </a:r>
        </a:p>
      </dgm:t>
    </dgm:pt>
    <dgm:pt modelId="{3DBB2266-1BB7-C74F-BE7C-F1B82595ADF5}" type="parTrans" cxnId="{213CD708-8325-2449-83BF-24C8C7CC89FD}">
      <dgm:prSet/>
      <dgm:spPr/>
      <dgm:t>
        <a:bodyPr/>
        <a:lstStyle/>
        <a:p>
          <a:endParaRPr lang="en-US"/>
        </a:p>
      </dgm:t>
    </dgm:pt>
    <dgm:pt modelId="{32DB1069-54F5-5449-B3CB-5C685298BE4B}" type="sibTrans" cxnId="{213CD708-8325-2449-83BF-24C8C7CC89FD}">
      <dgm:prSet/>
      <dgm:spPr/>
      <dgm:t>
        <a:bodyPr/>
        <a:lstStyle/>
        <a:p>
          <a:endParaRPr lang="en-US"/>
        </a:p>
      </dgm:t>
    </dgm:pt>
    <dgm:pt modelId="{2C956AAB-6481-7244-B351-07A229EFB3D3}">
      <dgm:prSet phldrT="[Text]"/>
      <dgm:spPr/>
      <dgm:t>
        <a:bodyPr/>
        <a:lstStyle/>
        <a:p>
          <a:r>
            <a:rPr lang="en-US" dirty="0"/>
            <a:t>Organizations</a:t>
          </a:r>
        </a:p>
      </dgm:t>
    </dgm:pt>
    <dgm:pt modelId="{9AA3DAE6-B519-C443-BBA0-4BB27AD1A371}" type="parTrans" cxnId="{0684C82D-3530-0E49-9916-9E4F775EDD4E}">
      <dgm:prSet/>
      <dgm:spPr/>
      <dgm:t>
        <a:bodyPr/>
        <a:lstStyle/>
        <a:p>
          <a:endParaRPr lang="en-US"/>
        </a:p>
      </dgm:t>
    </dgm:pt>
    <dgm:pt modelId="{F36A2A47-175F-484A-8F06-6624EF0A18DA}" type="sibTrans" cxnId="{0684C82D-3530-0E49-9916-9E4F775EDD4E}">
      <dgm:prSet/>
      <dgm:spPr/>
      <dgm:t>
        <a:bodyPr/>
        <a:lstStyle/>
        <a:p>
          <a:endParaRPr lang="en-US"/>
        </a:p>
      </dgm:t>
    </dgm:pt>
    <dgm:pt modelId="{09B1ACFE-58A9-F047-90A3-100CD3CD449B}">
      <dgm:prSet phldrT="[Text]"/>
      <dgm:spPr/>
      <dgm:t>
        <a:bodyPr/>
        <a:lstStyle/>
        <a:p>
          <a:r>
            <a:rPr lang="en-US" dirty="0"/>
            <a:t>Workers</a:t>
          </a:r>
        </a:p>
      </dgm:t>
    </dgm:pt>
    <dgm:pt modelId="{9E47BA5A-9267-9142-B627-B5A76AE2C997}" type="parTrans" cxnId="{8DB400B7-EC2B-6D4F-9243-A2736B593D1F}">
      <dgm:prSet/>
      <dgm:spPr/>
      <dgm:t>
        <a:bodyPr/>
        <a:lstStyle/>
        <a:p>
          <a:endParaRPr lang="en-US"/>
        </a:p>
      </dgm:t>
    </dgm:pt>
    <dgm:pt modelId="{2A181F4F-F4F5-F141-8185-3F4B93C23C71}" type="sibTrans" cxnId="{8DB400B7-EC2B-6D4F-9243-A2736B593D1F}">
      <dgm:prSet/>
      <dgm:spPr/>
      <dgm:t>
        <a:bodyPr/>
        <a:lstStyle/>
        <a:p>
          <a:endParaRPr lang="en-US"/>
        </a:p>
      </dgm:t>
    </dgm:pt>
    <dgm:pt modelId="{209A3BE8-FACB-7C4D-ACCC-D4036E3984E2}">
      <dgm:prSet phldrT="[Text]"/>
      <dgm:spPr/>
      <dgm:t>
        <a:bodyPr/>
        <a:lstStyle/>
        <a:p>
          <a:r>
            <a:rPr lang="en-US" dirty="0"/>
            <a:t>Customers</a:t>
          </a:r>
        </a:p>
      </dgm:t>
    </dgm:pt>
    <dgm:pt modelId="{74C7F394-1909-234B-8E6F-6C81512A05F5}" type="parTrans" cxnId="{7D8F50DB-77CF-054F-AF5B-2BCA7FD9E7FA}">
      <dgm:prSet/>
      <dgm:spPr/>
      <dgm:t>
        <a:bodyPr/>
        <a:lstStyle/>
        <a:p>
          <a:endParaRPr lang="en-US"/>
        </a:p>
      </dgm:t>
    </dgm:pt>
    <dgm:pt modelId="{653C0DF8-E89D-4C41-ACFA-94DA9902F40D}" type="sibTrans" cxnId="{7D8F50DB-77CF-054F-AF5B-2BCA7FD9E7FA}">
      <dgm:prSet/>
      <dgm:spPr/>
      <dgm:t>
        <a:bodyPr/>
        <a:lstStyle/>
        <a:p>
          <a:endParaRPr lang="en-US"/>
        </a:p>
      </dgm:t>
    </dgm:pt>
    <dgm:pt modelId="{74E425A1-3E70-C542-B6CF-912847390DF8}" type="pres">
      <dgm:prSet presAssocID="{B3AE3982-3D65-8646-BA47-ABE299808712}" presName="Name0" presStyleCnt="0">
        <dgm:presLayoutVars>
          <dgm:chMax val="7"/>
          <dgm:chPref val="5"/>
        </dgm:presLayoutVars>
      </dgm:prSet>
      <dgm:spPr/>
    </dgm:pt>
    <dgm:pt modelId="{3D1D4E19-BB75-3A44-B779-6085A31ACA15}" type="pres">
      <dgm:prSet presAssocID="{B3AE3982-3D65-8646-BA47-ABE299808712}" presName="arrowNode" presStyleLbl="node1" presStyleIdx="0" presStyleCnt="1"/>
      <dgm:spPr/>
    </dgm:pt>
    <dgm:pt modelId="{1CB0222A-FAE0-4241-8FFA-EDA442115DEC}" type="pres">
      <dgm:prSet presAssocID="{F088210E-46E3-9542-B176-8A39FF84A41F}" presName="txNode1" presStyleLbl="revTx" presStyleIdx="0" presStyleCnt="4" custScaleX="142750">
        <dgm:presLayoutVars>
          <dgm:bulletEnabled val="1"/>
        </dgm:presLayoutVars>
      </dgm:prSet>
      <dgm:spPr/>
    </dgm:pt>
    <dgm:pt modelId="{5176029C-EADC-3040-A81B-D8195BEC206A}" type="pres">
      <dgm:prSet presAssocID="{2C956AAB-6481-7244-B351-07A229EFB3D3}" presName="txNode2" presStyleLbl="revTx" presStyleIdx="1" presStyleCnt="4" custLinFactNeighborX="956" custLinFactNeighborY="15212">
        <dgm:presLayoutVars>
          <dgm:bulletEnabled val="1"/>
        </dgm:presLayoutVars>
      </dgm:prSet>
      <dgm:spPr/>
    </dgm:pt>
    <dgm:pt modelId="{C98FD00D-FE16-7B47-8309-ADBBA76AE462}" type="pres">
      <dgm:prSet presAssocID="{F36A2A47-175F-484A-8F06-6624EF0A18DA}" presName="dotNode2" presStyleCnt="0"/>
      <dgm:spPr/>
    </dgm:pt>
    <dgm:pt modelId="{2BA5E369-12C8-0B48-8189-B3AE796DE393}" type="pres">
      <dgm:prSet presAssocID="{F36A2A47-175F-484A-8F06-6624EF0A18DA}" presName="dotRepeatNode" presStyleLbl="fgShp" presStyleIdx="0" presStyleCnt="2"/>
      <dgm:spPr/>
    </dgm:pt>
    <dgm:pt modelId="{9464D8BD-26A0-A34F-873E-72A719441C24}" type="pres">
      <dgm:prSet presAssocID="{09B1ACFE-58A9-F047-90A3-100CD3CD449B}" presName="txNode3" presStyleLbl="revTx" presStyleIdx="2" presStyleCnt="4">
        <dgm:presLayoutVars>
          <dgm:bulletEnabled val="1"/>
        </dgm:presLayoutVars>
      </dgm:prSet>
      <dgm:spPr/>
    </dgm:pt>
    <dgm:pt modelId="{9251FB14-8B3E-6F4B-9F2E-ABFF166C3483}" type="pres">
      <dgm:prSet presAssocID="{2A181F4F-F4F5-F141-8185-3F4B93C23C71}" presName="dotNode3" presStyleCnt="0"/>
      <dgm:spPr/>
    </dgm:pt>
    <dgm:pt modelId="{69BCFE14-F1E4-8E41-BD9C-968670AA1EA4}" type="pres">
      <dgm:prSet presAssocID="{2A181F4F-F4F5-F141-8185-3F4B93C23C71}" presName="dotRepeatNode" presStyleLbl="fgShp" presStyleIdx="1" presStyleCnt="2"/>
      <dgm:spPr/>
    </dgm:pt>
    <dgm:pt modelId="{A5637E75-D902-2046-ADEE-1CDB9D172D19}" type="pres">
      <dgm:prSet presAssocID="{209A3BE8-FACB-7C4D-ACCC-D4036E3984E2}" presName="txNode4" presStyleLbl="revTx" presStyleIdx="3" presStyleCnt="4" custLinFactNeighborX="8562">
        <dgm:presLayoutVars>
          <dgm:bulletEnabled val="1"/>
        </dgm:presLayoutVars>
      </dgm:prSet>
      <dgm:spPr/>
    </dgm:pt>
  </dgm:ptLst>
  <dgm:cxnLst>
    <dgm:cxn modelId="{213CD708-8325-2449-83BF-24C8C7CC89FD}" srcId="{B3AE3982-3D65-8646-BA47-ABE299808712}" destId="{F088210E-46E3-9542-B176-8A39FF84A41F}" srcOrd="0" destOrd="0" parTransId="{3DBB2266-1BB7-C74F-BE7C-F1B82595ADF5}" sibTransId="{32DB1069-54F5-5449-B3CB-5C685298BE4B}"/>
    <dgm:cxn modelId="{1C7E981A-6ACE-0F44-8B0D-589904A4866A}" type="presOf" srcId="{B3AE3982-3D65-8646-BA47-ABE299808712}" destId="{74E425A1-3E70-C542-B6CF-912847390DF8}" srcOrd="0" destOrd="0" presId="urn:microsoft.com/office/officeart/2009/3/layout/DescendingProcess"/>
    <dgm:cxn modelId="{0684C82D-3530-0E49-9916-9E4F775EDD4E}" srcId="{B3AE3982-3D65-8646-BA47-ABE299808712}" destId="{2C956AAB-6481-7244-B351-07A229EFB3D3}" srcOrd="1" destOrd="0" parTransId="{9AA3DAE6-B519-C443-BBA0-4BB27AD1A371}" sibTransId="{F36A2A47-175F-484A-8F06-6624EF0A18DA}"/>
    <dgm:cxn modelId="{6A57372F-9487-6A42-8AA9-41424F27D923}" type="presOf" srcId="{2A181F4F-F4F5-F141-8185-3F4B93C23C71}" destId="{69BCFE14-F1E4-8E41-BD9C-968670AA1EA4}" srcOrd="0" destOrd="0" presId="urn:microsoft.com/office/officeart/2009/3/layout/DescendingProcess"/>
    <dgm:cxn modelId="{CD0D9C65-7E26-C94B-B4BB-3FF940D7632D}" type="presOf" srcId="{2C956AAB-6481-7244-B351-07A229EFB3D3}" destId="{5176029C-EADC-3040-A81B-D8195BEC206A}" srcOrd="0" destOrd="0" presId="urn:microsoft.com/office/officeart/2009/3/layout/DescendingProcess"/>
    <dgm:cxn modelId="{5ED19156-94BC-2044-A598-ECEBD251C1C9}" type="presOf" srcId="{F088210E-46E3-9542-B176-8A39FF84A41F}" destId="{1CB0222A-FAE0-4241-8FFA-EDA442115DEC}" srcOrd="0" destOrd="0" presId="urn:microsoft.com/office/officeart/2009/3/layout/DescendingProcess"/>
    <dgm:cxn modelId="{D6051757-90AF-3345-8351-C27A1F809948}" type="presOf" srcId="{F36A2A47-175F-484A-8F06-6624EF0A18DA}" destId="{2BA5E369-12C8-0B48-8189-B3AE796DE393}" srcOrd="0" destOrd="0" presId="urn:microsoft.com/office/officeart/2009/3/layout/DescendingProcess"/>
    <dgm:cxn modelId="{B90A357A-CDEF-4449-9643-83C55D1D511C}" type="presOf" srcId="{09B1ACFE-58A9-F047-90A3-100CD3CD449B}" destId="{9464D8BD-26A0-A34F-873E-72A719441C24}" srcOrd="0" destOrd="0" presId="urn:microsoft.com/office/officeart/2009/3/layout/DescendingProcess"/>
    <dgm:cxn modelId="{BB62E3AD-1479-1E47-80F0-1BA8950A0E89}" type="presOf" srcId="{209A3BE8-FACB-7C4D-ACCC-D4036E3984E2}" destId="{A5637E75-D902-2046-ADEE-1CDB9D172D19}" srcOrd="0" destOrd="0" presId="urn:microsoft.com/office/officeart/2009/3/layout/DescendingProcess"/>
    <dgm:cxn modelId="{8DB400B7-EC2B-6D4F-9243-A2736B593D1F}" srcId="{B3AE3982-3D65-8646-BA47-ABE299808712}" destId="{09B1ACFE-58A9-F047-90A3-100CD3CD449B}" srcOrd="2" destOrd="0" parTransId="{9E47BA5A-9267-9142-B627-B5A76AE2C997}" sibTransId="{2A181F4F-F4F5-F141-8185-3F4B93C23C71}"/>
    <dgm:cxn modelId="{7D8F50DB-77CF-054F-AF5B-2BCA7FD9E7FA}" srcId="{B3AE3982-3D65-8646-BA47-ABE299808712}" destId="{209A3BE8-FACB-7C4D-ACCC-D4036E3984E2}" srcOrd="3" destOrd="0" parTransId="{74C7F394-1909-234B-8E6F-6C81512A05F5}" sibTransId="{653C0DF8-E89D-4C41-ACFA-94DA9902F40D}"/>
    <dgm:cxn modelId="{73E0EB4F-C048-8742-8DB6-FC3190B91ADE}" type="presParOf" srcId="{74E425A1-3E70-C542-B6CF-912847390DF8}" destId="{3D1D4E19-BB75-3A44-B779-6085A31ACA15}" srcOrd="0" destOrd="0" presId="urn:microsoft.com/office/officeart/2009/3/layout/DescendingProcess"/>
    <dgm:cxn modelId="{FF9C79D8-13B4-CD4C-B91F-059E605D9BDF}" type="presParOf" srcId="{74E425A1-3E70-C542-B6CF-912847390DF8}" destId="{1CB0222A-FAE0-4241-8FFA-EDA442115DEC}" srcOrd="1" destOrd="0" presId="urn:microsoft.com/office/officeart/2009/3/layout/DescendingProcess"/>
    <dgm:cxn modelId="{81AF57DA-8CFD-0A4C-936C-6D7406E60279}" type="presParOf" srcId="{74E425A1-3E70-C542-B6CF-912847390DF8}" destId="{5176029C-EADC-3040-A81B-D8195BEC206A}" srcOrd="2" destOrd="0" presId="urn:microsoft.com/office/officeart/2009/3/layout/DescendingProcess"/>
    <dgm:cxn modelId="{71E309DE-5485-9744-86A6-06E14295D025}" type="presParOf" srcId="{74E425A1-3E70-C542-B6CF-912847390DF8}" destId="{C98FD00D-FE16-7B47-8309-ADBBA76AE462}" srcOrd="3" destOrd="0" presId="urn:microsoft.com/office/officeart/2009/3/layout/DescendingProcess"/>
    <dgm:cxn modelId="{0C755F6C-AB20-214A-A4F1-3416C0870232}" type="presParOf" srcId="{C98FD00D-FE16-7B47-8309-ADBBA76AE462}" destId="{2BA5E369-12C8-0B48-8189-B3AE796DE393}" srcOrd="0" destOrd="0" presId="urn:microsoft.com/office/officeart/2009/3/layout/DescendingProcess"/>
    <dgm:cxn modelId="{8C10ED7B-E672-A146-8858-28234BE9A73F}" type="presParOf" srcId="{74E425A1-3E70-C542-B6CF-912847390DF8}" destId="{9464D8BD-26A0-A34F-873E-72A719441C24}" srcOrd="4" destOrd="0" presId="urn:microsoft.com/office/officeart/2009/3/layout/DescendingProcess"/>
    <dgm:cxn modelId="{9A4F922C-004F-F049-B929-3AB2D74C68BC}" type="presParOf" srcId="{74E425A1-3E70-C542-B6CF-912847390DF8}" destId="{9251FB14-8B3E-6F4B-9F2E-ABFF166C3483}" srcOrd="5" destOrd="0" presId="urn:microsoft.com/office/officeart/2009/3/layout/DescendingProcess"/>
    <dgm:cxn modelId="{A8CD01C7-B91C-D94C-A755-FFFCFBFEB244}" type="presParOf" srcId="{9251FB14-8B3E-6F4B-9F2E-ABFF166C3483}" destId="{69BCFE14-F1E4-8E41-BD9C-968670AA1EA4}" srcOrd="0" destOrd="0" presId="urn:microsoft.com/office/officeart/2009/3/layout/DescendingProcess"/>
    <dgm:cxn modelId="{A2B81F74-F655-9547-AAEC-C79C18DED3A6}" type="presParOf" srcId="{74E425A1-3E70-C542-B6CF-912847390DF8}" destId="{A5637E75-D902-2046-ADEE-1CDB9D172D19}" srcOrd="6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EC11D7-40B7-4D28-91A1-6D56782EA7B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4CEE9E-2C78-4764-8C58-35B0FE67967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Find the right balance between:</a:t>
          </a:r>
        </a:p>
      </dgm:t>
    </dgm:pt>
    <dgm:pt modelId="{21D24112-9D2E-4416-B3CD-6948169E6ADE}" type="parTrans" cxnId="{4D4E2C40-E8ED-49B1-936E-86127FEDA2F9}">
      <dgm:prSet/>
      <dgm:spPr/>
      <dgm:t>
        <a:bodyPr/>
        <a:lstStyle/>
        <a:p>
          <a:endParaRPr lang="en-US"/>
        </a:p>
      </dgm:t>
    </dgm:pt>
    <dgm:pt modelId="{D70F2A73-65AC-4D90-BF5B-1072239A8D13}" type="sibTrans" cxnId="{4D4E2C40-E8ED-49B1-936E-86127FEDA2F9}">
      <dgm:prSet/>
      <dgm:spPr/>
      <dgm:t>
        <a:bodyPr/>
        <a:lstStyle/>
        <a:p>
          <a:endParaRPr lang="en-US"/>
        </a:p>
      </dgm:t>
    </dgm:pt>
    <dgm:pt modelId="{A5431D7A-1C3C-4935-89E5-2B0BCC1DCF9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Internal motivation &amp; external incentives</a:t>
          </a:r>
        </a:p>
      </dgm:t>
    </dgm:pt>
    <dgm:pt modelId="{34EDB81B-7C5B-4BE6-9EF2-022D057E88E1}" type="parTrans" cxnId="{775B640B-DAA4-4268-A422-77AEAB961D8F}">
      <dgm:prSet/>
      <dgm:spPr/>
      <dgm:t>
        <a:bodyPr/>
        <a:lstStyle/>
        <a:p>
          <a:endParaRPr lang="en-US"/>
        </a:p>
      </dgm:t>
    </dgm:pt>
    <dgm:pt modelId="{D1D47E20-ACA8-4053-8089-41FDE13D1D91}" type="sibTrans" cxnId="{775B640B-DAA4-4268-A422-77AEAB961D8F}">
      <dgm:prSet/>
      <dgm:spPr/>
      <dgm:t>
        <a:bodyPr/>
        <a:lstStyle/>
        <a:p>
          <a:endParaRPr lang="en-US"/>
        </a:p>
      </dgm:t>
    </dgm:pt>
    <dgm:pt modelId="{61A4A2BE-17E0-4ED3-9B35-C9F80362352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Novelty &amp; extension/replication</a:t>
          </a:r>
        </a:p>
      </dgm:t>
    </dgm:pt>
    <dgm:pt modelId="{82A85CE2-75A3-482D-9FCE-58E0DE5C01B5}" type="parTrans" cxnId="{AD991B02-4BE7-4AD2-BBC8-A52765DEA72F}">
      <dgm:prSet/>
      <dgm:spPr/>
      <dgm:t>
        <a:bodyPr/>
        <a:lstStyle/>
        <a:p>
          <a:endParaRPr lang="en-US"/>
        </a:p>
      </dgm:t>
    </dgm:pt>
    <dgm:pt modelId="{12F6AA8E-29E2-49E9-9839-757E8A8D484F}" type="sibTrans" cxnId="{AD991B02-4BE7-4AD2-BBC8-A52765DEA72F}">
      <dgm:prSet/>
      <dgm:spPr/>
      <dgm:t>
        <a:bodyPr/>
        <a:lstStyle/>
        <a:p>
          <a:endParaRPr lang="en-US"/>
        </a:p>
      </dgm:t>
    </dgm:pt>
    <dgm:pt modelId="{B178F688-96A1-4400-8CA4-14E56F3847F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Leverage the power of others:</a:t>
          </a:r>
        </a:p>
      </dgm:t>
    </dgm:pt>
    <dgm:pt modelId="{CC47CBDB-8B90-4B37-B48B-FC77097849CF}" type="parTrans" cxnId="{6CEAFCBC-CC54-46C5-9446-E9C1F3543FC5}">
      <dgm:prSet/>
      <dgm:spPr/>
      <dgm:t>
        <a:bodyPr/>
        <a:lstStyle/>
        <a:p>
          <a:endParaRPr lang="en-US"/>
        </a:p>
      </dgm:t>
    </dgm:pt>
    <dgm:pt modelId="{C58707F6-32FC-4A31-9602-145F2F50A182}" type="sibTrans" cxnId="{6CEAFCBC-CC54-46C5-9446-E9C1F3543FC5}">
      <dgm:prSet/>
      <dgm:spPr/>
      <dgm:t>
        <a:bodyPr/>
        <a:lstStyle/>
        <a:p>
          <a:endParaRPr lang="en-US"/>
        </a:p>
      </dgm:t>
    </dgm:pt>
    <dgm:pt modelId="{1AFD6FF6-E7BD-4570-9DD5-5EC2DD0E6C7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Fellow travelers (inside/outside discipline)</a:t>
          </a:r>
        </a:p>
      </dgm:t>
    </dgm:pt>
    <dgm:pt modelId="{9ECD9BAA-D363-4996-B12F-1ED219B4D4EE}" type="parTrans" cxnId="{C4C2BF37-2905-49F1-812E-6EEE714E432D}">
      <dgm:prSet/>
      <dgm:spPr/>
      <dgm:t>
        <a:bodyPr/>
        <a:lstStyle/>
        <a:p>
          <a:endParaRPr lang="en-US"/>
        </a:p>
      </dgm:t>
    </dgm:pt>
    <dgm:pt modelId="{D32660B3-5181-4403-BF13-B782AE43EC99}" type="sibTrans" cxnId="{C4C2BF37-2905-49F1-812E-6EEE714E432D}">
      <dgm:prSet/>
      <dgm:spPr/>
      <dgm:t>
        <a:bodyPr/>
        <a:lstStyle/>
        <a:p>
          <a:endParaRPr lang="en-US"/>
        </a:p>
      </dgm:t>
    </dgm:pt>
    <dgm:pt modelId="{DD1D695A-08E5-4558-86ED-3C4D40236C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People who live (in) the phenomenon</a:t>
          </a:r>
        </a:p>
      </dgm:t>
    </dgm:pt>
    <dgm:pt modelId="{1AF70E92-9CA6-49C7-B3D2-FECDFC357861}" type="parTrans" cxnId="{0047B444-1613-499D-8B88-3D789A9E156C}">
      <dgm:prSet/>
      <dgm:spPr/>
      <dgm:t>
        <a:bodyPr/>
        <a:lstStyle/>
        <a:p>
          <a:endParaRPr lang="en-US"/>
        </a:p>
      </dgm:t>
    </dgm:pt>
    <dgm:pt modelId="{C2DD911A-8F00-4267-8189-DEB5D6FAC6AE}" type="sibTrans" cxnId="{0047B444-1613-499D-8B88-3D789A9E156C}">
      <dgm:prSet/>
      <dgm:spPr/>
      <dgm:t>
        <a:bodyPr/>
        <a:lstStyle/>
        <a:p>
          <a:endParaRPr lang="en-US"/>
        </a:p>
      </dgm:t>
    </dgm:pt>
    <dgm:pt modelId="{06012944-CC09-4270-B8B0-5FDF8579756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Learn something new:</a:t>
          </a:r>
        </a:p>
      </dgm:t>
    </dgm:pt>
    <dgm:pt modelId="{0AB04F52-92BC-4AB2-BB04-0685A76CC525}" type="parTrans" cxnId="{2F5F9B3A-30E5-48C1-88E5-3480FB8F295C}">
      <dgm:prSet/>
      <dgm:spPr/>
      <dgm:t>
        <a:bodyPr/>
        <a:lstStyle/>
        <a:p>
          <a:endParaRPr lang="en-US"/>
        </a:p>
      </dgm:t>
    </dgm:pt>
    <dgm:pt modelId="{4D7ECCD3-2168-4405-9F8D-90BB2CE1AE3C}" type="sibTrans" cxnId="{2F5F9B3A-30E5-48C1-88E5-3480FB8F295C}">
      <dgm:prSet/>
      <dgm:spPr/>
      <dgm:t>
        <a:bodyPr/>
        <a:lstStyle/>
        <a:p>
          <a:endParaRPr lang="en-US"/>
        </a:p>
      </dgm:t>
    </dgm:pt>
    <dgm:pt modelId="{F4A58B7F-9092-4D8E-A991-9EE68A8A9A1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Literature, concepts, perspectives</a:t>
          </a:r>
        </a:p>
      </dgm:t>
    </dgm:pt>
    <dgm:pt modelId="{5185F102-F1B8-4F27-9B1B-FDF23BDA3272}" type="parTrans" cxnId="{5874CC56-2E5B-40BA-8E07-6E28295123B7}">
      <dgm:prSet/>
      <dgm:spPr/>
      <dgm:t>
        <a:bodyPr/>
        <a:lstStyle/>
        <a:p>
          <a:endParaRPr lang="en-US"/>
        </a:p>
      </dgm:t>
    </dgm:pt>
    <dgm:pt modelId="{F368036C-0F7C-4E15-9982-2CD760305E40}" type="sibTrans" cxnId="{5874CC56-2E5B-40BA-8E07-6E28295123B7}">
      <dgm:prSet/>
      <dgm:spPr/>
      <dgm:t>
        <a:bodyPr/>
        <a:lstStyle/>
        <a:p>
          <a:endParaRPr lang="en-US"/>
        </a:p>
      </dgm:t>
    </dgm:pt>
    <dgm:pt modelId="{DD7F9A05-D5BE-492A-B989-52109CF60AE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Methodology</a:t>
          </a:r>
        </a:p>
      </dgm:t>
    </dgm:pt>
    <dgm:pt modelId="{31E849A2-FDD6-438F-9101-BCB565F4302B}" type="parTrans" cxnId="{3B896C78-7176-46EB-9A5F-A9BE63D060CB}">
      <dgm:prSet/>
      <dgm:spPr/>
      <dgm:t>
        <a:bodyPr/>
        <a:lstStyle/>
        <a:p>
          <a:endParaRPr lang="en-US"/>
        </a:p>
      </dgm:t>
    </dgm:pt>
    <dgm:pt modelId="{16AE08CB-83A4-4E3D-AE3C-A9439367E7FF}" type="sibTrans" cxnId="{3B896C78-7176-46EB-9A5F-A9BE63D060CB}">
      <dgm:prSet/>
      <dgm:spPr/>
      <dgm:t>
        <a:bodyPr/>
        <a:lstStyle/>
        <a:p>
          <a:endParaRPr lang="en-US"/>
        </a:p>
      </dgm:t>
    </dgm:pt>
    <dgm:pt modelId="{13AD5407-4498-4D9C-83B3-B2B0367B88B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Develop your own voice</a:t>
          </a:r>
        </a:p>
      </dgm:t>
    </dgm:pt>
    <dgm:pt modelId="{D66BF69F-0867-46E5-8DDA-2CBE80F91425}" type="parTrans" cxnId="{6D9E261B-0905-46F7-AF21-AC1F22A3012E}">
      <dgm:prSet/>
      <dgm:spPr/>
      <dgm:t>
        <a:bodyPr/>
        <a:lstStyle/>
        <a:p>
          <a:endParaRPr lang="en-US"/>
        </a:p>
      </dgm:t>
    </dgm:pt>
    <dgm:pt modelId="{6B133F5A-AAC2-47D2-92D8-9AD951A38799}" type="sibTrans" cxnId="{6D9E261B-0905-46F7-AF21-AC1F22A3012E}">
      <dgm:prSet/>
      <dgm:spPr/>
      <dgm:t>
        <a:bodyPr/>
        <a:lstStyle/>
        <a:p>
          <a:endParaRPr lang="en-US"/>
        </a:p>
      </dgm:t>
    </dgm:pt>
    <dgm:pt modelId="{2731617A-AC27-480F-BDDB-AB22CF32FEB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Read widely and deeply</a:t>
          </a:r>
        </a:p>
      </dgm:t>
    </dgm:pt>
    <dgm:pt modelId="{589CE93A-C74E-4B2A-9B77-89B06464A9B5}" type="parTrans" cxnId="{C58502C0-A17A-479E-B6A1-C21BADBC2320}">
      <dgm:prSet/>
      <dgm:spPr/>
      <dgm:t>
        <a:bodyPr/>
        <a:lstStyle/>
        <a:p>
          <a:endParaRPr lang="en-US"/>
        </a:p>
      </dgm:t>
    </dgm:pt>
    <dgm:pt modelId="{ECC0EA67-F756-43E3-939B-75B49772B11F}" type="sibTrans" cxnId="{C58502C0-A17A-479E-B6A1-C21BADBC2320}">
      <dgm:prSet/>
      <dgm:spPr/>
      <dgm:t>
        <a:bodyPr/>
        <a:lstStyle/>
        <a:p>
          <a:endParaRPr lang="en-US"/>
        </a:p>
      </dgm:t>
    </dgm:pt>
    <dgm:pt modelId="{E8338A4D-68CC-4BA9-9EB5-146A78A50AB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Find moments of flow</a:t>
          </a:r>
        </a:p>
      </dgm:t>
    </dgm:pt>
    <dgm:pt modelId="{1FE9D073-92EB-49B2-93CA-89E941315B81}" type="parTrans" cxnId="{3E3CB424-261E-4E30-9651-AE699523F90C}">
      <dgm:prSet/>
      <dgm:spPr/>
      <dgm:t>
        <a:bodyPr/>
        <a:lstStyle/>
        <a:p>
          <a:endParaRPr lang="en-US"/>
        </a:p>
      </dgm:t>
    </dgm:pt>
    <dgm:pt modelId="{A5752B8C-DDC7-42EE-91AC-A008ED760122}" type="sibTrans" cxnId="{3E3CB424-261E-4E30-9651-AE699523F90C}">
      <dgm:prSet/>
      <dgm:spPr/>
      <dgm:t>
        <a:bodyPr/>
        <a:lstStyle/>
        <a:p>
          <a:endParaRPr lang="en-US"/>
        </a:p>
      </dgm:t>
    </dgm:pt>
    <dgm:pt modelId="{89E915B9-8772-4C0C-8004-D9BFAF53FD0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Think like an entrepreneur</a:t>
          </a:r>
        </a:p>
      </dgm:t>
    </dgm:pt>
    <dgm:pt modelId="{1A70833F-1E99-4EDC-A171-13CF6DBC9A2C}" type="parTrans" cxnId="{524AB035-F91E-4A6A-B32E-A802B495F08D}">
      <dgm:prSet/>
      <dgm:spPr/>
      <dgm:t>
        <a:bodyPr/>
        <a:lstStyle/>
        <a:p>
          <a:endParaRPr lang="en-US"/>
        </a:p>
      </dgm:t>
    </dgm:pt>
    <dgm:pt modelId="{E1F5A03F-A5F4-4D01-B1AE-1B3A3F21EAC8}" type="sibTrans" cxnId="{524AB035-F91E-4A6A-B32E-A802B495F08D}">
      <dgm:prSet/>
      <dgm:spPr/>
      <dgm:t>
        <a:bodyPr/>
        <a:lstStyle/>
        <a:p>
          <a:endParaRPr lang="en-US"/>
        </a:p>
      </dgm:t>
    </dgm:pt>
    <dgm:pt modelId="{D6446761-3386-4052-869F-6494D80445C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Identify need, develop or leverage capabilities</a:t>
          </a:r>
        </a:p>
      </dgm:t>
    </dgm:pt>
    <dgm:pt modelId="{A6D22A75-8AFD-450B-BE22-8F087DD5681A}" type="parTrans" cxnId="{9FC7EF37-C335-4D05-938B-773D4DE8A9E5}">
      <dgm:prSet/>
      <dgm:spPr/>
      <dgm:t>
        <a:bodyPr/>
        <a:lstStyle/>
        <a:p>
          <a:endParaRPr lang="en-US"/>
        </a:p>
      </dgm:t>
    </dgm:pt>
    <dgm:pt modelId="{B95939E1-92D9-40B8-8BC0-65C3F28F903D}" type="sibTrans" cxnId="{9FC7EF37-C335-4D05-938B-773D4DE8A9E5}">
      <dgm:prSet/>
      <dgm:spPr/>
      <dgm:t>
        <a:bodyPr/>
        <a:lstStyle/>
        <a:p>
          <a:endParaRPr lang="en-US"/>
        </a:p>
      </dgm:t>
    </dgm:pt>
    <dgm:pt modelId="{9B6C87AF-589E-4E5B-B3B2-47614C70845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Design prototype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Test prototype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Develop product etc.</a:t>
          </a:r>
        </a:p>
      </dgm:t>
    </dgm:pt>
    <dgm:pt modelId="{4346FD6E-3E7E-4D3F-8A6A-ECEB54C0005A}" type="parTrans" cxnId="{49218870-CE2C-4E33-8335-C3EF3C1E24B1}">
      <dgm:prSet/>
      <dgm:spPr/>
      <dgm:t>
        <a:bodyPr/>
        <a:lstStyle/>
        <a:p>
          <a:endParaRPr lang="en-US"/>
        </a:p>
      </dgm:t>
    </dgm:pt>
    <dgm:pt modelId="{31DC61B0-2007-4F6F-9147-C4C6D29B00B6}" type="sibTrans" cxnId="{49218870-CE2C-4E33-8335-C3EF3C1E24B1}">
      <dgm:prSet/>
      <dgm:spPr/>
      <dgm:t>
        <a:bodyPr/>
        <a:lstStyle/>
        <a:p>
          <a:endParaRPr lang="en-US"/>
        </a:p>
      </dgm:t>
    </dgm:pt>
    <dgm:pt modelId="{A64E5067-402C-431C-B035-75D658660B35}" type="pres">
      <dgm:prSet presAssocID="{EBEC11D7-40B7-4D28-91A1-6D56782EA7BF}" presName="root" presStyleCnt="0">
        <dgm:presLayoutVars>
          <dgm:dir/>
          <dgm:resizeHandles val="exact"/>
        </dgm:presLayoutVars>
      </dgm:prSet>
      <dgm:spPr/>
    </dgm:pt>
    <dgm:pt modelId="{6DB2394E-9449-4220-AEAF-F26000F4976E}" type="pres">
      <dgm:prSet presAssocID="{2A4CEE9E-2C78-4764-8C58-35B0FE679670}" presName="compNode" presStyleCnt="0"/>
      <dgm:spPr/>
    </dgm:pt>
    <dgm:pt modelId="{1BAA4FA1-2D88-4994-9740-1C0369E4B7A4}" type="pres">
      <dgm:prSet presAssocID="{2A4CEE9E-2C78-4764-8C58-35B0FE679670}" presName="bgRect" presStyleLbl="bgShp" presStyleIdx="0" presStyleCnt="5"/>
      <dgm:spPr/>
    </dgm:pt>
    <dgm:pt modelId="{A32C6349-5119-45E4-B2E9-8F93DC38EDF0}" type="pres">
      <dgm:prSet presAssocID="{2A4CEE9E-2C78-4764-8C58-35B0FE67967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5C9BCBD5-26FC-4144-AA79-F0B4CAE3B6F1}" type="pres">
      <dgm:prSet presAssocID="{2A4CEE9E-2C78-4764-8C58-35B0FE679670}" presName="spaceRect" presStyleCnt="0"/>
      <dgm:spPr/>
    </dgm:pt>
    <dgm:pt modelId="{76A60EDD-5926-493E-B4A2-2B1F4D8654EB}" type="pres">
      <dgm:prSet presAssocID="{2A4CEE9E-2C78-4764-8C58-35B0FE679670}" presName="parTx" presStyleLbl="revTx" presStyleIdx="0" presStyleCnt="10">
        <dgm:presLayoutVars>
          <dgm:chMax val="0"/>
          <dgm:chPref val="0"/>
        </dgm:presLayoutVars>
      </dgm:prSet>
      <dgm:spPr/>
    </dgm:pt>
    <dgm:pt modelId="{C80460CA-F4F8-4D47-9F93-4CE469EECD22}" type="pres">
      <dgm:prSet presAssocID="{2A4CEE9E-2C78-4764-8C58-35B0FE679670}" presName="desTx" presStyleLbl="revTx" presStyleIdx="1" presStyleCnt="10">
        <dgm:presLayoutVars/>
      </dgm:prSet>
      <dgm:spPr/>
    </dgm:pt>
    <dgm:pt modelId="{A6C8D2D2-3769-470D-8D5F-5E2FD64B7685}" type="pres">
      <dgm:prSet presAssocID="{D70F2A73-65AC-4D90-BF5B-1072239A8D13}" presName="sibTrans" presStyleCnt="0"/>
      <dgm:spPr/>
    </dgm:pt>
    <dgm:pt modelId="{0A186F23-F3A3-4378-9F85-EEF6DBAB2296}" type="pres">
      <dgm:prSet presAssocID="{B178F688-96A1-4400-8CA4-14E56F3847F5}" presName="compNode" presStyleCnt="0"/>
      <dgm:spPr/>
    </dgm:pt>
    <dgm:pt modelId="{52E402D3-1C3C-4093-83BC-21C5B6FA25F4}" type="pres">
      <dgm:prSet presAssocID="{B178F688-96A1-4400-8CA4-14E56F3847F5}" presName="bgRect" presStyleLbl="bgShp" presStyleIdx="1" presStyleCnt="5"/>
      <dgm:spPr/>
    </dgm:pt>
    <dgm:pt modelId="{8C589CFD-9D7D-4ACB-AE3A-6594C2563148}" type="pres">
      <dgm:prSet presAssocID="{B178F688-96A1-4400-8CA4-14E56F3847F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ycle with People"/>
        </a:ext>
      </dgm:extLst>
    </dgm:pt>
    <dgm:pt modelId="{B4164A79-A335-47A6-8552-588EBE8DFDBC}" type="pres">
      <dgm:prSet presAssocID="{B178F688-96A1-4400-8CA4-14E56F3847F5}" presName="spaceRect" presStyleCnt="0"/>
      <dgm:spPr/>
    </dgm:pt>
    <dgm:pt modelId="{D81871B7-9C48-41CA-811C-8249A22B680C}" type="pres">
      <dgm:prSet presAssocID="{B178F688-96A1-4400-8CA4-14E56F3847F5}" presName="parTx" presStyleLbl="revTx" presStyleIdx="2" presStyleCnt="10">
        <dgm:presLayoutVars>
          <dgm:chMax val="0"/>
          <dgm:chPref val="0"/>
        </dgm:presLayoutVars>
      </dgm:prSet>
      <dgm:spPr/>
    </dgm:pt>
    <dgm:pt modelId="{6D334AF5-3865-4895-AAFB-527016391191}" type="pres">
      <dgm:prSet presAssocID="{B178F688-96A1-4400-8CA4-14E56F3847F5}" presName="desTx" presStyleLbl="revTx" presStyleIdx="3" presStyleCnt="10">
        <dgm:presLayoutVars/>
      </dgm:prSet>
      <dgm:spPr/>
    </dgm:pt>
    <dgm:pt modelId="{AC6619DF-D8CA-4FFF-8E48-768E451FB219}" type="pres">
      <dgm:prSet presAssocID="{C58707F6-32FC-4A31-9602-145F2F50A182}" presName="sibTrans" presStyleCnt="0"/>
      <dgm:spPr/>
    </dgm:pt>
    <dgm:pt modelId="{7D81BC9A-7D35-4C02-B44C-0EF7FC5E8C7E}" type="pres">
      <dgm:prSet presAssocID="{06012944-CC09-4270-B8B0-5FDF8579756A}" presName="compNode" presStyleCnt="0"/>
      <dgm:spPr/>
    </dgm:pt>
    <dgm:pt modelId="{6986C873-A1EC-43FE-A277-364746646650}" type="pres">
      <dgm:prSet presAssocID="{06012944-CC09-4270-B8B0-5FDF8579756A}" presName="bgRect" presStyleLbl="bgShp" presStyleIdx="2" presStyleCnt="5"/>
      <dgm:spPr/>
    </dgm:pt>
    <dgm:pt modelId="{4022C37D-4B6D-493C-826C-77F34FEA1310}" type="pres">
      <dgm:prSet presAssocID="{06012944-CC09-4270-B8B0-5FDF8579756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 on Shelf"/>
        </a:ext>
      </dgm:extLst>
    </dgm:pt>
    <dgm:pt modelId="{5E4BBC65-80CC-4033-93AE-48C22F6B417F}" type="pres">
      <dgm:prSet presAssocID="{06012944-CC09-4270-B8B0-5FDF8579756A}" presName="spaceRect" presStyleCnt="0"/>
      <dgm:spPr/>
    </dgm:pt>
    <dgm:pt modelId="{44736825-8A7A-4E94-B092-FB63D93BE2D2}" type="pres">
      <dgm:prSet presAssocID="{06012944-CC09-4270-B8B0-5FDF8579756A}" presName="parTx" presStyleLbl="revTx" presStyleIdx="4" presStyleCnt="10">
        <dgm:presLayoutVars>
          <dgm:chMax val="0"/>
          <dgm:chPref val="0"/>
        </dgm:presLayoutVars>
      </dgm:prSet>
      <dgm:spPr/>
    </dgm:pt>
    <dgm:pt modelId="{EEB054D9-6BAC-4A7F-98EC-7C23949B4FDD}" type="pres">
      <dgm:prSet presAssocID="{06012944-CC09-4270-B8B0-5FDF8579756A}" presName="desTx" presStyleLbl="revTx" presStyleIdx="5" presStyleCnt="10">
        <dgm:presLayoutVars/>
      </dgm:prSet>
      <dgm:spPr/>
    </dgm:pt>
    <dgm:pt modelId="{EECF3835-6D64-4A9D-A685-C5645D517202}" type="pres">
      <dgm:prSet presAssocID="{4D7ECCD3-2168-4405-9F8D-90BB2CE1AE3C}" presName="sibTrans" presStyleCnt="0"/>
      <dgm:spPr/>
    </dgm:pt>
    <dgm:pt modelId="{E7DB9212-7720-41AC-B46D-252BAB11A91B}" type="pres">
      <dgm:prSet presAssocID="{13AD5407-4498-4D9C-83B3-B2B0367B88B4}" presName="compNode" presStyleCnt="0"/>
      <dgm:spPr/>
    </dgm:pt>
    <dgm:pt modelId="{03B8F0A3-5CC2-4CAF-8FCD-06EFA2218AB2}" type="pres">
      <dgm:prSet presAssocID="{13AD5407-4498-4D9C-83B3-B2B0367B88B4}" presName="bgRect" presStyleLbl="bgShp" presStyleIdx="3" presStyleCnt="5"/>
      <dgm:spPr/>
    </dgm:pt>
    <dgm:pt modelId="{C1CE40C6-E85B-4933-9CE5-E67483E96CE2}" type="pres">
      <dgm:prSet presAssocID="{13AD5407-4498-4D9C-83B3-B2B0367B88B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CD26F119-28BC-4020-9FFF-DC0F30D566D5}" type="pres">
      <dgm:prSet presAssocID="{13AD5407-4498-4D9C-83B3-B2B0367B88B4}" presName="spaceRect" presStyleCnt="0"/>
      <dgm:spPr/>
    </dgm:pt>
    <dgm:pt modelId="{D2E55FB4-D02A-4E44-AE8D-7ACBA5980275}" type="pres">
      <dgm:prSet presAssocID="{13AD5407-4498-4D9C-83B3-B2B0367B88B4}" presName="parTx" presStyleLbl="revTx" presStyleIdx="6" presStyleCnt="10">
        <dgm:presLayoutVars>
          <dgm:chMax val="0"/>
          <dgm:chPref val="0"/>
        </dgm:presLayoutVars>
      </dgm:prSet>
      <dgm:spPr/>
    </dgm:pt>
    <dgm:pt modelId="{B378F7C6-FCA2-4E1A-AD12-25B6E365BEF3}" type="pres">
      <dgm:prSet presAssocID="{13AD5407-4498-4D9C-83B3-B2B0367B88B4}" presName="desTx" presStyleLbl="revTx" presStyleIdx="7" presStyleCnt="10">
        <dgm:presLayoutVars/>
      </dgm:prSet>
      <dgm:spPr/>
    </dgm:pt>
    <dgm:pt modelId="{8861D1A0-FDAD-4DCF-81BE-AC4D506AD26B}" type="pres">
      <dgm:prSet presAssocID="{6B133F5A-AAC2-47D2-92D8-9AD951A38799}" presName="sibTrans" presStyleCnt="0"/>
      <dgm:spPr/>
    </dgm:pt>
    <dgm:pt modelId="{9B510157-7163-4EFC-BF35-423647B20F81}" type="pres">
      <dgm:prSet presAssocID="{89E915B9-8772-4C0C-8004-D9BFAF53FD08}" presName="compNode" presStyleCnt="0"/>
      <dgm:spPr/>
    </dgm:pt>
    <dgm:pt modelId="{0780C16B-6398-4949-B83B-77C20820C12D}" type="pres">
      <dgm:prSet presAssocID="{89E915B9-8772-4C0C-8004-D9BFAF53FD08}" presName="bgRect" presStyleLbl="bgShp" presStyleIdx="4" presStyleCnt="5"/>
      <dgm:spPr/>
    </dgm:pt>
    <dgm:pt modelId="{D1770DBF-2756-4F25-82B0-93BFC689C032}" type="pres">
      <dgm:prSet presAssocID="{89E915B9-8772-4C0C-8004-D9BFAF53FD0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A7DF9C7-2F68-4EE5-8486-CCFD5527E8CC}" type="pres">
      <dgm:prSet presAssocID="{89E915B9-8772-4C0C-8004-D9BFAF53FD08}" presName="spaceRect" presStyleCnt="0"/>
      <dgm:spPr/>
    </dgm:pt>
    <dgm:pt modelId="{674C63AD-0460-4DF8-B570-FC5B2D2574A5}" type="pres">
      <dgm:prSet presAssocID="{89E915B9-8772-4C0C-8004-D9BFAF53FD08}" presName="parTx" presStyleLbl="revTx" presStyleIdx="8" presStyleCnt="10">
        <dgm:presLayoutVars>
          <dgm:chMax val="0"/>
          <dgm:chPref val="0"/>
        </dgm:presLayoutVars>
      </dgm:prSet>
      <dgm:spPr/>
    </dgm:pt>
    <dgm:pt modelId="{E49451B1-99AA-42E1-A46E-1FCF7E139707}" type="pres">
      <dgm:prSet presAssocID="{89E915B9-8772-4C0C-8004-D9BFAF53FD08}" presName="desTx" presStyleLbl="revTx" presStyleIdx="9" presStyleCnt="10">
        <dgm:presLayoutVars/>
      </dgm:prSet>
      <dgm:spPr/>
    </dgm:pt>
  </dgm:ptLst>
  <dgm:cxnLst>
    <dgm:cxn modelId="{AD991B02-4BE7-4AD2-BBC8-A52765DEA72F}" srcId="{2A4CEE9E-2C78-4764-8C58-35B0FE679670}" destId="{61A4A2BE-17E0-4ED3-9B35-C9F803623529}" srcOrd="1" destOrd="0" parTransId="{82A85CE2-75A3-482D-9FCE-58E0DE5C01B5}" sibTransId="{12F6AA8E-29E2-49E9-9839-757E8A8D484F}"/>
    <dgm:cxn modelId="{775B640B-DAA4-4268-A422-77AEAB961D8F}" srcId="{2A4CEE9E-2C78-4764-8C58-35B0FE679670}" destId="{A5431D7A-1C3C-4935-89E5-2B0BCC1DCF9A}" srcOrd="0" destOrd="0" parTransId="{34EDB81B-7C5B-4BE6-9EF2-022D057E88E1}" sibTransId="{D1D47E20-ACA8-4053-8089-41FDE13D1D91}"/>
    <dgm:cxn modelId="{63050313-2431-47F0-88FE-E915D3BC941E}" type="presOf" srcId="{A5431D7A-1C3C-4935-89E5-2B0BCC1DCF9A}" destId="{C80460CA-F4F8-4D47-9F93-4CE469EECD22}" srcOrd="0" destOrd="0" presId="urn:microsoft.com/office/officeart/2018/2/layout/IconVerticalSolidList"/>
    <dgm:cxn modelId="{6550F114-33A4-45B5-8401-8EF2C68F4E46}" type="presOf" srcId="{DD1D695A-08E5-4558-86ED-3C4D40236C22}" destId="{6D334AF5-3865-4895-AAFB-527016391191}" srcOrd="0" destOrd="1" presId="urn:microsoft.com/office/officeart/2018/2/layout/IconVerticalSolidList"/>
    <dgm:cxn modelId="{6D9E261B-0905-46F7-AF21-AC1F22A3012E}" srcId="{EBEC11D7-40B7-4D28-91A1-6D56782EA7BF}" destId="{13AD5407-4498-4D9C-83B3-B2B0367B88B4}" srcOrd="3" destOrd="0" parTransId="{D66BF69F-0867-46E5-8DDA-2CBE80F91425}" sibTransId="{6B133F5A-AAC2-47D2-92D8-9AD951A38799}"/>
    <dgm:cxn modelId="{00B45120-694D-4A8E-B610-02C54EB37C0C}" type="presOf" srcId="{13AD5407-4498-4D9C-83B3-B2B0367B88B4}" destId="{D2E55FB4-D02A-4E44-AE8D-7ACBA5980275}" srcOrd="0" destOrd="0" presId="urn:microsoft.com/office/officeart/2018/2/layout/IconVerticalSolidList"/>
    <dgm:cxn modelId="{3E3CB424-261E-4E30-9651-AE699523F90C}" srcId="{13AD5407-4498-4D9C-83B3-B2B0367B88B4}" destId="{E8338A4D-68CC-4BA9-9EB5-146A78A50ABF}" srcOrd="1" destOrd="0" parTransId="{1FE9D073-92EB-49B2-93CA-89E941315B81}" sibTransId="{A5752B8C-DDC7-42EE-91AC-A008ED760122}"/>
    <dgm:cxn modelId="{524AB035-F91E-4A6A-B32E-A802B495F08D}" srcId="{EBEC11D7-40B7-4D28-91A1-6D56782EA7BF}" destId="{89E915B9-8772-4C0C-8004-D9BFAF53FD08}" srcOrd="4" destOrd="0" parTransId="{1A70833F-1E99-4EDC-A171-13CF6DBC9A2C}" sibTransId="{E1F5A03F-A5F4-4D01-B1AE-1B3A3F21EAC8}"/>
    <dgm:cxn modelId="{C4C2BF37-2905-49F1-812E-6EEE714E432D}" srcId="{B178F688-96A1-4400-8CA4-14E56F3847F5}" destId="{1AFD6FF6-E7BD-4570-9DD5-5EC2DD0E6C79}" srcOrd="0" destOrd="0" parTransId="{9ECD9BAA-D363-4996-B12F-1ED219B4D4EE}" sibTransId="{D32660B3-5181-4403-BF13-B782AE43EC99}"/>
    <dgm:cxn modelId="{9FC7EF37-C335-4D05-938B-773D4DE8A9E5}" srcId="{89E915B9-8772-4C0C-8004-D9BFAF53FD08}" destId="{D6446761-3386-4052-869F-6494D80445C5}" srcOrd="0" destOrd="0" parTransId="{A6D22A75-8AFD-450B-BE22-8F087DD5681A}" sibTransId="{B95939E1-92D9-40B8-8BC0-65C3F28F903D}"/>
    <dgm:cxn modelId="{2F5F9B3A-30E5-48C1-88E5-3480FB8F295C}" srcId="{EBEC11D7-40B7-4D28-91A1-6D56782EA7BF}" destId="{06012944-CC09-4270-B8B0-5FDF8579756A}" srcOrd="2" destOrd="0" parTransId="{0AB04F52-92BC-4AB2-BB04-0685A76CC525}" sibTransId="{4D7ECCD3-2168-4405-9F8D-90BB2CE1AE3C}"/>
    <dgm:cxn modelId="{4D4E2C40-E8ED-49B1-936E-86127FEDA2F9}" srcId="{EBEC11D7-40B7-4D28-91A1-6D56782EA7BF}" destId="{2A4CEE9E-2C78-4764-8C58-35B0FE679670}" srcOrd="0" destOrd="0" parTransId="{21D24112-9D2E-4416-B3CD-6948169E6ADE}" sibTransId="{D70F2A73-65AC-4D90-BF5B-1072239A8D13}"/>
    <dgm:cxn modelId="{0047B444-1613-499D-8B88-3D789A9E156C}" srcId="{B178F688-96A1-4400-8CA4-14E56F3847F5}" destId="{DD1D695A-08E5-4558-86ED-3C4D40236C22}" srcOrd="1" destOrd="0" parTransId="{1AF70E92-9CA6-49C7-B3D2-FECDFC357861}" sibTransId="{C2DD911A-8F00-4267-8189-DEB5D6FAC6AE}"/>
    <dgm:cxn modelId="{9A1CD468-69AB-4069-98A1-FCF84023B77C}" type="presOf" srcId="{2731617A-AC27-480F-BDDB-AB22CF32FEB5}" destId="{B378F7C6-FCA2-4E1A-AD12-25B6E365BEF3}" srcOrd="0" destOrd="0" presId="urn:microsoft.com/office/officeart/2018/2/layout/IconVerticalSolidList"/>
    <dgm:cxn modelId="{04DF476D-9F0E-428B-B60B-82BE79A9F01F}" type="presOf" srcId="{B178F688-96A1-4400-8CA4-14E56F3847F5}" destId="{D81871B7-9C48-41CA-811C-8249A22B680C}" srcOrd="0" destOrd="0" presId="urn:microsoft.com/office/officeart/2018/2/layout/IconVerticalSolidList"/>
    <dgm:cxn modelId="{49218870-CE2C-4E33-8335-C3EF3C1E24B1}" srcId="{89E915B9-8772-4C0C-8004-D9BFAF53FD08}" destId="{9B6C87AF-589E-4E5B-B3B2-47614C708453}" srcOrd="1" destOrd="0" parTransId="{4346FD6E-3E7E-4D3F-8A6A-ECEB54C0005A}" sibTransId="{31DC61B0-2007-4F6F-9147-C4C6D29B00B6}"/>
    <dgm:cxn modelId="{5874CC56-2E5B-40BA-8E07-6E28295123B7}" srcId="{06012944-CC09-4270-B8B0-5FDF8579756A}" destId="{F4A58B7F-9092-4D8E-A991-9EE68A8A9A14}" srcOrd="0" destOrd="0" parTransId="{5185F102-F1B8-4F27-9B1B-FDF23BDA3272}" sibTransId="{F368036C-0F7C-4E15-9982-2CD760305E40}"/>
    <dgm:cxn modelId="{3B896C78-7176-46EB-9A5F-A9BE63D060CB}" srcId="{06012944-CC09-4270-B8B0-5FDF8579756A}" destId="{DD7F9A05-D5BE-492A-B989-52109CF60AE1}" srcOrd="1" destOrd="0" parTransId="{31E849A2-FDD6-438F-9101-BCB565F4302B}" sibTransId="{16AE08CB-83A4-4E3D-AE3C-A9439367E7FF}"/>
    <dgm:cxn modelId="{48F10588-ED2C-4261-9625-7B393BE056D7}" type="presOf" srcId="{1AFD6FF6-E7BD-4570-9DD5-5EC2DD0E6C79}" destId="{6D334AF5-3865-4895-AAFB-527016391191}" srcOrd="0" destOrd="0" presId="urn:microsoft.com/office/officeart/2018/2/layout/IconVerticalSolidList"/>
    <dgm:cxn modelId="{C225E58B-AAFE-495D-A9CA-34C07303E558}" type="presOf" srcId="{F4A58B7F-9092-4D8E-A991-9EE68A8A9A14}" destId="{EEB054D9-6BAC-4A7F-98EC-7C23949B4FDD}" srcOrd="0" destOrd="0" presId="urn:microsoft.com/office/officeart/2018/2/layout/IconVerticalSolidList"/>
    <dgm:cxn modelId="{76873095-B0B4-426A-88BF-8402A8D9E367}" type="presOf" srcId="{D6446761-3386-4052-869F-6494D80445C5}" destId="{E49451B1-99AA-42E1-A46E-1FCF7E139707}" srcOrd="0" destOrd="0" presId="urn:microsoft.com/office/officeart/2018/2/layout/IconVerticalSolidList"/>
    <dgm:cxn modelId="{B49299A2-FE89-4CD7-B2F1-40C319CC4BED}" type="presOf" srcId="{9B6C87AF-589E-4E5B-B3B2-47614C708453}" destId="{E49451B1-99AA-42E1-A46E-1FCF7E139707}" srcOrd="0" destOrd="1" presId="urn:microsoft.com/office/officeart/2018/2/layout/IconVerticalSolidList"/>
    <dgm:cxn modelId="{9D45A8A2-2A74-4721-B535-3854545A0835}" type="presOf" srcId="{06012944-CC09-4270-B8B0-5FDF8579756A}" destId="{44736825-8A7A-4E94-B092-FB63D93BE2D2}" srcOrd="0" destOrd="0" presId="urn:microsoft.com/office/officeart/2018/2/layout/IconVerticalSolidList"/>
    <dgm:cxn modelId="{43AB1FAF-DE60-4F75-8FF7-087696F687A7}" type="presOf" srcId="{61A4A2BE-17E0-4ED3-9B35-C9F803623529}" destId="{C80460CA-F4F8-4D47-9F93-4CE469EECD22}" srcOrd="0" destOrd="1" presId="urn:microsoft.com/office/officeart/2018/2/layout/IconVerticalSolidList"/>
    <dgm:cxn modelId="{BEAB72BA-BC47-47FC-BD7E-03CA2C5953BA}" type="presOf" srcId="{DD7F9A05-D5BE-492A-B989-52109CF60AE1}" destId="{EEB054D9-6BAC-4A7F-98EC-7C23949B4FDD}" srcOrd="0" destOrd="1" presId="urn:microsoft.com/office/officeart/2018/2/layout/IconVerticalSolidList"/>
    <dgm:cxn modelId="{6CEAFCBC-CC54-46C5-9446-E9C1F3543FC5}" srcId="{EBEC11D7-40B7-4D28-91A1-6D56782EA7BF}" destId="{B178F688-96A1-4400-8CA4-14E56F3847F5}" srcOrd="1" destOrd="0" parTransId="{CC47CBDB-8B90-4B37-B48B-FC77097849CF}" sibTransId="{C58707F6-32FC-4A31-9602-145F2F50A182}"/>
    <dgm:cxn modelId="{C58502C0-A17A-479E-B6A1-C21BADBC2320}" srcId="{13AD5407-4498-4D9C-83B3-B2B0367B88B4}" destId="{2731617A-AC27-480F-BDDB-AB22CF32FEB5}" srcOrd="0" destOrd="0" parTransId="{589CE93A-C74E-4B2A-9B77-89B06464A9B5}" sibTransId="{ECC0EA67-F756-43E3-939B-75B49772B11F}"/>
    <dgm:cxn modelId="{9CBC50C2-285D-4AB3-AE91-A1BB20E55252}" type="presOf" srcId="{2A4CEE9E-2C78-4764-8C58-35B0FE679670}" destId="{76A60EDD-5926-493E-B4A2-2B1F4D8654EB}" srcOrd="0" destOrd="0" presId="urn:microsoft.com/office/officeart/2018/2/layout/IconVerticalSolidList"/>
    <dgm:cxn modelId="{EDF10ADF-C931-4BC6-8CCA-2E284B817016}" type="presOf" srcId="{EBEC11D7-40B7-4D28-91A1-6D56782EA7BF}" destId="{A64E5067-402C-431C-B035-75D658660B35}" srcOrd="0" destOrd="0" presId="urn:microsoft.com/office/officeart/2018/2/layout/IconVerticalSolidList"/>
    <dgm:cxn modelId="{89AB0FE0-2690-4C1D-BBB7-38B722A1B161}" type="presOf" srcId="{E8338A4D-68CC-4BA9-9EB5-146A78A50ABF}" destId="{B378F7C6-FCA2-4E1A-AD12-25B6E365BEF3}" srcOrd="0" destOrd="1" presId="urn:microsoft.com/office/officeart/2018/2/layout/IconVerticalSolidList"/>
    <dgm:cxn modelId="{689574E7-DCED-46D6-8AD9-E4969EE38FEC}" type="presOf" srcId="{89E915B9-8772-4C0C-8004-D9BFAF53FD08}" destId="{674C63AD-0460-4DF8-B570-FC5B2D2574A5}" srcOrd="0" destOrd="0" presId="urn:microsoft.com/office/officeart/2018/2/layout/IconVerticalSolidList"/>
    <dgm:cxn modelId="{F8262B5B-896C-47EB-8BCD-62215224F8A1}" type="presParOf" srcId="{A64E5067-402C-431C-B035-75D658660B35}" destId="{6DB2394E-9449-4220-AEAF-F26000F4976E}" srcOrd="0" destOrd="0" presId="urn:microsoft.com/office/officeart/2018/2/layout/IconVerticalSolidList"/>
    <dgm:cxn modelId="{C00FF2A7-D0CE-4BAF-AF3B-FF08CC8F566A}" type="presParOf" srcId="{6DB2394E-9449-4220-AEAF-F26000F4976E}" destId="{1BAA4FA1-2D88-4994-9740-1C0369E4B7A4}" srcOrd="0" destOrd="0" presId="urn:microsoft.com/office/officeart/2018/2/layout/IconVerticalSolidList"/>
    <dgm:cxn modelId="{16BED195-5C70-4025-8CCE-ACABC96E3006}" type="presParOf" srcId="{6DB2394E-9449-4220-AEAF-F26000F4976E}" destId="{A32C6349-5119-45E4-B2E9-8F93DC38EDF0}" srcOrd="1" destOrd="0" presId="urn:microsoft.com/office/officeart/2018/2/layout/IconVerticalSolidList"/>
    <dgm:cxn modelId="{10FEAE9E-1A1E-4A11-81A3-71692D326FF8}" type="presParOf" srcId="{6DB2394E-9449-4220-AEAF-F26000F4976E}" destId="{5C9BCBD5-26FC-4144-AA79-F0B4CAE3B6F1}" srcOrd="2" destOrd="0" presId="urn:microsoft.com/office/officeart/2018/2/layout/IconVerticalSolidList"/>
    <dgm:cxn modelId="{6914D1F1-AEF8-443C-9F14-2815307AD6B8}" type="presParOf" srcId="{6DB2394E-9449-4220-AEAF-F26000F4976E}" destId="{76A60EDD-5926-493E-B4A2-2B1F4D8654EB}" srcOrd="3" destOrd="0" presId="urn:microsoft.com/office/officeart/2018/2/layout/IconVerticalSolidList"/>
    <dgm:cxn modelId="{8FAFC5DF-F025-45BA-BCA4-05EDCAB6F43B}" type="presParOf" srcId="{6DB2394E-9449-4220-AEAF-F26000F4976E}" destId="{C80460CA-F4F8-4D47-9F93-4CE469EECD22}" srcOrd="4" destOrd="0" presId="urn:microsoft.com/office/officeart/2018/2/layout/IconVerticalSolidList"/>
    <dgm:cxn modelId="{1D6D9691-F345-432B-A0B2-BEEA87F7AE0F}" type="presParOf" srcId="{A64E5067-402C-431C-B035-75D658660B35}" destId="{A6C8D2D2-3769-470D-8D5F-5E2FD64B7685}" srcOrd="1" destOrd="0" presId="urn:microsoft.com/office/officeart/2018/2/layout/IconVerticalSolidList"/>
    <dgm:cxn modelId="{01EEE8AE-AF57-4587-81CF-D35E379C830D}" type="presParOf" srcId="{A64E5067-402C-431C-B035-75D658660B35}" destId="{0A186F23-F3A3-4378-9F85-EEF6DBAB2296}" srcOrd="2" destOrd="0" presId="urn:microsoft.com/office/officeart/2018/2/layout/IconVerticalSolidList"/>
    <dgm:cxn modelId="{4FA9719C-A05F-45F2-ACE4-DFA145356247}" type="presParOf" srcId="{0A186F23-F3A3-4378-9F85-EEF6DBAB2296}" destId="{52E402D3-1C3C-4093-83BC-21C5B6FA25F4}" srcOrd="0" destOrd="0" presId="urn:microsoft.com/office/officeart/2018/2/layout/IconVerticalSolidList"/>
    <dgm:cxn modelId="{E138582E-1D25-4C8F-A7E3-4CCBB93FA80B}" type="presParOf" srcId="{0A186F23-F3A3-4378-9F85-EEF6DBAB2296}" destId="{8C589CFD-9D7D-4ACB-AE3A-6594C2563148}" srcOrd="1" destOrd="0" presId="urn:microsoft.com/office/officeart/2018/2/layout/IconVerticalSolidList"/>
    <dgm:cxn modelId="{7E9723CE-3E54-421E-9212-683A268765D6}" type="presParOf" srcId="{0A186F23-F3A3-4378-9F85-EEF6DBAB2296}" destId="{B4164A79-A335-47A6-8552-588EBE8DFDBC}" srcOrd="2" destOrd="0" presId="urn:microsoft.com/office/officeart/2018/2/layout/IconVerticalSolidList"/>
    <dgm:cxn modelId="{4ECC6F02-EA2D-44BA-BE73-AE79D32F093E}" type="presParOf" srcId="{0A186F23-F3A3-4378-9F85-EEF6DBAB2296}" destId="{D81871B7-9C48-41CA-811C-8249A22B680C}" srcOrd="3" destOrd="0" presId="urn:microsoft.com/office/officeart/2018/2/layout/IconVerticalSolidList"/>
    <dgm:cxn modelId="{9401FC8F-485B-416B-B743-6C6176A303D1}" type="presParOf" srcId="{0A186F23-F3A3-4378-9F85-EEF6DBAB2296}" destId="{6D334AF5-3865-4895-AAFB-527016391191}" srcOrd="4" destOrd="0" presId="urn:microsoft.com/office/officeart/2018/2/layout/IconVerticalSolidList"/>
    <dgm:cxn modelId="{D9CEC54C-24B8-4789-9F52-C4C46876999D}" type="presParOf" srcId="{A64E5067-402C-431C-B035-75D658660B35}" destId="{AC6619DF-D8CA-4FFF-8E48-768E451FB219}" srcOrd="3" destOrd="0" presId="urn:microsoft.com/office/officeart/2018/2/layout/IconVerticalSolidList"/>
    <dgm:cxn modelId="{FBAD02AA-43EB-465D-9A6C-7D26EE606492}" type="presParOf" srcId="{A64E5067-402C-431C-B035-75D658660B35}" destId="{7D81BC9A-7D35-4C02-B44C-0EF7FC5E8C7E}" srcOrd="4" destOrd="0" presId="urn:microsoft.com/office/officeart/2018/2/layout/IconVerticalSolidList"/>
    <dgm:cxn modelId="{132864EC-A604-4939-995B-62484CA1586C}" type="presParOf" srcId="{7D81BC9A-7D35-4C02-B44C-0EF7FC5E8C7E}" destId="{6986C873-A1EC-43FE-A277-364746646650}" srcOrd="0" destOrd="0" presId="urn:microsoft.com/office/officeart/2018/2/layout/IconVerticalSolidList"/>
    <dgm:cxn modelId="{C5694011-76B3-473A-B630-39336D2EFBCC}" type="presParOf" srcId="{7D81BC9A-7D35-4C02-B44C-0EF7FC5E8C7E}" destId="{4022C37D-4B6D-493C-826C-77F34FEA1310}" srcOrd="1" destOrd="0" presId="urn:microsoft.com/office/officeart/2018/2/layout/IconVerticalSolidList"/>
    <dgm:cxn modelId="{8B51D56B-98D2-44AF-8389-962D30BA26E8}" type="presParOf" srcId="{7D81BC9A-7D35-4C02-B44C-0EF7FC5E8C7E}" destId="{5E4BBC65-80CC-4033-93AE-48C22F6B417F}" srcOrd="2" destOrd="0" presId="urn:microsoft.com/office/officeart/2018/2/layout/IconVerticalSolidList"/>
    <dgm:cxn modelId="{B558D261-122B-40F0-A1E9-CAAA763B5E18}" type="presParOf" srcId="{7D81BC9A-7D35-4C02-B44C-0EF7FC5E8C7E}" destId="{44736825-8A7A-4E94-B092-FB63D93BE2D2}" srcOrd="3" destOrd="0" presId="urn:microsoft.com/office/officeart/2018/2/layout/IconVerticalSolidList"/>
    <dgm:cxn modelId="{E7A38E10-382E-4C62-8796-1960A7D8862B}" type="presParOf" srcId="{7D81BC9A-7D35-4C02-B44C-0EF7FC5E8C7E}" destId="{EEB054D9-6BAC-4A7F-98EC-7C23949B4FDD}" srcOrd="4" destOrd="0" presId="urn:microsoft.com/office/officeart/2018/2/layout/IconVerticalSolidList"/>
    <dgm:cxn modelId="{B699FADF-2641-4A6B-93A5-2E0B76CE1B2D}" type="presParOf" srcId="{A64E5067-402C-431C-B035-75D658660B35}" destId="{EECF3835-6D64-4A9D-A685-C5645D517202}" srcOrd="5" destOrd="0" presId="urn:microsoft.com/office/officeart/2018/2/layout/IconVerticalSolidList"/>
    <dgm:cxn modelId="{3B4B1C94-EE5A-4513-8B24-B5EACA92FB1D}" type="presParOf" srcId="{A64E5067-402C-431C-B035-75D658660B35}" destId="{E7DB9212-7720-41AC-B46D-252BAB11A91B}" srcOrd="6" destOrd="0" presId="urn:microsoft.com/office/officeart/2018/2/layout/IconVerticalSolidList"/>
    <dgm:cxn modelId="{1A664FB4-3BD4-4706-B2CA-56F25F2DCF68}" type="presParOf" srcId="{E7DB9212-7720-41AC-B46D-252BAB11A91B}" destId="{03B8F0A3-5CC2-4CAF-8FCD-06EFA2218AB2}" srcOrd="0" destOrd="0" presId="urn:microsoft.com/office/officeart/2018/2/layout/IconVerticalSolidList"/>
    <dgm:cxn modelId="{240265D2-90D0-4D02-8BFA-F0B28EF175C5}" type="presParOf" srcId="{E7DB9212-7720-41AC-B46D-252BAB11A91B}" destId="{C1CE40C6-E85B-4933-9CE5-E67483E96CE2}" srcOrd="1" destOrd="0" presId="urn:microsoft.com/office/officeart/2018/2/layout/IconVerticalSolidList"/>
    <dgm:cxn modelId="{0C107225-5680-4CEB-BE61-7ADA95424AAC}" type="presParOf" srcId="{E7DB9212-7720-41AC-B46D-252BAB11A91B}" destId="{CD26F119-28BC-4020-9FFF-DC0F30D566D5}" srcOrd="2" destOrd="0" presId="urn:microsoft.com/office/officeart/2018/2/layout/IconVerticalSolidList"/>
    <dgm:cxn modelId="{C668EB5B-B01B-4AB2-88BA-9552E2BCD8E1}" type="presParOf" srcId="{E7DB9212-7720-41AC-B46D-252BAB11A91B}" destId="{D2E55FB4-D02A-4E44-AE8D-7ACBA5980275}" srcOrd="3" destOrd="0" presId="urn:microsoft.com/office/officeart/2018/2/layout/IconVerticalSolidList"/>
    <dgm:cxn modelId="{7B3AD570-ADD4-4764-80A6-C1828DFFC60D}" type="presParOf" srcId="{E7DB9212-7720-41AC-B46D-252BAB11A91B}" destId="{B378F7C6-FCA2-4E1A-AD12-25B6E365BEF3}" srcOrd="4" destOrd="0" presId="urn:microsoft.com/office/officeart/2018/2/layout/IconVerticalSolidList"/>
    <dgm:cxn modelId="{08A8BBC0-8C36-47B9-BED2-9858EFB293BF}" type="presParOf" srcId="{A64E5067-402C-431C-B035-75D658660B35}" destId="{8861D1A0-FDAD-4DCF-81BE-AC4D506AD26B}" srcOrd="7" destOrd="0" presId="urn:microsoft.com/office/officeart/2018/2/layout/IconVerticalSolidList"/>
    <dgm:cxn modelId="{0C0D053C-E924-4623-ABEB-F43DEE12507E}" type="presParOf" srcId="{A64E5067-402C-431C-B035-75D658660B35}" destId="{9B510157-7163-4EFC-BF35-423647B20F81}" srcOrd="8" destOrd="0" presId="urn:microsoft.com/office/officeart/2018/2/layout/IconVerticalSolidList"/>
    <dgm:cxn modelId="{140A82E7-1BE7-4269-8A96-7D4C668AD7C2}" type="presParOf" srcId="{9B510157-7163-4EFC-BF35-423647B20F81}" destId="{0780C16B-6398-4949-B83B-77C20820C12D}" srcOrd="0" destOrd="0" presId="urn:microsoft.com/office/officeart/2018/2/layout/IconVerticalSolidList"/>
    <dgm:cxn modelId="{882ACEE6-CB33-4926-9F02-9B3B2F7AF536}" type="presParOf" srcId="{9B510157-7163-4EFC-BF35-423647B20F81}" destId="{D1770DBF-2756-4F25-82B0-93BFC689C032}" srcOrd="1" destOrd="0" presId="urn:microsoft.com/office/officeart/2018/2/layout/IconVerticalSolidList"/>
    <dgm:cxn modelId="{57D8D22A-A064-4955-AAFF-0BCB3C7C6840}" type="presParOf" srcId="{9B510157-7163-4EFC-BF35-423647B20F81}" destId="{AA7DF9C7-2F68-4EE5-8486-CCFD5527E8CC}" srcOrd="2" destOrd="0" presId="urn:microsoft.com/office/officeart/2018/2/layout/IconVerticalSolidList"/>
    <dgm:cxn modelId="{F6D86FE7-A7E5-4EE8-B286-2CA89BD94221}" type="presParOf" srcId="{9B510157-7163-4EFC-BF35-423647B20F81}" destId="{674C63AD-0460-4DF8-B570-FC5B2D2574A5}" srcOrd="3" destOrd="0" presId="urn:microsoft.com/office/officeart/2018/2/layout/IconVerticalSolidList"/>
    <dgm:cxn modelId="{EF09F43B-200D-4603-8F7F-94CA4DCF1CF7}" type="presParOf" srcId="{9B510157-7163-4EFC-BF35-423647B20F81}" destId="{E49451B1-99AA-42E1-A46E-1FCF7E139707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AE73DB-CFD0-4824-A914-15C905010431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C969E2C-C5AA-4E04-BAA3-30AF25DD0D2D}">
      <dgm:prSet/>
      <dgm:spPr/>
      <dgm:t>
        <a:bodyPr/>
        <a:lstStyle/>
        <a:p>
          <a:pPr>
            <a:defRPr b="1"/>
          </a:pPr>
          <a:r>
            <a:rPr lang="en-US"/>
            <a:t>1994–1998</a:t>
          </a:r>
        </a:p>
      </dgm:t>
    </dgm:pt>
    <dgm:pt modelId="{16E3F446-E59F-4102-8157-324DBC859439}" type="parTrans" cxnId="{81E03EB3-70F0-4435-AE26-F0E109B7B9BD}">
      <dgm:prSet/>
      <dgm:spPr/>
      <dgm:t>
        <a:bodyPr/>
        <a:lstStyle/>
        <a:p>
          <a:endParaRPr lang="en-US"/>
        </a:p>
      </dgm:t>
    </dgm:pt>
    <dgm:pt modelId="{F6D8FB17-088F-4E9A-9199-0CCB55FD9867}" type="sibTrans" cxnId="{81E03EB3-70F0-4435-AE26-F0E109B7B9BD}">
      <dgm:prSet/>
      <dgm:spPr/>
      <dgm:t>
        <a:bodyPr/>
        <a:lstStyle/>
        <a:p>
          <a:endParaRPr lang="en-US"/>
        </a:p>
      </dgm:t>
    </dgm:pt>
    <dgm:pt modelId="{C2BA6CFD-91EC-4F66-8D24-232A887D78A2}">
      <dgm:prSet/>
      <dgm:spPr/>
      <dgm:t>
        <a:bodyPr/>
        <a:lstStyle/>
        <a:p>
          <a:r>
            <a:rPr lang="en-US"/>
            <a:t>PhD Student</a:t>
          </a:r>
        </a:p>
      </dgm:t>
    </dgm:pt>
    <dgm:pt modelId="{B51AE5AC-0720-4E41-B609-4D45CC3988F9}" type="parTrans" cxnId="{B42F95D5-F487-4722-A046-5155B2389CAE}">
      <dgm:prSet/>
      <dgm:spPr/>
      <dgm:t>
        <a:bodyPr/>
        <a:lstStyle/>
        <a:p>
          <a:endParaRPr lang="en-US"/>
        </a:p>
      </dgm:t>
    </dgm:pt>
    <dgm:pt modelId="{507566AE-5D40-4A41-A492-0BBF9B7F3BC7}" type="sibTrans" cxnId="{B42F95D5-F487-4722-A046-5155B2389CAE}">
      <dgm:prSet/>
      <dgm:spPr/>
      <dgm:t>
        <a:bodyPr/>
        <a:lstStyle/>
        <a:p>
          <a:endParaRPr lang="en-US"/>
        </a:p>
      </dgm:t>
    </dgm:pt>
    <dgm:pt modelId="{4082C9A1-2D3A-4CB8-B7EC-A47F17DF474B}">
      <dgm:prSet/>
      <dgm:spPr/>
      <dgm:t>
        <a:bodyPr/>
        <a:lstStyle/>
        <a:p>
          <a:r>
            <a:rPr lang="en-US"/>
            <a:t>Curious about a phenomenon</a:t>
          </a:r>
        </a:p>
      </dgm:t>
    </dgm:pt>
    <dgm:pt modelId="{92F5489D-E915-4B1E-AD7A-58729159410B}" type="parTrans" cxnId="{1CCE0D06-61FF-49B4-9D25-5CF7244247EA}">
      <dgm:prSet/>
      <dgm:spPr/>
      <dgm:t>
        <a:bodyPr/>
        <a:lstStyle/>
        <a:p>
          <a:endParaRPr lang="en-US"/>
        </a:p>
      </dgm:t>
    </dgm:pt>
    <dgm:pt modelId="{6AD9EA9E-A09F-49AC-B720-5674EC7E7913}" type="sibTrans" cxnId="{1CCE0D06-61FF-49B4-9D25-5CF7244247EA}">
      <dgm:prSet/>
      <dgm:spPr/>
      <dgm:t>
        <a:bodyPr/>
        <a:lstStyle/>
        <a:p>
          <a:endParaRPr lang="en-US"/>
        </a:p>
      </dgm:t>
    </dgm:pt>
    <dgm:pt modelId="{D552F03C-D29A-4ED3-B4A1-5A86F0BF3631}">
      <dgm:prSet/>
      <dgm:spPr/>
      <dgm:t>
        <a:bodyPr/>
        <a:lstStyle/>
        <a:p>
          <a:pPr>
            <a:defRPr b="1"/>
          </a:pPr>
          <a:r>
            <a:rPr lang="en-US"/>
            <a:t>1998–2003</a:t>
          </a:r>
        </a:p>
      </dgm:t>
    </dgm:pt>
    <dgm:pt modelId="{0B22DE19-567B-4D05-94C3-86E7D4AB88CB}" type="parTrans" cxnId="{50E39E80-5615-41D1-AEC5-DA696E6559F2}">
      <dgm:prSet/>
      <dgm:spPr/>
      <dgm:t>
        <a:bodyPr/>
        <a:lstStyle/>
        <a:p>
          <a:endParaRPr lang="en-US"/>
        </a:p>
      </dgm:t>
    </dgm:pt>
    <dgm:pt modelId="{4F8E3B14-7EAE-4908-BD08-03B4F9E5F40E}" type="sibTrans" cxnId="{50E39E80-5615-41D1-AEC5-DA696E6559F2}">
      <dgm:prSet/>
      <dgm:spPr/>
      <dgm:t>
        <a:bodyPr/>
        <a:lstStyle/>
        <a:p>
          <a:endParaRPr lang="en-US"/>
        </a:p>
      </dgm:t>
    </dgm:pt>
    <dgm:pt modelId="{9F004384-4824-4D39-B876-7097D6DF7EC7}">
      <dgm:prSet/>
      <dgm:spPr/>
      <dgm:t>
        <a:bodyPr/>
        <a:lstStyle/>
        <a:p>
          <a:r>
            <a:rPr lang="en-US"/>
            <a:t>Practitioner</a:t>
          </a:r>
        </a:p>
      </dgm:t>
    </dgm:pt>
    <dgm:pt modelId="{20D9FCAE-9B00-43A6-9189-DEA992F85157}" type="parTrans" cxnId="{B66F6F24-9DB1-4F64-B6C4-2C381A409668}">
      <dgm:prSet/>
      <dgm:spPr/>
      <dgm:t>
        <a:bodyPr/>
        <a:lstStyle/>
        <a:p>
          <a:endParaRPr lang="en-US"/>
        </a:p>
      </dgm:t>
    </dgm:pt>
    <dgm:pt modelId="{4948943F-2F34-4CE9-8189-40DF8D4FB658}" type="sibTrans" cxnId="{B66F6F24-9DB1-4F64-B6C4-2C381A409668}">
      <dgm:prSet/>
      <dgm:spPr/>
      <dgm:t>
        <a:bodyPr/>
        <a:lstStyle/>
        <a:p>
          <a:endParaRPr lang="en-US"/>
        </a:p>
      </dgm:t>
    </dgm:pt>
    <dgm:pt modelId="{40C00533-8A5B-41B9-8D70-17E3AF9A45BA}">
      <dgm:prSet/>
      <dgm:spPr/>
      <dgm:t>
        <a:bodyPr/>
        <a:lstStyle/>
        <a:p>
          <a:r>
            <a:rPr lang="en-US"/>
            <a:t>Finding a significant gap</a:t>
          </a:r>
        </a:p>
      </dgm:t>
    </dgm:pt>
    <dgm:pt modelId="{6484BC35-ED8E-4502-8C91-D78B13DA3C52}" type="parTrans" cxnId="{F4480837-62AF-40AB-B99A-03C213B1180A}">
      <dgm:prSet/>
      <dgm:spPr/>
      <dgm:t>
        <a:bodyPr/>
        <a:lstStyle/>
        <a:p>
          <a:endParaRPr lang="en-US"/>
        </a:p>
      </dgm:t>
    </dgm:pt>
    <dgm:pt modelId="{45290D7A-9C30-4445-B137-55A5C0F683AA}" type="sibTrans" cxnId="{F4480837-62AF-40AB-B99A-03C213B1180A}">
      <dgm:prSet/>
      <dgm:spPr/>
      <dgm:t>
        <a:bodyPr/>
        <a:lstStyle/>
        <a:p>
          <a:endParaRPr lang="en-US"/>
        </a:p>
      </dgm:t>
    </dgm:pt>
    <dgm:pt modelId="{231698C2-8850-4AFA-975E-0E014C8597E5}">
      <dgm:prSet/>
      <dgm:spPr/>
      <dgm:t>
        <a:bodyPr/>
        <a:lstStyle/>
        <a:p>
          <a:pPr>
            <a:defRPr b="1"/>
          </a:pPr>
          <a:r>
            <a:rPr lang="en-US"/>
            <a:t>2003–2009</a:t>
          </a:r>
        </a:p>
      </dgm:t>
    </dgm:pt>
    <dgm:pt modelId="{86E52570-485C-4D2B-9F8C-8E59165D3AE9}" type="parTrans" cxnId="{4B0C088E-A93B-4F2C-951F-3BA63324AE71}">
      <dgm:prSet/>
      <dgm:spPr/>
      <dgm:t>
        <a:bodyPr/>
        <a:lstStyle/>
        <a:p>
          <a:endParaRPr lang="en-US"/>
        </a:p>
      </dgm:t>
    </dgm:pt>
    <dgm:pt modelId="{0DE8166A-ABC6-4C46-BB86-0939950DED90}" type="sibTrans" cxnId="{4B0C088E-A93B-4F2C-951F-3BA63324AE71}">
      <dgm:prSet/>
      <dgm:spPr/>
      <dgm:t>
        <a:bodyPr/>
        <a:lstStyle/>
        <a:p>
          <a:endParaRPr lang="en-US"/>
        </a:p>
      </dgm:t>
    </dgm:pt>
    <dgm:pt modelId="{627A4071-6907-48D9-A0BB-54AB65E5B24A}">
      <dgm:prSet/>
      <dgm:spPr/>
      <dgm:t>
        <a:bodyPr/>
        <a:lstStyle/>
        <a:p>
          <a:r>
            <a:rPr lang="en-US"/>
            <a:t>I-O Professor</a:t>
          </a:r>
        </a:p>
      </dgm:t>
    </dgm:pt>
    <dgm:pt modelId="{A12CF53A-06A8-4196-BDDE-95B642048CDC}" type="parTrans" cxnId="{17E4FF41-B86A-4C2C-B1F0-E995D00B4CE0}">
      <dgm:prSet/>
      <dgm:spPr/>
      <dgm:t>
        <a:bodyPr/>
        <a:lstStyle/>
        <a:p>
          <a:endParaRPr lang="en-US"/>
        </a:p>
      </dgm:t>
    </dgm:pt>
    <dgm:pt modelId="{B01F52DC-76C2-4C26-A769-0BC1CF230993}" type="sibTrans" cxnId="{17E4FF41-B86A-4C2C-B1F0-E995D00B4CE0}">
      <dgm:prSet/>
      <dgm:spPr/>
      <dgm:t>
        <a:bodyPr/>
        <a:lstStyle/>
        <a:p>
          <a:endParaRPr lang="en-US"/>
        </a:p>
      </dgm:t>
    </dgm:pt>
    <dgm:pt modelId="{709B2DA3-755E-4AFB-BCCF-40D85277C4B2}">
      <dgm:prSet/>
      <dgm:spPr/>
      <dgm:t>
        <a:bodyPr/>
        <a:lstStyle/>
        <a:p>
          <a:r>
            <a:rPr lang="en-US"/>
            <a:t>Starting a research program</a:t>
          </a:r>
        </a:p>
      </dgm:t>
    </dgm:pt>
    <dgm:pt modelId="{11565487-B6B9-4BA3-8104-0666D3B06E44}" type="parTrans" cxnId="{275681AC-60C3-4D44-B77A-70A347F8CA33}">
      <dgm:prSet/>
      <dgm:spPr/>
      <dgm:t>
        <a:bodyPr/>
        <a:lstStyle/>
        <a:p>
          <a:endParaRPr lang="en-US"/>
        </a:p>
      </dgm:t>
    </dgm:pt>
    <dgm:pt modelId="{F46C607F-AD37-403D-AC63-F977F48F337F}" type="sibTrans" cxnId="{275681AC-60C3-4D44-B77A-70A347F8CA33}">
      <dgm:prSet/>
      <dgm:spPr/>
      <dgm:t>
        <a:bodyPr/>
        <a:lstStyle/>
        <a:p>
          <a:endParaRPr lang="en-US"/>
        </a:p>
      </dgm:t>
    </dgm:pt>
    <dgm:pt modelId="{3D74ADAA-20C0-466F-98DF-1EE1F3A46BC3}">
      <dgm:prSet/>
      <dgm:spPr/>
      <dgm:t>
        <a:bodyPr/>
        <a:lstStyle/>
        <a:p>
          <a:pPr>
            <a:defRPr b="1"/>
          </a:pPr>
          <a:r>
            <a:rPr lang="en-US"/>
            <a:t>2009–2018</a:t>
          </a:r>
        </a:p>
      </dgm:t>
    </dgm:pt>
    <dgm:pt modelId="{86F3DF24-B774-4171-B5D5-6CC9CF3C05A6}" type="parTrans" cxnId="{B48CB7F6-9ABD-4CA1-A7B6-41CC81986A15}">
      <dgm:prSet/>
      <dgm:spPr/>
      <dgm:t>
        <a:bodyPr/>
        <a:lstStyle/>
        <a:p>
          <a:endParaRPr lang="en-US"/>
        </a:p>
      </dgm:t>
    </dgm:pt>
    <dgm:pt modelId="{EB8D5241-7CC0-4805-9B13-01A74751B40C}" type="sibTrans" cxnId="{B48CB7F6-9ABD-4CA1-A7B6-41CC81986A15}">
      <dgm:prSet/>
      <dgm:spPr/>
      <dgm:t>
        <a:bodyPr/>
        <a:lstStyle/>
        <a:p>
          <a:endParaRPr lang="en-US"/>
        </a:p>
      </dgm:t>
    </dgm:pt>
    <dgm:pt modelId="{FF15D026-CF59-49F0-AA0F-91E1875A97EA}">
      <dgm:prSet/>
      <dgm:spPr/>
      <dgm:t>
        <a:bodyPr/>
        <a:lstStyle/>
        <a:p>
          <a:r>
            <a:rPr lang="en-US"/>
            <a:t>Developing my own voice</a:t>
          </a:r>
        </a:p>
      </dgm:t>
    </dgm:pt>
    <dgm:pt modelId="{B9BD985B-DA8F-41C1-8AA3-9ADA34D27C77}" type="parTrans" cxnId="{D53C09DB-8CC5-4867-8397-1242CAC90E62}">
      <dgm:prSet/>
      <dgm:spPr/>
      <dgm:t>
        <a:bodyPr/>
        <a:lstStyle/>
        <a:p>
          <a:endParaRPr lang="en-US"/>
        </a:p>
      </dgm:t>
    </dgm:pt>
    <dgm:pt modelId="{C3312FAA-8C29-41A3-A32B-EBE32678D384}" type="sibTrans" cxnId="{D53C09DB-8CC5-4867-8397-1242CAC90E62}">
      <dgm:prSet/>
      <dgm:spPr/>
      <dgm:t>
        <a:bodyPr/>
        <a:lstStyle/>
        <a:p>
          <a:endParaRPr lang="en-US"/>
        </a:p>
      </dgm:t>
    </dgm:pt>
    <dgm:pt modelId="{4FDC63C2-2C99-4899-8BF6-7B1D3A53259A}">
      <dgm:prSet/>
      <dgm:spPr/>
      <dgm:t>
        <a:bodyPr/>
        <a:lstStyle/>
        <a:p>
          <a:pPr>
            <a:defRPr b="1"/>
          </a:pPr>
          <a:r>
            <a:rPr lang="en-US"/>
            <a:t>2018-Present</a:t>
          </a:r>
        </a:p>
      </dgm:t>
    </dgm:pt>
    <dgm:pt modelId="{76442B40-8312-45D6-AD2E-6A9A0E18B2D3}" type="parTrans" cxnId="{A6EB4C78-FEE5-45EA-9776-9A41CA7CD370}">
      <dgm:prSet/>
      <dgm:spPr/>
      <dgm:t>
        <a:bodyPr/>
        <a:lstStyle/>
        <a:p>
          <a:endParaRPr lang="en-US"/>
        </a:p>
      </dgm:t>
    </dgm:pt>
    <dgm:pt modelId="{D3EE0A26-D3EC-4860-A626-10C908C22154}" type="sibTrans" cxnId="{A6EB4C78-FEE5-45EA-9776-9A41CA7CD370}">
      <dgm:prSet/>
      <dgm:spPr/>
      <dgm:t>
        <a:bodyPr/>
        <a:lstStyle/>
        <a:p>
          <a:endParaRPr lang="en-US"/>
        </a:p>
      </dgm:t>
    </dgm:pt>
    <dgm:pt modelId="{598CA916-94BE-42ED-ACD5-C4043D75282E}">
      <dgm:prSet/>
      <dgm:spPr/>
      <dgm:t>
        <a:bodyPr/>
        <a:lstStyle/>
        <a:p>
          <a:r>
            <a:rPr lang="en-US"/>
            <a:t>Professor</a:t>
          </a:r>
        </a:p>
      </dgm:t>
    </dgm:pt>
    <dgm:pt modelId="{6A7D9884-A9C3-4FC0-B375-ED9BCCA975F7}" type="parTrans" cxnId="{F4756147-0C46-43D2-A818-17E0C07A8EF2}">
      <dgm:prSet/>
      <dgm:spPr/>
      <dgm:t>
        <a:bodyPr/>
        <a:lstStyle/>
        <a:p>
          <a:endParaRPr lang="en-US"/>
        </a:p>
      </dgm:t>
    </dgm:pt>
    <dgm:pt modelId="{808CF8FB-FE3D-4D61-A293-B204B6E87EBE}" type="sibTrans" cxnId="{F4756147-0C46-43D2-A818-17E0C07A8EF2}">
      <dgm:prSet/>
      <dgm:spPr/>
      <dgm:t>
        <a:bodyPr/>
        <a:lstStyle/>
        <a:p>
          <a:endParaRPr lang="en-US"/>
        </a:p>
      </dgm:t>
    </dgm:pt>
    <dgm:pt modelId="{65B229C3-987A-4CD2-8BC9-B79DC1260B03}">
      <dgm:prSet/>
      <dgm:spPr/>
      <dgm:t>
        <a:bodyPr/>
        <a:lstStyle/>
        <a:p>
          <a:r>
            <a:rPr lang="en-US"/>
            <a:t>Redefining impact</a:t>
          </a:r>
        </a:p>
      </dgm:t>
    </dgm:pt>
    <dgm:pt modelId="{4F265021-5412-4F20-803D-7DC971933F97}" type="parTrans" cxnId="{8AF752B4-FC91-4E86-959D-93C66185E5AB}">
      <dgm:prSet/>
      <dgm:spPr/>
      <dgm:t>
        <a:bodyPr/>
        <a:lstStyle/>
        <a:p>
          <a:endParaRPr lang="en-US"/>
        </a:p>
      </dgm:t>
    </dgm:pt>
    <dgm:pt modelId="{013D17EB-4926-4837-87BD-9EA473CF5E40}" type="sibTrans" cxnId="{8AF752B4-FC91-4E86-959D-93C66185E5AB}">
      <dgm:prSet/>
      <dgm:spPr/>
      <dgm:t>
        <a:bodyPr/>
        <a:lstStyle/>
        <a:p>
          <a:endParaRPr lang="en-US"/>
        </a:p>
      </dgm:t>
    </dgm:pt>
    <dgm:pt modelId="{20381E13-6E88-CD4B-9EBF-6D46FE989CE9}" type="pres">
      <dgm:prSet presAssocID="{79AE73DB-CFD0-4824-A914-15C905010431}" presName="root" presStyleCnt="0">
        <dgm:presLayoutVars>
          <dgm:chMax/>
          <dgm:chPref/>
          <dgm:animLvl val="lvl"/>
        </dgm:presLayoutVars>
      </dgm:prSet>
      <dgm:spPr/>
    </dgm:pt>
    <dgm:pt modelId="{61F1B7EE-4490-4649-B27E-005A97CDB513}" type="pres">
      <dgm:prSet presAssocID="{79AE73DB-CFD0-4824-A914-15C905010431}" presName="divider" presStyleLbl="fgAcc1" presStyleIdx="0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784FCDD6-E4C0-DA48-8D9B-A50D465D3DC6}" type="pres">
      <dgm:prSet presAssocID="{79AE73DB-CFD0-4824-A914-15C905010431}" presName="nodes" presStyleCnt="0">
        <dgm:presLayoutVars>
          <dgm:chMax/>
          <dgm:chPref/>
          <dgm:animLvl val="lvl"/>
        </dgm:presLayoutVars>
      </dgm:prSet>
      <dgm:spPr/>
    </dgm:pt>
    <dgm:pt modelId="{A3050FD6-704C-4642-A613-5C0AC3D5E99E}" type="pres">
      <dgm:prSet presAssocID="{3C969E2C-C5AA-4E04-BAA3-30AF25DD0D2D}" presName="composite" presStyleCnt="0"/>
      <dgm:spPr/>
    </dgm:pt>
    <dgm:pt modelId="{0165E2B9-6894-AC4F-A8C1-F96AD7F81F66}" type="pres">
      <dgm:prSet presAssocID="{3C969E2C-C5AA-4E04-BAA3-30AF25DD0D2D}" presName="ConnectorPoint" presStyleLbl="lnNode1" presStyleIdx="0" presStyleCnt="5"/>
      <dgm:spPr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5A3C9969-ED10-7E42-A65A-2BD9D73504BF}" type="pres">
      <dgm:prSet presAssocID="{3C969E2C-C5AA-4E04-BAA3-30AF25DD0D2D}" presName="DropPinPlaceHolder" presStyleCnt="0"/>
      <dgm:spPr/>
    </dgm:pt>
    <dgm:pt modelId="{4B8142FC-BFA3-2A43-A9CC-1A3C405A5A8A}" type="pres">
      <dgm:prSet presAssocID="{3C969E2C-C5AA-4E04-BAA3-30AF25DD0D2D}" presName="DropPin" presStyleLbl="alignNode1" presStyleIdx="0" presStyleCnt="5"/>
      <dgm:spPr/>
    </dgm:pt>
    <dgm:pt modelId="{0431D0DB-EFBA-1F4E-8039-24257ABD354B}" type="pres">
      <dgm:prSet presAssocID="{3C969E2C-C5AA-4E04-BAA3-30AF25DD0D2D}" presName="Ellipse" presStyleLbl="fgAcc1" presStyleIdx="1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B16DE887-2425-4244-ABD4-A20E1A5AAA33}" type="pres">
      <dgm:prSet presAssocID="{3C969E2C-C5AA-4E04-BAA3-30AF25DD0D2D}" presName="L2TextContainer" presStyleLbl="revTx" presStyleIdx="0" presStyleCnt="10">
        <dgm:presLayoutVars>
          <dgm:bulletEnabled val="1"/>
        </dgm:presLayoutVars>
      </dgm:prSet>
      <dgm:spPr/>
    </dgm:pt>
    <dgm:pt modelId="{F8CCCE86-6382-5340-BEDE-CBC908CDA87A}" type="pres">
      <dgm:prSet presAssocID="{3C969E2C-C5AA-4E04-BAA3-30AF25DD0D2D}" presName="L1TextContainer" presStyleLbl="revTx" presStyleIdx="1" presStyleCnt="10">
        <dgm:presLayoutVars>
          <dgm:chMax val="1"/>
          <dgm:chPref val="1"/>
          <dgm:bulletEnabled val="1"/>
        </dgm:presLayoutVars>
      </dgm:prSet>
      <dgm:spPr/>
    </dgm:pt>
    <dgm:pt modelId="{765CEBE8-7A84-7B41-89A9-CC5096C40FFF}" type="pres">
      <dgm:prSet presAssocID="{3C969E2C-C5AA-4E04-BAA3-30AF25DD0D2D}" presName="ConnectLine" presStyleLbl="sibTrans1D1" presStyleIdx="0" presStyleCnt="5"/>
      <dgm:spPr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054C19D0-42B7-B046-A21B-61E5F562C82E}" type="pres">
      <dgm:prSet presAssocID="{3C969E2C-C5AA-4E04-BAA3-30AF25DD0D2D}" presName="EmptyPlaceHolder" presStyleCnt="0"/>
      <dgm:spPr/>
    </dgm:pt>
    <dgm:pt modelId="{7DB717A7-FC39-B944-B157-82869A4EF989}" type="pres">
      <dgm:prSet presAssocID="{F6D8FB17-088F-4E9A-9199-0CCB55FD9867}" presName="spaceBetweenRectangles" presStyleCnt="0"/>
      <dgm:spPr/>
    </dgm:pt>
    <dgm:pt modelId="{5B727437-7A6E-1A46-BAB9-4E562A3A2AA6}" type="pres">
      <dgm:prSet presAssocID="{D552F03C-D29A-4ED3-B4A1-5A86F0BF3631}" presName="composite" presStyleCnt="0"/>
      <dgm:spPr/>
    </dgm:pt>
    <dgm:pt modelId="{C65465AB-2715-7543-8C05-FB88A6966867}" type="pres">
      <dgm:prSet presAssocID="{D552F03C-D29A-4ED3-B4A1-5A86F0BF3631}" presName="ConnectorPoint" presStyleLbl="lnNode1" presStyleIdx="1" presStyleCnt="5"/>
      <dgm:spPr>
        <a:solidFill>
          <a:schemeClr val="accent5">
            <a:hueOff val="-1689636"/>
            <a:satOff val="-4355"/>
            <a:lumOff val="-294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7B255A63-E068-FF4E-8525-2B6F18475984}" type="pres">
      <dgm:prSet presAssocID="{D552F03C-D29A-4ED3-B4A1-5A86F0BF3631}" presName="DropPinPlaceHolder" presStyleCnt="0"/>
      <dgm:spPr/>
    </dgm:pt>
    <dgm:pt modelId="{1474E435-0611-5D49-BCCC-E709E41F9F46}" type="pres">
      <dgm:prSet presAssocID="{D552F03C-D29A-4ED3-B4A1-5A86F0BF3631}" presName="DropPin" presStyleLbl="alignNode1" presStyleIdx="1" presStyleCnt="5"/>
      <dgm:spPr/>
    </dgm:pt>
    <dgm:pt modelId="{18539C1A-1E2C-A245-A901-C9C1BC07916F}" type="pres">
      <dgm:prSet presAssocID="{D552F03C-D29A-4ED3-B4A1-5A86F0BF3631}" presName="Ellipse" presStyleLbl="fgAcc1" presStyleIdx="2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2138038D-6A9B-9449-9CA5-10DB76EF4C26}" type="pres">
      <dgm:prSet presAssocID="{D552F03C-D29A-4ED3-B4A1-5A86F0BF3631}" presName="L2TextContainer" presStyleLbl="revTx" presStyleIdx="2" presStyleCnt="10">
        <dgm:presLayoutVars>
          <dgm:bulletEnabled val="1"/>
        </dgm:presLayoutVars>
      </dgm:prSet>
      <dgm:spPr/>
    </dgm:pt>
    <dgm:pt modelId="{A88C54A8-B7B3-B44B-AE2E-298179FFC14A}" type="pres">
      <dgm:prSet presAssocID="{D552F03C-D29A-4ED3-B4A1-5A86F0BF3631}" presName="L1TextContainer" presStyleLbl="revTx" presStyleIdx="3" presStyleCnt="10">
        <dgm:presLayoutVars>
          <dgm:chMax val="1"/>
          <dgm:chPref val="1"/>
          <dgm:bulletEnabled val="1"/>
        </dgm:presLayoutVars>
      </dgm:prSet>
      <dgm:spPr/>
    </dgm:pt>
    <dgm:pt modelId="{2ADCB6B7-9CAA-714D-AD0B-B8D8976A687E}" type="pres">
      <dgm:prSet presAssocID="{D552F03C-D29A-4ED3-B4A1-5A86F0BF3631}" presName="ConnectLine" presStyleLbl="sibTrans1D1" presStyleIdx="1" presStyleCnt="5"/>
      <dgm:spPr>
        <a:noFill/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dash"/>
          <a:miter lim="800000"/>
        </a:ln>
        <a:effectLst/>
      </dgm:spPr>
    </dgm:pt>
    <dgm:pt modelId="{75A3E7F8-98D0-BB43-B003-EF4AED5ED468}" type="pres">
      <dgm:prSet presAssocID="{D552F03C-D29A-4ED3-B4A1-5A86F0BF3631}" presName="EmptyPlaceHolder" presStyleCnt="0"/>
      <dgm:spPr/>
    </dgm:pt>
    <dgm:pt modelId="{0D1B5511-E4BE-E045-AA95-3074CDDD4A42}" type="pres">
      <dgm:prSet presAssocID="{4F8E3B14-7EAE-4908-BD08-03B4F9E5F40E}" presName="spaceBetweenRectangles" presStyleCnt="0"/>
      <dgm:spPr/>
    </dgm:pt>
    <dgm:pt modelId="{7B732D9D-1EBF-BC4D-B2B7-B766C4EC90B5}" type="pres">
      <dgm:prSet presAssocID="{231698C2-8850-4AFA-975E-0E014C8597E5}" presName="composite" presStyleCnt="0"/>
      <dgm:spPr/>
    </dgm:pt>
    <dgm:pt modelId="{8BDA3246-4F32-A74B-8A47-4D18E7A52FC1}" type="pres">
      <dgm:prSet presAssocID="{231698C2-8850-4AFA-975E-0E014C8597E5}" presName="ConnectorPoint" presStyleLbl="lnNode1" presStyleIdx="2" presStyleCnt="5"/>
      <dgm:spPr>
        <a:solidFill>
          <a:schemeClr val="accent5">
            <a:hueOff val="-3379271"/>
            <a:satOff val="-8710"/>
            <a:lumOff val="-588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3A5AB6DF-3EB7-9C48-A0C7-FE74B836AE4E}" type="pres">
      <dgm:prSet presAssocID="{231698C2-8850-4AFA-975E-0E014C8597E5}" presName="DropPinPlaceHolder" presStyleCnt="0"/>
      <dgm:spPr/>
    </dgm:pt>
    <dgm:pt modelId="{B3818C6F-9CBE-944E-AE9F-37F960F412F8}" type="pres">
      <dgm:prSet presAssocID="{231698C2-8850-4AFA-975E-0E014C8597E5}" presName="DropPin" presStyleLbl="alignNode1" presStyleIdx="2" presStyleCnt="5"/>
      <dgm:spPr/>
    </dgm:pt>
    <dgm:pt modelId="{3D6B23D2-ADB8-124D-8080-DBA278DC3DA4}" type="pres">
      <dgm:prSet presAssocID="{231698C2-8850-4AFA-975E-0E014C8597E5}" presName="Ellipse" presStyleLbl="fgAcc1" presStyleIdx="3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771FC1C7-06BB-1749-A7A1-413F2853A15E}" type="pres">
      <dgm:prSet presAssocID="{231698C2-8850-4AFA-975E-0E014C8597E5}" presName="L2TextContainer" presStyleLbl="revTx" presStyleIdx="4" presStyleCnt="10">
        <dgm:presLayoutVars>
          <dgm:bulletEnabled val="1"/>
        </dgm:presLayoutVars>
      </dgm:prSet>
      <dgm:spPr/>
    </dgm:pt>
    <dgm:pt modelId="{B3D65C14-95FE-8347-B42B-38C4B36242EE}" type="pres">
      <dgm:prSet presAssocID="{231698C2-8850-4AFA-975E-0E014C8597E5}" presName="L1TextContainer" presStyleLbl="revTx" presStyleIdx="5" presStyleCnt="10">
        <dgm:presLayoutVars>
          <dgm:chMax val="1"/>
          <dgm:chPref val="1"/>
          <dgm:bulletEnabled val="1"/>
        </dgm:presLayoutVars>
      </dgm:prSet>
      <dgm:spPr/>
    </dgm:pt>
    <dgm:pt modelId="{E0D10824-42D6-F441-B4AE-D1BC45CE1ECE}" type="pres">
      <dgm:prSet presAssocID="{231698C2-8850-4AFA-975E-0E014C8597E5}" presName="ConnectLine" presStyleLbl="sibTrans1D1" presStyleIdx="2" presStyleCnt="5"/>
      <dgm:spPr>
        <a:noFill/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dash"/>
          <a:miter lim="800000"/>
        </a:ln>
        <a:effectLst/>
      </dgm:spPr>
    </dgm:pt>
    <dgm:pt modelId="{78C39E6E-34B7-2848-9FD3-B0FBF0A5A8EE}" type="pres">
      <dgm:prSet presAssocID="{231698C2-8850-4AFA-975E-0E014C8597E5}" presName="EmptyPlaceHolder" presStyleCnt="0"/>
      <dgm:spPr/>
    </dgm:pt>
    <dgm:pt modelId="{1EACF823-4CE9-F24C-9BF6-A731298CF2DE}" type="pres">
      <dgm:prSet presAssocID="{0DE8166A-ABC6-4C46-BB86-0939950DED90}" presName="spaceBetweenRectangles" presStyleCnt="0"/>
      <dgm:spPr/>
    </dgm:pt>
    <dgm:pt modelId="{DEDB9269-AD38-644D-A14A-861164451021}" type="pres">
      <dgm:prSet presAssocID="{3D74ADAA-20C0-466F-98DF-1EE1F3A46BC3}" presName="composite" presStyleCnt="0"/>
      <dgm:spPr/>
    </dgm:pt>
    <dgm:pt modelId="{ADF1E3F0-A363-4A4F-A296-9DB272B2E105}" type="pres">
      <dgm:prSet presAssocID="{3D74ADAA-20C0-466F-98DF-1EE1F3A46BC3}" presName="ConnectorPoint" presStyleLbl="lnNode1" presStyleIdx="3" presStyleCnt="5"/>
      <dgm:spPr>
        <a:solidFill>
          <a:schemeClr val="accent5">
            <a:hueOff val="-5068907"/>
            <a:satOff val="-13064"/>
            <a:lumOff val="-882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1DA376C-B697-BC40-9654-5E39336CC886}" type="pres">
      <dgm:prSet presAssocID="{3D74ADAA-20C0-466F-98DF-1EE1F3A46BC3}" presName="DropPinPlaceHolder" presStyleCnt="0"/>
      <dgm:spPr/>
    </dgm:pt>
    <dgm:pt modelId="{AAAA1C69-EF50-2641-869A-0022F91AB376}" type="pres">
      <dgm:prSet presAssocID="{3D74ADAA-20C0-466F-98DF-1EE1F3A46BC3}" presName="DropPin" presStyleLbl="alignNode1" presStyleIdx="3" presStyleCnt="5"/>
      <dgm:spPr/>
    </dgm:pt>
    <dgm:pt modelId="{93B61085-3410-8A48-875A-F328A1E57E6E}" type="pres">
      <dgm:prSet presAssocID="{3D74ADAA-20C0-466F-98DF-1EE1F3A46BC3}" presName="Ellipse" presStyleLbl="fgAcc1" presStyleIdx="4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F065D52A-1616-5341-8428-1513E9C2554E}" type="pres">
      <dgm:prSet presAssocID="{3D74ADAA-20C0-466F-98DF-1EE1F3A46BC3}" presName="L2TextContainer" presStyleLbl="revTx" presStyleIdx="6" presStyleCnt="10">
        <dgm:presLayoutVars>
          <dgm:bulletEnabled val="1"/>
        </dgm:presLayoutVars>
      </dgm:prSet>
      <dgm:spPr/>
    </dgm:pt>
    <dgm:pt modelId="{92637E9D-8517-7648-95BC-589AB3314B49}" type="pres">
      <dgm:prSet presAssocID="{3D74ADAA-20C0-466F-98DF-1EE1F3A46BC3}" presName="L1TextContainer" presStyleLbl="revTx" presStyleIdx="7" presStyleCnt="10">
        <dgm:presLayoutVars>
          <dgm:chMax val="1"/>
          <dgm:chPref val="1"/>
          <dgm:bulletEnabled val="1"/>
        </dgm:presLayoutVars>
      </dgm:prSet>
      <dgm:spPr/>
    </dgm:pt>
    <dgm:pt modelId="{57E579D2-7C2E-BA45-89F4-578373416A51}" type="pres">
      <dgm:prSet presAssocID="{3D74ADAA-20C0-466F-98DF-1EE1F3A46BC3}" presName="ConnectLine" presStyleLbl="sibTrans1D1" presStyleIdx="3" presStyleCnt="5"/>
      <dgm:spPr>
        <a:noFill/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dash"/>
          <a:miter lim="800000"/>
        </a:ln>
        <a:effectLst/>
      </dgm:spPr>
    </dgm:pt>
    <dgm:pt modelId="{8CA9A9C0-5E44-9244-90C5-6CA92EDE7153}" type="pres">
      <dgm:prSet presAssocID="{3D74ADAA-20C0-466F-98DF-1EE1F3A46BC3}" presName="EmptyPlaceHolder" presStyleCnt="0"/>
      <dgm:spPr/>
    </dgm:pt>
    <dgm:pt modelId="{898B6221-4233-ED48-B217-DCAF6FE09AC7}" type="pres">
      <dgm:prSet presAssocID="{EB8D5241-7CC0-4805-9B13-01A74751B40C}" presName="spaceBetweenRectangles" presStyleCnt="0"/>
      <dgm:spPr/>
    </dgm:pt>
    <dgm:pt modelId="{A4B4139E-5EB8-6249-BD10-375759029495}" type="pres">
      <dgm:prSet presAssocID="{4FDC63C2-2C99-4899-8BF6-7B1D3A53259A}" presName="composite" presStyleCnt="0"/>
      <dgm:spPr/>
    </dgm:pt>
    <dgm:pt modelId="{59F6A31D-610F-1348-A597-0D9546698894}" type="pres">
      <dgm:prSet presAssocID="{4FDC63C2-2C99-4899-8BF6-7B1D3A53259A}" presName="ConnectorPoint" presStyleLbl="lnNode1" presStyleIdx="4" presStyleCnt="5"/>
      <dgm:spPr>
        <a:solidFill>
          <a:schemeClr val="accent5">
            <a:hueOff val="-6758543"/>
            <a:satOff val="-17419"/>
            <a:lumOff val="-1176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2F3379F8-4B04-8740-A7ED-B6727B8BFE83}" type="pres">
      <dgm:prSet presAssocID="{4FDC63C2-2C99-4899-8BF6-7B1D3A53259A}" presName="DropPinPlaceHolder" presStyleCnt="0"/>
      <dgm:spPr/>
    </dgm:pt>
    <dgm:pt modelId="{278B911A-55E2-EA4F-A4DE-4879CD219200}" type="pres">
      <dgm:prSet presAssocID="{4FDC63C2-2C99-4899-8BF6-7B1D3A53259A}" presName="DropPin" presStyleLbl="alignNode1" presStyleIdx="4" presStyleCnt="5"/>
      <dgm:spPr/>
    </dgm:pt>
    <dgm:pt modelId="{F618E12D-38ED-7A4A-896B-B2E33FA7D651}" type="pres">
      <dgm:prSet presAssocID="{4FDC63C2-2C99-4899-8BF6-7B1D3A53259A}" presName="Ellipse" presStyleLbl="fgAcc1" presStyleIdx="5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9C0C1833-0160-D543-A815-3B029D5C2D71}" type="pres">
      <dgm:prSet presAssocID="{4FDC63C2-2C99-4899-8BF6-7B1D3A53259A}" presName="L2TextContainer" presStyleLbl="revTx" presStyleIdx="8" presStyleCnt="10">
        <dgm:presLayoutVars>
          <dgm:bulletEnabled val="1"/>
        </dgm:presLayoutVars>
      </dgm:prSet>
      <dgm:spPr/>
    </dgm:pt>
    <dgm:pt modelId="{CB577135-0BBA-0047-A728-E5D9995AC1EA}" type="pres">
      <dgm:prSet presAssocID="{4FDC63C2-2C99-4899-8BF6-7B1D3A53259A}" presName="L1TextContainer" presStyleLbl="revTx" presStyleIdx="9" presStyleCnt="10">
        <dgm:presLayoutVars>
          <dgm:chMax val="1"/>
          <dgm:chPref val="1"/>
          <dgm:bulletEnabled val="1"/>
        </dgm:presLayoutVars>
      </dgm:prSet>
      <dgm:spPr/>
    </dgm:pt>
    <dgm:pt modelId="{113AD360-31EB-104C-BA0B-AE4956A7D69C}" type="pres">
      <dgm:prSet presAssocID="{4FDC63C2-2C99-4899-8BF6-7B1D3A53259A}" presName="ConnectLine" presStyleLbl="sibTrans1D1" presStyleIdx="4" presStyleCnt="5"/>
      <dgm:spPr>
        <a:noFill/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dash"/>
          <a:miter lim="800000"/>
        </a:ln>
        <a:effectLst/>
      </dgm:spPr>
    </dgm:pt>
    <dgm:pt modelId="{3C73172D-74A6-BF45-8ACC-F564098311FE}" type="pres">
      <dgm:prSet presAssocID="{4FDC63C2-2C99-4899-8BF6-7B1D3A53259A}" presName="EmptyPlaceHolder" presStyleCnt="0"/>
      <dgm:spPr/>
    </dgm:pt>
  </dgm:ptLst>
  <dgm:cxnLst>
    <dgm:cxn modelId="{1CCE0D06-61FF-49B4-9D25-5CF7244247EA}" srcId="{C2BA6CFD-91EC-4F66-8D24-232A887D78A2}" destId="{4082C9A1-2D3A-4CB8-B7EC-A47F17DF474B}" srcOrd="0" destOrd="0" parTransId="{92F5489D-E915-4B1E-AD7A-58729159410B}" sibTransId="{6AD9EA9E-A09F-49AC-B720-5674EC7E7913}"/>
    <dgm:cxn modelId="{33DF7709-5FD5-5949-B431-5FF3CACA56BE}" type="presOf" srcId="{9F004384-4824-4D39-B876-7097D6DF7EC7}" destId="{2138038D-6A9B-9449-9CA5-10DB76EF4C26}" srcOrd="0" destOrd="0" presId="urn:microsoft.com/office/officeart/2017/3/layout/DropPinTimeline"/>
    <dgm:cxn modelId="{B4489C0C-F3DC-6549-988A-BDA56CAFF126}" type="presOf" srcId="{C2BA6CFD-91EC-4F66-8D24-232A887D78A2}" destId="{B16DE887-2425-4244-ABD4-A20E1A5AAA33}" srcOrd="0" destOrd="0" presId="urn:microsoft.com/office/officeart/2017/3/layout/DropPinTimeline"/>
    <dgm:cxn modelId="{B66F6F24-9DB1-4F64-B6C4-2C381A409668}" srcId="{D552F03C-D29A-4ED3-B4A1-5A86F0BF3631}" destId="{9F004384-4824-4D39-B876-7097D6DF7EC7}" srcOrd="0" destOrd="0" parTransId="{20D9FCAE-9B00-43A6-9189-DEA992F85157}" sibTransId="{4948943F-2F34-4CE9-8189-40DF8D4FB658}"/>
    <dgm:cxn modelId="{F4480837-62AF-40AB-B99A-03C213B1180A}" srcId="{9F004384-4824-4D39-B876-7097D6DF7EC7}" destId="{40C00533-8A5B-41B9-8D70-17E3AF9A45BA}" srcOrd="0" destOrd="0" parTransId="{6484BC35-ED8E-4502-8C91-D78B13DA3C52}" sibTransId="{45290D7A-9C30-4445-B137-55A5C0F683AA}"/>
    <dgm:cxn modelId="{17E4FF41-B86A-4C2C-B1F0-E995D00B4CE0}" srcId="{231698C2-8850-4AFA-975E-0E014C8597E5}" destId="{627A4071-6907-48D9-A0BB-54AB65E5B24A}" srcOrd="0" destOrd="0" parTransId="{A12CF53A-06A8-4196-BDDE-95B642048CDC}" sibTransId="{B01F52DC-76C2-4C26-A769-0BC1CF230993}"/>
    <dgm:cxn modelId="{F4756147-0C46-43D2-A818-17E0C07A8EF2}" srcId="{4FDC63C2-2C99-4899-8BF6-7B1D3A53259A}" destId="{598CA916-94BE-42ED-ACD5-C4043D75282E}" srcOrd="0" destOrd="0" parTransId="{6A7D9884-A9C3-4FC0-B375-ED9BCCA975F7}" sibTransId="{808CF8FB-FE3D-4D61-A293-B204B6E87EBE}"/>
    <dgm:cxn modelId="{79D2E46A-240E-954C-843E-F48579D04D10}" type="presOf" srcId="{40C00533-8A5B-41B9-8D70-17E3AF9A45BA}" destId="{2138038D-6A9B-9449-9CA5-10DB76EF4C26}" srcOrd="0" destOrd="1" presId="urn:microsoft.com/office/officeart/2017/3/layout/DropPinTimeline"/>
    <dgm:cxn modelId="{FE256770-EE58-DE4A-B6D1-8A82C677B0AD}" type="presOf" srcId="{D552F03C-D29A-4ED3-B4A1-5A86F0BF3631}" destId="{A88C54A8-B7B3-B44B-AE2E-298179FFC14A}" srcOrd="0" destOrd="0" presId="urn:microsoft.com/office/officeart/2017/3/layout/DropPinTimeline"/>
    <dgm:cxn modelId="{1AD4DC51-CBE0-5741-9232-1BCC42030E21}" type="presOf" srcId="{3C969E2C-C5AA-4E04-BAA3-30AF25DD0D2D}" destId="{F8CCCE86-6382-5340-BEDE-CBC908CDA87A}" srcOrd="0" destOrd="0" presId="urn:microsoft.com/office/officeart/2017/3/layout/DropPinTimeline"/>
    <dgm:cxn modelId="{0D6F1252-A46C-C74A-B72E-D74DEDD78948}" type="presOf" srcId="{709B2DA3-755E-4AFB-BCCF-40D85277C4B2}" destId="{771FC1C7-06BB-1749-A7A1-413F2853A15E}" srcOrd="0" destOrd="1" presId="urn:microsoft.com/office/officeart/2017/3/layout/DropPinTimeline"/>
    <dgm:cxn modelId="{A5D06258-7EE9-3C41-9024-0F0EBB4FF311}" type="presOf" srcId="{4082C9A1-2D3A-4CB8-B7EC-A47F17DF474B}" destId="{B16DE887-2425-4244-ABD4-A20E1A5AAA33}" srcOrd="0" destOrd="1" presId="urn:microsoft.com/office/officeart/2017/3/layout/DropPinTimeline"/>
    <dgm:cxn modelId="{A6EB4C78-FEE5-45EA-9776-9A41CA7CD370}" srcId="{79AE73DB-CFD0-4824-A914-15C905010431}" destId="{4FDC63C2-2C99-4899-8BF6-7B1D3A53259A}" srcOrd="4" destOrd="0" parTransId="{76442B40-8312-45D6-AD2E-6A9A0E18B2D3}" sibTransId="{D3EE0A26-D3EC-4860-A626-10C908C22154}"/>
    <dgm:cxn modelId="{AA023E7C-F50E-134D-9748-FBD803E40E55}" type="presOf" srcId="{231698C2-8850-4AFA-975E-0E014C8597E5}" destId="{B3D65C14-95FE-8347-B42B-38C4B36242EE}" srcOrd="0" destOrd="0" presId="urn:microsoft.com/office/officeart/2017/3/layout/DropPinTimeline"/>
    <dgm:cxn modelId="{50E39E80-5615-41D1-AEC5-DA696E6559F2}" srcId="{79AE73DB-CFD0-4824-A914-15C905010431}" destId="{D552F03C-D29A-4ED3-B4A1-5A86F0BF3631}" srcOrd="1" destOrd="0" parTransId="{0B22DE19-567B-4D05-94C3-86E7D4AB88CB}" sibTransId="{4F8E3B14-7EAE-4908-BD08-03B4F9E5F40E}"/>
    <dgm:cxn modelId="{60074881-3E5C-0A4F-B7A4-323397A5E8FA}" type="presOf" srcId="{3D74ADAA-20C0-466F-98DF-1EE1F3A46BC3}" destId="{92637E9D-8517-7648-95BC-589AB3314B49}" srcOrd="0" destOrd="0" presId="urn:microsoft.com/office/officeart/2017/3/layout/DropPinTimeline"/>
    <dgm:cxn modelId="{85F04D83-D7AF-0C41-894F-5B026ECD02AB}" type="presOf" srcId="{79AE73DB-CFD0-4824-A914-15C905010431}" destId="{20381E13-6E88-CD4B-9EBF-6D46FE989CE9}" srcOrd="0" destOrd="0" presId="urn:microsoft.com/office/officeart/2017/3/layout/DropPinTimeline"/>
    <dgm:cxn modelId="{4B0C088E-A93B-4F2C-951F-3BA63324AE71}" srcId="{79AE73DB-CFD0-4824-A914-15C905010431}" destId="{231698C2-8850-4AFA-975E-0E014C8597E5}" srcOrd="2" destOrd="0" parTransId="{86E52570-485C-4D2B-9F8C-8E59165D3AE9}" sibTransId="{0DE8166A-ABC6-4C46-BB86-0939950DED90}"/>
    <dgm:cxn modelId="{22EC69A3-6F41-F94A-AAAB-C50C60CEF9D8}" type="presOf" srcId="{FF15D026-CF59-49F0-AA0F-91E1875A97EA}" destId="{F065D52A-1616-5341-8428-1513E9C2554E}" srcOrd="0" destOrd="0" presId="urn:microsoft.com/office/officeart/2017/3/layout/DropPinTimeline"/>
    <dgm:cxn modelId="{275681AC-60C3-4D44-B77A-70A347F8CA33}" srcId="{627A4071-6907-48D9-A0BB-54AB65E5B24A}" destId="{709B2DA3-755E-4AFB-BCCF-40D85277C4B2}" srcOrd="0" destOrd="0" parTransId="{11565487-B6B9-4BA3-8104-0666D3B06E44}" sibTransId="{F46C607F-AD37-403D-AC63-F977F48F337F}"/>
    <dgm:cxn modelId="{1BCA47B2-1913-4A42-8E7C-29C5AA72DCE9}" type="presOf" srcId="{627A4071-6907-48D9-A0BB-54AB65E5B24A}" destId="{771FC1C7-06BB-1749-A7A1-413F2853A15E}" srcOrd="0" destOrd="0" presId="urn:microsoft.com/office/officeart/2017/3/layout/DropPinTimeline"/>
    <dgm:cxn modelId="{81E03EB3-70F0-4435-AE26-F0E109B7B9BD}" srcId="{79AE73DB-CFD0-4824-A914-15C905010431}" destId="{3C969E2C-C5AA-4E04-BAA3-30AF25DD0D2D}" srcOrd="0" destOrd="0" parTransId="{16E3F446-E59F-4102-8157-324DBC859439}" sibTransId="{F6D8FB17-088F-4E9A-9199-0CCB55FD9867}"/>
    <dgm:cxn modelId="{8AF752B4-FC91-4E86-959D-93C66185E5AB}" srcId="{598CA916-94BE-42ED-ACD5-C4043D75282E}" destId="{65B229C3-987A-4CD2-8BC9-B79DC1260B03}" srcOrd="0" destOrd="0" parTransId="{4F265021-5412-4F20-803D-7DC971933F97}" sibTransId="{013D17EB-4926-4837-87BD-9EA473CF5E40}"/>
    <dgm:cxn modelId="{2475CFB9-9E76-034D-9DA5-224BB046C45A}" type="presOf" srcId="{65B229C3-987A-4CD2-8BC9-B79DC1260B03}" destId="{9C0C1833-0160-D543-A815-3B029D5C2D71}" srcOrd="0" destOrd="1" presId="urn:microsoft.com/office/officeart/2017/3/layout/DropPinTimeline"/>
    <dgm:cxn modelId="{B42F95D5-F487-4722-A046-5155B2389CAE}" srcId="{3C969E2C-C5AA-4E04-BAA3-30AF25DD0D2D}" destId="{C2BA6CFD-91EC-4F66-8D24-232A887D78A2}" srcOrd="0" destOrd="0" parTransId="{B51AE5AC-0720-4E41-B609-4D45CC3988F9}" sibTransId="{507566AE-5D40-4A41-A492-0BBF9B7F3BC7}"/>
    <dgm:cxn modelId="{F62543D7-9193-1A4C-BDA1-CF3B916CC7D8}" type="presOf" srcId="{598CA916-94BE-42ED-ACD5-C4043D75282E}" destId="{9C0C1833-0160-D543-A815-3B029D5C2D71}" srcOrd="0" destOrd="0" presId="urn:microsoft.com/office/officeart/2017/3/layout/DropPinTimeline"/>
    <dgm:cxn modelId="{D53C09DB-8CC5-4867-8397-1242CAC90E62}" srcId="{3D74ADAA-20C0-466F-98DF-1EE1F3A46BC3}" destId="{FF15D026-CF59-49F0-AA0F-91E1875A97EA}" srcOrd="0" destOrd="0" parTransId="{B9BD985B-DA8F-41C1-8AA3-9ADA34D27C77}" sibTransId="{C3312FAA-8C29-41A3-A32B-EBE32678D384}"/>
    <dgm:cxn modelId="{080624F4-60AA-CB41-B4F6-134F61A47894}" type="presOf" srcId="{4FDC63C2-2C99-4899-8BF6-7B1D3A53259A}" destId="{CB577135-0BBA-0047-A728-E5D9995AC1EA}" srcOrd="0" destOrd="0" presId="urn:microsoft.com/office/officeart/2017/3/layout/DropPinTimeline"/>
    <dgm:cxn modelId="{B48CB7F6-9ABD-4CA1-A7B6-41CC81986A15}" srcId="{79AE73DB-CFD0-4824-A914-15C905010431}" destId="{3D74ADAA-20C0-466F-98DF-1EE1F3A46BC3}" srcOrd="3" destOrd="0" parTransId="{86F3DF24-B774-4171-B5D5-6CC9CF3C05A6}" sibTransId="{EB8D5241-7CC0-4805-9B13-01A74751B40C}"/>
    <dgm:cxn modelId="{758DFA58-54AE-814E-A570-91D888229292}" type="presParOf" srcId="{20381E13-6E88-CD4B-9EBF-6D46FE989CE9}" destId="{61F1B7EE-4490-4649-B27E-005A97CDB513}" srcOrd="0" destOrd="0" presId="urn:microsoft.com/office/officeart/2017/3/layout/DropPinTimeline"/>
    <dgm:cxn modelId="{ADFC4CC3-2109-614E-827A-3CBC07E8FB6E}" type="presParOf" srcId="{20381E13-6E88-CD4B-9EBF-6D46FE989CE9}" destId="{784FCDD6-E4C0-DA48-8D9B-A50D465D3DC6}" srcOrd="1" destOrd="0" presId="urn:microsoft.com/office/officeart/2017/3/layout/DropPinTimeline"/>
    <dgm:cxn modelId="{C9A06DC0-0D03-CA4E-A848-D25E77CCDEE7}" type="presParOf" srcId="{784FCDD6-E4C0-DA48-8D9B-A50D465D3DC6}" destId="{A3050FD6-704C-4642-A613-5C0AC3D5E99E}" srcOrd="0" destOrd="0" presId="urn:microsoft.com/office/officeart/2017/3/layout/DropPinTimeline"/>
    <dgm:cxn modelId="{97ECC028-7884-8E42-A726-AF6CA18159FA}" type="presParOf" srcId="{A3050FD6-704C-4642-A613-5C0AC3D5E99E}" destId="{0165E2B9-6894-AC4F-A8C1-F96AD7F81F66}" srcOrd="0" destOrd="0" presId="urn:microsoft.com/office/officeart/2017/3/layout/DropPinTimeline"/>
    <dgm:cxn modelId="{CDC7578C-0E8B-AF4B-B6F9-EDCD7DAFE940}" type="presParOf" srcId="{A3050FD6-704C-4642-A613-5C0AC3D5E99E}" destId="{5A3C9969-ED10-7E42-A65A-2BD9D73504BF}" srcOrd="1" destOrd="0" presId="urn:microsoft.com/office/officeart/2017/3/layout/DropPinTimeline"/>
    <dgm:cxn modelId="{A35A745C-15A1-974F-A4CA-10478D634AD8}" type="presParOf" srcId="{5A3C9969-ED10-7E42-A65A-2BD9D73504BF}" destId="{4B8142FC-BFA3-2A43-A9CC-1A3C405A5A8A}" srcOrd="0" destOrd="0" presId="urn:microsoft.com/office/officeart/2017/3/layout/DropPinTimeline"/>
    <dgm:cxn modelId="{F90B4101-BF0A-7E4D-B6D6-BDB4E25A9A67}" type="presParOf" srcId="{5A3C9969-ED10-7E42-A65A-2BD9D73504BF}" destId="{0431D0DB-EFBA-1F4E-8039-24257ABD354B}" srcOrd="1" destOrd="0" presId="urn:microsoft.com/office/officeart/2017/3/layout/DropPinTimeline"/>
    <dgm:cxn modelId="{8D83079B-7D50-FC42-BE02-4076C2E26D82}" type="presParOf" srcId="{A3050FD6-704C-4642-A613-5C0AC3D5E99E}" destId="{B16DE887-2425-4244-ABD4-A20E1A5AAA33}" srcOrd="2" destOrd="0" presId="urn:microsoft.com/office/officeart/2017/3/layout/DropPinTimeline"/>
    <dgm:cxn modelId="{6EF7AE24-D2F1-C24F-83CA-30A96B03CCA2}" type="presParOf" srcId="{A3050FD6-704C-4642-A613-5C0AC3D5E99E}" destId="{F8CCCE86-6382-5340-BEDE-CBC908CDA87A}" srcOrd="3" destOrd="0" presId="urn:microsoft.com/office/officeart/2017/3/layout/DropPinTimeline"/>
    <dgm:cxn modelId="{AD16A3CA-AA45-BB40-8338-BA33C8C7778F}" type="presParOf" srcId="{A3050FD6-704C-4642-A613-5C0AC3D5E99E}" destId="{765CEBE8-7A84-7B41-89A9-CC5096C40FFF}" srcOrd="4" destOrd="0" presId="urn:microsoft.com/office/officeart/2017/3/layout/DropPinTimeline"/>
    <dgm:cxn modelId="{F2E73279-916E-D042-AD4B-527656841014}" type="presParOf" srcId="{A3050FD6-704C-4642-A613-5C0AC3D5E99E}" destId="{054C19D0-42B7-B046-A21B-61E5F562C82E}" srcOrd="5" destOrd="0" presId="urn:microsoft.com/office/officeart/2017/3/layout/DropPinTimeline"/>
    <dgm:cxn modelId="{7BF96F46-1C4F-F942-BA34-AE2F786D3E6B}" type="presParOf" srcId="{784FCDD6-E4C0-DA48-8D9B-A50D465D3DC6}" destId="{7DB717A7-FC39-B944-B157-82869A4EF989}" srcOrd="1" destOrd="0" presId="urn:microsoft.com/office/officeart/2017/3/layout/DropPinTimeline"/>
    <dgm:cxn modelId="{2F7BC5E1-50D0-B84A-99DA-BF6785BA64CF}" type="presParOf" srcId="{784FCDD6-E4C0-DA48-8D9B-A50D465D3DC6}" destId="{5B727437-7A6E-1A46-BAB9-4E562A3A2AA6}" srcOrd="2" destOrd="0" presId="urn:microsoft.com/office/officeart/2017/3/layout/DropPinTimeline"/>
    <dgm:cxn modelId="{469DA15F-BFB2-7140-96CD-F2AB3CD6A0A8}" type="presParOf" srcId="{5B727437-7A6E-1A46-BAB9-4E562A3A2AA6}" destId="{C65465AB-2715-7543-8C05-FB88A6966867}" srcOrd="0" destOrd="0" presId="urn:microsoft.com/office/officeart/2017/3/layout/DropPinTimeline"/>
    <dgm:cxn modelId="{1DC90E59-DCF9-2446-A8AE-F7AC57C0F0B8}" type="presParOf" srcId="{5B727437-7A6E-1A46-BAB9-4E562A3A2AA6}" destId="{7B255A63-E068-FF4E-8525-2B6F18475984}" srcOrd="1" destOrd="0" presId="urn:microsoft.com/office/officeart/2017/3/layout/DropPinTimeline"/>
    <dgm:cxn modelId="{4AE6BDE8-53B8-7A4E-AF10-DE15B59D4835}" type="presParOf" srcId="{7B255A63-E068-FF4E-8525-2B6F18475984}" destId="{1474E435-0611-5D49-BCCC-E709E41F9F46}" srcOrd="0" destOrd="0" presId="urn:microsoft.com/office/officeart/2017/3/layout/DropPinTimeline"/>
    <dgm:cxn modelId="{D9966A10-F946-CB4B-83B2-052048CA704D}" type="presParOf" srcId="{7B255A63-E068-FF4E-8525-2B6F18475984}" destId="{18539C1A-1E2C-A245-A901-C9C1BC07916F}" srcOrd="1" destOrd="0" presId="urn:microsoft.com/office/officeart/2017/3/layout/DropPinTimeline"/>
    <dgm:cxn modelId="{1B225FA5-BECA-2549-AD28-36D791B08B81}" type="presParOf" srcId="{5B727437-7A6E-1A46-BAB9-4E562A3A2AA6}" destId="{2138038D-6A9B-9449-9CA5-10DB76EF4C26}" srcOrd="2" destOrd="0" presId="urn:microsoft.com/office/officeart/2017/3/layout/DropPinTimeline"/>
    <dgm:cxn modelId="{C48E2B20-FC08-184F-9100-B8DDD235A456}" type="presParOf" srcId="{5B727437-7A6E-1A46-BAB9-4E562A3A2AA6}" destId="{A88C54A8-B7B3-B44B-AE2E-298179FFC14A}" srcOrd="3" destOrd="0" presId="urn:microsoft.com/office/officeart/2017/3/layout/DropPinTimeline"/>
    <dgm:cxn modelId="{66592492-7624-894B-9E07-43EA00FF1762}" type="presParOf" srcId="{5B727437-7A6E-1A46-BAB9-4E562A3A2AA6}" destId="{2ADCB6B7-9CAA-714D-AD0B-B8D8976A687E}" srcOrd="4" destOrd="0" presId="urn:microsoft.com/office/officeart/2017/3/layout/DropPinTimeline"/>
    <dgm:cxn modelId="{76F20492-3C59-C34D-8404-E3088916A84C}" type="presParOf" srcId="{5B727437-7A6E-1A46-BAB9-4E562A3A2AA6}" destId="{75A3E7F8-98D0-BB43-B003-EF4AED5ED468}" srcOrd="5" destOrd="0" presId="urn:microsoft.com/office/officeart/2017/3/layout/DropPinTimeline"/>
    <dgm:cxn modelId="{C4D61396-BB73-D440-92AD-3738C7DF2047}" type="presParOf" srcId="{784FCDD6-E4C0-DA48-8D9B-A50D465D3DC6}" destId="{0D1B5511-E4BE-E045-AA95-3074CDDD4A42}" srcOrd="3" destOrd="0" presId="urn:microsoft.com/office/officeart/2017/3/layout/DropPinTimeline"/>
    <dgm:cxn modelId="{2D98B2D3-BA02-8A46-A3A3-2C60E9E86D0A}" type="presParOf" srcId="{784FCDD6-E4C0-DA48-8D9B-A50D465D3DC6}" destId="{7B732D9D-1EBF-BC4D-B2B7-B766C4EC90B5}" srcOrd="4" destOrd="0" presId="urn:microsoft.com/office/officeart/2017/3/layout/DropPinTimeline"/>
    <dgm:cxn modelId="{6837D360-B984-6F45-B708-D4D3A0A9FB3D}" type="presParOf" srcId="{7B732D9D-1EBF-BC4D-B2B7-B766C4EC90B5}" destId="{8BDA3246-4F32-A74B-8A47-4D18E7A52FC1}" srcOrd="0" destOrd="0" presId="urn:microsoft.com/office/officeart/2017/3/layout/DropPinTimeline"/>
    <dgm:cxn modelId="{3BBB66DF-5A85-BE46-95A9-BCFE49E5D12C}" type="presParOf" srcId="{7B732D9D-1EBF-BC4D-B2B7-B766C4EC90B5}" destId="{3A5AB6DF-3EB7-9C48-A0C7-FE74B836AE4E}" srcOrd="1" destOrd="0" presId="urn:microsoft.com/office/officeart/2017/3/layout/DropPinTimeline"/>
    <dgm:cxn modelId="{D6AD8AFE-C8BE-0F4C-8A9A-4F61E0BA9164}" type="presParOf" srcId="{3A5AB6DF-3EB7-9C48-A0C7-FE74B836AE4E}" destId="{B3818C6F-9CBE-944E-AE9F-37F960F412F8}" srcOrd="0" destOrd="0" presId="urn:microsoft.com/office/officeart/2017/3/layout/DropPinTimeline"/>
    <dgm:cxn modelId="{656883A7-05A1-FF41-8C7C-1E2A39E638F0}" type="presParOf" srcId="{3A5AB6DF-3EB7-9C48-A0C7-FE74B836AE4E}" destId="{3D6B23D2-ADB8-124D-8080-DBA278DC3DA4}" srcOrd="1" destOrd="0" presId="urn:microsoft.com/office/officeart/2017/3/layout/DropPinTimeline"/>
    <dgm:cxn modelId="{36DB1338-7DF8-A241-9883-6CE4BDAE2C21}" type="presParOf" srcId="{7B732D9D-1EBF-BC4D-B2B7-B766C4EC90B5}" destId="{771FC1C7-06BB-1749-A7A1-413F2853A15E}" srcOrd="2" destOrd="0" presId="urn:microsoft.com/office/officeart/2017/3/layout/DropPinTimeline"/>
    <dgm:cxn modelId="{F8B0E770-DBD2-7341-8612-F64F3CBA5DB4}" type="presParOf" srcId="{7B732D9D-1EBF-BC4D-B2B7-B766C4EC90B5}" destId="{B3D65C14-95FE-8347-B42B-38C4B36242EE}" srcOrd="3" destOrd="0" presId="urn:microsoft.com/office/officeart/2017/3/layout/DropPinTimeline"/>
    <dgm:cxn modelId="{ED45B592-C4E1-D642-88F2-47B8335155B5}" type="presParOf" srcId="{7B732D9D-1EBF-BC4D-B2B7-B766C4EC90B5}" destId="{E0D10824-42D6-F441-B4AE-D1BC45CE1ECE}" srcOrd="4" destOrd="0" presId="urn:microsoft.com/office/officeart/2017/3/layout/DropPinTimeline"/>
    <dgm:cxn modelId="{B844D79E-AD8D-CB44-8726-675001116FFC}" type="presParOf" srcId="{7B732D9D-1EBF-BC4D-B2B7-B766C4EC90B5}" destId="{78C39E6E-34B7-2848-9FD3-B0FBF0A5A8EE}" srcOrd="5" destOrd="0" presId="urn:microsoft.com/office/officeart/2017/3/layout/DropPinTimeline"/>
    <dgm:cxn modelId="{723DBF06-0017-BB41-A7B7-6BEF03D81805}" type="presParOf" srcId="{784FCDD6-E4C0-DA48-8D9B-A50D465D3DC6}" destId="{1EACF823-4CE9-F24C-9BF6-A731298CF2DE}" srcOrd="5" destOrd="0" presId="urn:microsoft.com/office/officeart/2017/3/layout/DropPinTimeline"/>
    <dgm:cxn modelId="{C845300B-213F-5247-84D0-3A48EB02DA1C}" type="presParOf" srcId="{784FCDD6-E4C0-DA48-8D9B-A50D465D3DC6}" destId="{DEDB9269-AD38-644D-A14A-861164451021}" srcOrd="6" destOrd="0" presId="urn:microsoft.com/office/officeart/2017/3/layout/DropPinTimeline"/>
    <dgm:cxn modelId="{E109D1E5-1A98-4E4D-A6FB-CBA90E12276E}" type="presParOf" srcId="{DEDB9269-AD38-644D-A14A-861164451021}" destId="{ADF1E3F0-A363-4A4F-A296-9DB272B2E105}" srcOrd="0" destOrd="0" presId="urn:microsoft.com/office/officeart/2017/3/layout/DropPinTimeline"/>
    <dgm:cxn modelId="{345D0463-8B58-6041-AA97-83A2F7001E3D}" type="presParOf" srcId="{DEDB9269-AD38-644D-A14A-861164451021}" destId="{B1DA376C-B697-BC40-9654-5E39336CC886}" srcOrd="1" destOrd="0" presId="urn:microsoft.com/office/officeart/2017/3/layout/DropPinTimeline"/>
    <dgm:cxn modelId="{F8B52100-3F91-8C49-9AE8-ADE621B31FAE}" type="presParOf" srcId="{B1DA376C-B697-BC40-9654-5E39336CC886}" destId="{AAAA1C69-EF50-2641-869A-0022F91AB376}" srcOrd="0" destOrd="0" presId="urn:microsoft.com/office/officeart/2017/3/layout/DropPinTimeline"/>
    <dgm:cxn modelId="{8E510BCC-91E4-FC49-941E-1892DA45007E}" type="presParOf" srcId="{B1DA376C-B697-BC40-9654-5E39336CC886}" destId="{93B61085-3410-8A48-875A-F328A1E57E6E}" srcOrd="1" destOrd="0" presId="urn:microsoft.com/office/officeart/2017/3/layout/DropPinTimeline"/>
    <dgm:cxn modelId="{62D06876-398E-5546-B5AD-C712EE86B710}" type="presParOf" srcId="{DEDB9269-AD38-644D-A14A-861164451021}" destId="{F065D52A-1616-5341-8428-1513E9C2554E}" srcOrd="2" destOrd="0" presId="urn:microsoft.com/office/officeart/2017/3/layout/DropPinTimeline"/>
    <dgm:cxn modelId="{8B9B3B35-72A2-A444-9A5B-160A67825BF3}" type="presParOf" srcId="{DEDB9269-AD38-644D-A14A-861164451021}" destId="{92637E9D-8517-7648-95BC-589AB3314B49}" srcOrd="3" destOrd="0" presId="urn:microsoft.com/office/officeart/2017/3/layout/DropPinTimeline"/>
    <dgm:cxn modelId="{E853650F-693D-7844-BF02-FB00105A0420}" type="presParOf" srcId="{DEDB9269-AD38-644D-A14A-861164451021}" destId="{57E579D2-7C2E-BA45-89F4-578373416A51}" srcOrd="4" destOrd="0" presId="urn:microsoft.com/office/officeart/2017/3/layout/DropPinTimeline"/>
    <dgm:cxn modelId="{C356C091-8024-2147-AAB5-C820321A2B6A}" type="presParOf" srcId="{DEDB9269-AD38-644D-A14A-861164451021}" destId="{8CA9A9C0-5E44-9244-90C5-6CA92EDE7153}" srcOrd="5" destOrd="0" presId="urn:microsoft.com/office/officeart/2017/3/layout/DropPinTimeline"/>
    <dgm:cxn modelId="{4B45B3F8-0A33-CD4A-8EC4-F24D951A8506}" type="presParOf" srcId="{784FCDD6-E4C0-DA48-8D9B-A50D465D3DC6}" destId="{898B6221-4233-ED48-B217-DCAF6FE09AC7}" srcOrd="7" destOrd="0" presId="urn:microsoft.com/office/officeart/2017/3/layout/DropPinTimeline"/>
    <dgm:cxn modelId="{B81BAF7F-949A-044A-9FEA-B12FA1F30675}" type="presParOf" srcId="{784FCDD6-E4C0-DA48-8D9B-A50D465D3DC6}" destId="{A4B4139E-5EB8-6249-BD10-375759029495}" srcOrd="8" destOrd="0" presId="urn:microsoft.com/office/officeart/2017/3/layout/DropPinTimeline"/>
    <dgm:cxn modelId="{F2A2754B-EA8F-CA44-A967-9F32AD7DB665}" type="presParOf" srcId="{A4B4139E-5EB8-6249-BD10-375759029495}" destId="{59F6A31D-610F-1348-A597-0D9546698894}" srcOrd="0" destOrd="0" presId="urn:microsoft.com/office/officeart/2017/3/layout/DropPinTimeline"/>
    <dgm:cxn modelId="{6C99F0B5-992C-A144-A561-989B2BCC0FF3}" type="presParOf" srcId="{A4B4139E-5EB8-6249-BD10-375759029495}" destId="{2F3379F8-4B04-8740-A7ED-B6727B8BFE83}" srcOrd="1" destOrd="0" presId="urn:microsoft.com/office/officeart/2017/3/layout/DropPinTimeline"/>
    <dgm:cxn modelId="{DDB47503-83CB-1149-9A92-CB378066FD55}" type="presParOf" srcId="{2F3379F8-4B04-8740-A7ED-B6727B8BFE83}" destId="{278B911A-55E2-EA4F-A4DE-4879CD219200}" srcOrd="0" destOrd="0" presId="urn:microsoft.com/office/officeart/2017/3/layout/DropPinTimeline"/>
    <dgm:cxn modelId="{D83CEF99-3326-F840-AD94-107814EA4996}" type="presParOf" srcId="{2F3379F8-4B04-8740-A7ED-B6727B8BFE83}" destId="{F618E12D-38ED-7A4A-896B-B2E33FA7D651}" srcOrd="1" destOrd="0" presId="urn:microsoft.com/office/officeart/2017/3/layout/DropPinTimeline"/>
    <dgm:cxn modelId="{94D2AEAB-B416-2A4B-A29F-3CEDDF4825EB}" type="presParOf" srcId="{A4B4139E-5EB8-6249-BD10-375759029495}" destId="{9C0C1833-0160-D543-A815-3B029D5C2D71}" srcOrd="2" destOrd="0" presId="urn:microsoft.com/office/officeart/2017/3/layout/DropPinTimeline"/>
    <dgm:cxn modelId="{E35F2F52-C64D-5B4E-87CB-2AF086BEA48E}" type="presParOf" srcId="{A4B4139E-5EB8-6249-BD10-375759029495}" destId="{CB577135-0BBA-0047-A728-E5D9995AC1EA}" srcOrd="3" destOrd="0" presId="urn:microsoft.com/office/officeart/2017/3/layout/DropPinTimeline"/>
    <dgm:cxn modelId="{FE4000BF-384E-384C-B8B5-0F1BD7121BAA}" type="presParOf" srcId="{A4B4139E-5EB8-6249-BD10-375759029495}" destId="{113AD360-31EB-104C-BA0B-AE4956A7D69C}" srcOrd="4" destOrd="0" presId="urn:microsoft.com/office/officeart/2017/3/layout/DropPinTimeline"/>
    <dgm:cxn modelId="{75EED020-18CF-DC46-9100-076E8B2551EC}" type="presParOf" srcId="{A4B4139E-5EB8-6249-BD10-375759029495}" destId="{3C73172D-74A6-BF45-8ACC-F564098311FE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EB062A-C551-3342-ACA7-0DD6E4925BBA}" type="doc">
      <dgm:prSet loTypeId="urn:microsoft.com/office/officeart/2005/8/layout/StepDown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65CFB5-E2C3-E949-A50B-E658DF825821}">
      <dgm:prSet phldrT="[Text]"/>
      <dgm:spPr/>
      <dgm:t>
        <a:bodyPr/>
        <a:lstStyle/>
        <a:p>
          <a:r>
            <a:rPr lang="en-US" dirty="0"/>
            <a:t>Firms</a:t>
          </a:r>
        </a:p>
      </dgm:t>
    </dgm:pt>
    <dgm:pt modelId="{FC5ADC5D-F03D-C847-B1F1-71C463EA719B}" type="parTrans" cxnId="{48EC74B2-E78A-4A4A-A5C8-6654D45C8F4E}">
      <dgm:prSet/>
      <dgm:spPr/>
      <dgm:t>
        <a:bodyPr/>
        <a:lstStyle/>
        <a:p>
          <a:endParaRPr lang="en-US"/>
        </a:p>
      </dgm:t>
    </dgm:pt>
    <dgm:pt modelId="{34E8A330-16AF-8E4C-A479-5C1B965F6A42}" type="sibTrans" cxnId="{48EC74B2-E78A-4A4A-A5C8-6654D45C8F4E}">
      <dgm:prSet/>
      <dgm:spPr/>
      <dgm:t>
        <a:bodyPr/>
        <a:lstStyle/>
        <a:p>
          <a:endParaRPr lang="en-US"/>
        </a:p>
      </dgm:t>
    </dgm:pt>
    <dgm:pt modelId="{5E664F1E-4E6C-DB43-9140-714B8667653C}">
      <dgm:prSet phldrT="[Text]" custT="1"/>
      <dgm:spPr/>
      <dgm:t>
        <a:bodyPr/>
        <a:lstStyle/>
        <a:p>
          <a:r>
            <a:rPr lang="en-US" sz="2000" dirty="0"/>
            <a:t>Firm-level investments in HR/HC &amp; Org. Performance</a:t>
          </a:r>
        </a:p>
      </dgm:t>
    </dgm:pt>
    <dgm:pt modelId="{856D22D6-23CA-834C-8A77-A3DF9792722C}" type="parTrans" cxnId="{B9587B11-A98C-894F-9C72-A74001E3E251}">
      <dgm:prSet/>
      <dgm:spPr/>
      <dgm:t>
        <a:bodyPr/>
        <a:lstStyle/>
        <a:p>
          <a:endParaRPr lang="en-US"/>
        </a:p>
      </dgm:t>
    </dgm:pt>
    <dgm:pt modelId="{F6E905B7-7566-0447-A411-9262505B432C}" type="sibTrans" cxnId="{B9587B11-A98C-894F-9C72-A74001E3E251}">
      <dgm:prSet/>
      <dgm:spPr/>
      <dgm:t>
        <a:bodyPr/>
        <a:lstStyle/>
        <a:p>
          <a:endParaRPr lang="en-US"/>
        </a:p>
      </dgm:t>
    </dgm:pt>
    <dgm:pt modelId="{8D1458EE-38DA-DE4B-873C-59FC741D9D77}">
      <dgm:prSet phldrT="[Text]"/>
      <dgm:spPr/>
      <dgm:t>
        <a:bodyPr/>
        <a:lstStyle/>
        <a:p>
          <a:r>
            <a:rPr lang="en-US" dirty="0"/>
            <a:t>Work Groups</a:t>
          </a:r>
        </a:p>
      </dgm:t>
    </dgm:pt>
    <dgm:pt modelId="{939A4F74-3901-8F4C-80F0-450C4F723530}" type="parTrans" cxnId="{53F8A949-7E54-6D44-B4C2-4DE6FFFF625A}">
      <dgm:prSet/>
      <dgm:spPr/>
      <dgm:t>
        <a:bodyPr/>
        <a:lstStyle/>
        <a:p>
          <a:endParaRPr lang="en-US"/>
        </a:p>
      </dgm:t>
    </dgm:pt>
    <dgm:pt modelId="{48759794-AC38-D743-B258-A41C6C1FB43F}" type="sibTrans" cxnId="{53F8A949-7E54-6D44-B4C2-4DE6FFFF625A}">
      <dgm:prSet/>
      <dgm:spPr/>
      <dgm:t>
        <a:bodyPr/>
        <a:lstStyle/>
        <a:p>
          <a:endParaRPr lang="en-US"/>
        </a:p>
      </dgm:t>
    </dgm:pt>
    <dgm:pt modelId="{A5DF0306-597E-214A-B6E9-1088F250CF26}">
      <dgm:prSet phldrT="[Text]"/>
      <dgm:spPr/>
      <dgm:t>
        <a:bodyPr/>
        <a:lstStyle/>
        <a:p>
          <a:r>
            <a:rPr lang="en-US" dirty="0"/>
            <a:t>Unit-level tenure, diversity, customer-orientation, turnover &amp; Unit Performance</a:t>
          </a:r>
        </a:p>
      </dgm:t>
    </dgm:pt>
    <dgm:pt modelId="{C331036C-E661-F440-9107-264F95981806}" type="parTrans" cxnId="{44EC6E85-7BD4-C042-ABD6-9C74BC61A3BD}">
      <dgm:prSet/>
      <dgm:spPr/>
      <dgm:t>
        <a:bodyPr/>
        <a:lstStyle/>
        <a:p>
          <a:endParaRPr lang="en-US"/>
        </a:p>
      </dgm:t>
    </dgm:pt>
    <dgm:pt modelId="{6D407E3A-17A3-2245-9C29-4477A37BB01B}" type="sibTrans" cxnId="{44EC6E85-7BD4-C042-ABD6-9C74BC61A3BD}">
      <dgm:prSet/>
      <dgm:spPr/>
      <dgm:t>
        <a:bodyPr/>
        <a:lstStyle/>
        <a:p>
          <a:endParaRPr lang="en-US"/>
        </a:p>
      </dgm:t>
    </dgm:pt>
    <dgm:pt modelId="{C9B671AA-9E28-004E-BEDB-671F9AEE2287}">
      <dgm:prSet phldrT="[Text]"/>
      <dgm:spPr/>
      <dgm:t>
        <a:bodyPr/>
        <a:lstStyle/>
        <a:p>
          <a:r>
            <a:rPr lang="en-US" dirty="0"/>
            <a:t>Individuals</a:t>
          </a:r>
        </a:p>
      </dgm:t>
    </dgm:pt>
    <dgm:pt modelId="{BB7810CF-F70F-1C42-B385-C58E2AC34380}" type="parTrans" cxnId="{51B5C6DE-96B8-E041-85F3-437653FEB224}">
      <dgm:prSet/>
      <dgm:spPr/>
      <dgm:t>
        <a:bodyPr/>
        <a:lstStyle/>
        <a:p>
          <a:endParaRPr lang="en-US"/>
        </a:p>
      </dgm:t>
    </dgm:pt>
    <dgm:pt modelId="{812F6DF4-9434-8B47-BD87-9E3300B6D8F5}" type="sibTrans" cxnId="{51B5C6DE-96B8-E041-85F3-437653FEB224}">
      <dgm:prSet/>
      <dgm:spPr/>
      <dgm:t>
        <a:bodyPr/>
        <a:lstStyle/>
        <a:p>
          <a:endParaRPr lang="en-US"/>
        </a:p>
      </dgm:t>
    </dgm:pt>
    <dgm:pt modelId="{0AAD0F57-A780-7F48-983F-9AF1CAC7E170}">
      <dgm:prSet phldrT="[Text]" custT="1"/>
      <dgm:spPr/>
      <dgm:t>
        <a:bodyPr/>
        <a:lstStyle/>
        <a:p>
          <a:r>
            <a:rPr lang="en-US" sz="2000" dirty="0"/>
            <a:t>Employee work-life balance, friendships, safety threats &amp; Well-being</a:t>
          </a:r>
        </a:p>
      </dgm:t>
    </dgm:pt>
    <dgm:pt modelId="{6E8793E6-BFF0-0842-8746-3B28AAB02C50}" type="parTrans" cxnId="{7441422E-E937-3D49-8B0B-8060DA381BA9}">
      <dgm:prSet/>
      <dgm:spPr/>
      <dgm:t>
        <a:bodyPr/>
        <a:lstStyle/>
        <a:p>
          <a:endParaRPr lang="en-US"/>
        </a:p>
      </dgm:t>
    </dgm:pt>
    <dgm:pt modelId="{B8A67A59-80C1-334F-B384-3C0ADF201149}" type="sibTrans" cxnId="{7441422E-E937-3D49-8B0B-8060DA381BA9}">
      <dgm:prSet/>
      <dgm:spPr/>
      <dgm:t>
        <a:bodyPr/>
        <a:lstStyle/>
        <a:p>
          <a:endParaRPr lang="en-US"/>
        </a:p>
      </dgm:t>
    </dgm:pt>
    <dgm:pt modelId="{0CD9077B-654D-6941-A9C8-60ECE764E6B7}" type="pres">
      <dgm:prSet presAssocID="{DAEB062A-C551-3342-ACA7-0DD6E4925BBA}" presName="rootnode" presStyleCnt="0">
        <dgm:presLayoutVars>
          <dgm:chMax/>
          <dgm:chPref/>
          <dgm:dir/>
          <dgm:animLvl val="lvl"/>
        </dgm:presLayoutVars>
      </dgm:prSet>
      <dgm:spPr/>
    </dgm:pt>
    <dgm:pt modelId="{696B7881-926F-534A-8C5F-08FEB72AC3B2}" type="pres">
      <dgm:prSet presAssocID="{3565CFB5-E2C3-E949-A50B-E658DF825821}" presName="composite" presStyleCnt="0"/>
      <dgm:spPr/>
    </dgm:pt>
    <dgm:pt modelId="{39C92A6B-7B24-204C-8F28-3ECE350FC93F}" type="pres">
      <dgm:prSet presAssocID="{3565CFB5-E2C3-E949-A50B-E658DF825821}" presName="bentUpArrow1" presStyleLbl="alignImgPlace1" presStyleIdx="0" presStyleCnt="2"/>
      <dgm:spPr/>
    </dgm:pt>
    <dgm:pt modelId="{492F56D0-A8D6-974D-BA28-863588955AF6}" type="pres">
      <dgm:prSet presAssocID="{3565CFB5-E2C3-E949-A50B-E658DF825821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DC7162A9-C8CF-594F-A27C-C9D5D0E76617}" type="pres">
      <dgm:prSet presAssocID="{3565CFB5-E2C3-E949-A50B-E658DF825821}" presName="ChildText" presStyleLbl="revTx" presStyleIdx="0" presStyleCnt="3" custScaleX="240485" custLinFactNeighborX="79339" custLinFactNeighborY="2372">
        <dgm:presLayoutVars>
          <dgm:chMax val="0"/>
          <dgm:chPref val="0"/>
          <dgm:bulletEnabled val="1"/>
        </dgm:presLayoutVars>
      </dgm:prSet>
      <dgm:spPr/>
    </dgm:pt>
    <dgm:pt modelId="{4213FD8E-ECED-4041-9E71-3252A6E836A4}" type="pres">
      <dgm:prSet presAssocID="{34E8A330-16AF-8E4C-A479-5C1B965F6A42}" presName="sibTrans" presStyleCnt="0"/>
      <dgm:spPr/>
    </dgm:pt>
    <dgm:pt modelId="{0DBEBD7D-74EC-7B4A-B45F-1F93331B7C6F}" type="pres">
      <dgm:prSet presAssocID="{8D1458EE-38DA-DE4B-873C-59FC741D9D77}" presName="composite" presStyleCnt="0"/>
      <dgm:spPr/>
    </dgm:pt>
    <dgm:pt modelId="{C0F6F741-CC74-1143-8E9F-E6BAA0CC9597}" type="pres">
      <dgm:prSet presAssocID="{8D1458EE-38DA-DE4B-873C-59FC741D9D77}" presName="bentUpArrow1" presStyleLbl="alignImgPlace1" presStyleIdx="1" presStyleCnt="2"/>
      <dgm:spPr/>
    </dgm:pt>
    <dgm:pt modelId="{0D95E01A-9500-6A4E-81A0-285D368CED75}" type="pres">
      <dgm:prSet presAssocID="{8D1458EE-38DA-DE4B-873C-59FC741D9D77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D8145366-016A-8144-89FC-F8FCCD3D667A}" type="pres">
      <dgm:prSet presAssocID="{8D1458EE-38DA-DE4B-873C-59FC741D9D77}" presName="ChildText" presStyleLbl="revTx" presStyleIdx="1" presStyleCnt="3" custScaleX="311651" custLinFactX="34954" custLinFactNeighborX="100000" custLinFactNeighborY="-1009">
        <dgm:presLayoutVars>
          <dgm:chMax val="0"/>
          <dgm:chPref val="0"/>
          <dgm:bulletEnabled val="1"/>
        </dgm:presLayoutVars>
      </dgm:prSet>
      <dgm:spPr/>
    </dgm:pt>
    <dgm:pt modelId="{3C72350C-44DA-984F-BA4C-88B0C16B96F5}" type="pres">
      <dgm:prSet presAssocID="{48759794-AC38-D743-B258-A41C6C1FB43F}" presName="sibTrans" presStyleCnt="0"/>
      <dgm:spPr/>
    </dgm:pt>
    <dgm:pt modelId="{20E2A59A-25AC-BC42-8D17-463A6EC32DF8}" type="pres">
      <dgm:prSet presAssocID="{C9B671AA-9E28-004E-BEDB-671F9AEE2287}" presName="composite" presStyleCnt="0"/>
      <dgm:spPr/>
    </dgm:pt>
    <dgm:pt modelId="{B39B7614-CD96-C840-8AAA-09FA044EB7DB}" type="pres">
      <dgm:prSet presAssocID="{C9B671AA-9E28-004E-BEDB-671F9AEE2287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5291CA18-9ED7-1944-AB22-39FB4900285B}" type="pres">
      <dgm:prSet presAssocID="{C9B671AA-9E28-004E-BEDB-671F9AEE2287}" presName="FinalChildText" presStyleLbl="revTx" presStyleIdx="2" presStyleCnt="3" custScaleX="251170" custLinFactNeighborX="78416" custLinFactNeighborY="2372">
        <dgm:presLayoutVars>
          <dgm:chMax val="0"/>
          <dgm:chPref val="0"/>
          <dgm:bulletEnabled val="1"/>
        </dgm:presLayoutVars>
      </dgm:prSet>
      <dgm:spPr/>
    </dgm:pt>
  </dgm:ptLst>
  <dgm:cxnLst>
    <dgm:cxn modelId="{B9587B11-A98C-894F-9C72-A74001E3E251}" srcId="{3565CFB5-E2C3-E949-A50B-E658DF825821}" destId="{5E664F1E-4E6C-DB43-9140-714B8667653C}" srcOrd="0" destOrd="0" parTransId="{856D22D6-23CA-834C-8A77-A3DF9792722C}" sibTransId="{F6E905B7-7566-0447-A411-9262505B432C}"/>
    <dgm:cxn modelId="{0131142D-9E95-1049-9D2C-EFDBB6D69AF8}" type="presOf" srcId="{C9B671AA-9E28-004E-BEDB-671F9AEE2287}" destId="{B39B7614-CD96-C840-8AAA-09FA044EB7DB}" srcOrd="0" destOrd="0" presId="urn:microsoft.com/office/officeart/2005/8/layout/StepDownProcess"/>
    <dgm:cxn modelId="{7441422E-E937-3D49-8B0B-8060DA381BA9}" srcId="{C9B671AA-9E28-004E-BEDB-671F9AEE2287}" destId="{0AAD0F57-A780-7F48-983F-9AF1CAC7E170}" srcOrd="0" destOrd="0" parTransId="{6E8793E6-BFF0-0842-8746-3B28AAB02C50}" sibTransId="{B8A67A59-80C1-334F-B384-3C0ADF201149}"/>
    <dgm:cxn modelId="{4D4CE733-C82E-BC44-B7E1-CC53F51044DD}" type="presOf" srcId="{A5DF0306-597E-214A-B6E9-1088F250CF26}" destId="{D8145366-016A-8144-89FC-F8FCCD3D667A}" srcOrd="0" destOrd="0" presId="urn:microsoft.com/office/officeart/2005/8/layout/StepDownProcess"/>
    <dgm:cxn modelId="{A4FF7F60-630E-BB44-8223-E7587A853FCC}" type="presOf" srcId="{DAEB062A-C551-3342-ACA7-0DD6E4925BBA}" destId="{0CD9077B-654D-6941-A9C8-60ECE764E6B7}" srcOrd="0" destOrd="0" presId="urn:microsoft.com/office/officeart/2005/8/layout/StepDownProcess"/>
    <dgm:cxn modelId="{53F8A949-7E54-6D44-B4C2-4DE6FFFF625A}" srcId="{DAEB062A-C551-3342-ACA7-0DD6E4925BBA}" destId="{8D1458EE-38DA-DE4B-873C-59FC741D9D77}" srcOrd="1" destOrd="0" parTransId="{939A4F74-3901-8F4C-80F0-450C4F723530}" sibTransId="{48759794-AC38-D743-B258-A41C6C1FB43F}"/>
    <dgm:cxn modelId="{7191394C-7281-3341-A677-9AAE13F9C93F}" type="presOf" srcId="{8D1458EE-38DA-DE4B-873C-59FC741D9D77}" destId="{0D95E01A-9500-6A4E-81A0-285D368CED75}" srcOrd="0" destOrd="0" presId="urn:microsoft.com/office/officeart/2005/8/layout/StepDownProcess"/>
    <dgm:cxn modelId="{BB34D484-29C2-834C-AF04-E5E8FC4BC3AD}" type="presOf" srcId="{5E664F1E-4E6C-DB43-9140-714B8667653C}" destId="{DC7162A9-C8CF-594F-A27C-C9D5D0E76617}" srcOrd="0" destOrd="0" presId="urn:microsoft.com/office/officeart/2005/8/layout/StepDownProcess"/>
    <dgm:cxn modelId="{44EC6E85-7BD4-C042-ABD6-9C74BC61A3BD}" srcId="{8D1458EE-38DA-DE4B-873C-59FC741D9D77}" destId="{A5DF0306-597E-214A-B6E9-1088F250CF26}" srcOrd="0" destOrd="0" parTransId="{C331036C-E661-F440-9107-264F95981806}" sibTransId="{6D407E3A-17A3-2245-9C29-4477A37BB01B}"/>
    <dgm:cxn modelId="{4994EFAE-9227-5342-B78B-75A9FEC52623}" type="presOf" srcId="{0AAD0F57-A780-7F48-983F-9AF1CAC7E170}" destId="{5291CA18-9ED7-1944-AB22-39FB4900285B}" srcOrd="0" destOrd="0" presId="urn:microsoft.com/office/officeart/2005/8/layout/StepDownProcess"/>
    <dgm:cxn modelId="{48EC74B2-E78A-4A4A-A5C8-6654D45C8F4E}" srcId="{DAEB062A-C551-3342-ACA7-0DD6E4925BBA}" destId="{3565CFB5-E2C3-E949-A50B-E658DF825821}" srcOrd="0" destOrd="0" parTransId="{FC5ADC5D-F03D-C847-B1F1-71C463EA719B}" sibTransId="{34E8A330-16AF-8E4C-A479-5C1B965F6A42}"/>
    <dgm:cxn modelId="{98F133DA-32E5-2541-80CA-7D6609E21808}" type="presOf" srcId="{3565CFB5-E2C3-E949-A50B-E658DF825821}" destId="{492F56D0-A8D6-974D-BA28-863588955AF6}" srcOrd="0" destOrd="0" presId="urn:microsoft.com/office/officeart/2005/8/layout/StepDownProcess"/>
    <dgm:cxn modelId="{51B5C6DE-96B8-E041-85F3-437653FEB224}" srcId="{DAEB062A-C551-3342-ACA7-0DD6E4925BBA}" destId="{C9B671AA-9E28-004E-BEDB-671F9AEE2287}" srcOrd="2" destOrd="0" parTransId="{BB7810CF-F70F-1C42-B385-C58E2AC34380}" sibTransId="{812F6DF4-9434-8B47-BD87-9E3300B6D8F5}"/>
    <dgm:cxn modelId="{F9AA2081-AA46-3B46-B663-F10B59D3C32C}" type="presParOf" srcId="{0CD9077B-654D-6941-A9C8-60ECE764E6B7}" destId="{696B7881-926F-534A-8C5F-08FEB72AC3B2}" srcOrd="0" destOrd="0" presId="urn:microsoft.com/office/officeart/2005/8/layout/StepDownProcess"/>
    <dgm:cxn modelId="{1BF9C5BD-FCB2-B94C-9FA4-5DB5276744DA}" type="presParOf" srcId="{696B7881-926F-534A-8C5F-08FEB72AC3B2}" destId="{39C92A6B-7B24-204C-8F28-3ECE350FC93F}" srcOrd="0" destOrd="0" presId="urn:microsoft.com/office/officeart/2005/8/layout/StepDownProcess"/>
    <dgm:cxn modelId="{DB6A8438-F4CA-3C4C-AA04-F0A8663768C7}" type="presParOf" srcId="{696B7881-926F-534A-8C5F-08FEB72AC3B2}" destId="{492F56D0-A8D6-974D-BA28-863588955AF6}" srcOrd="1" destOrd="0" presId="urn:microsoft.com/office/officeart/2005/8/layout/StepDownProcess"/>
    <dgm:cxn modelId="{CFF5AEF6-6D91-BF4D-B5D1-7B10BD108B4B}" type="presParOf" srcId="{696B7881-926F-534A-8C5F-08FEB72AC3B2}" destId="{DC7162A9-C8CF-594F-A27C-C9D5D0E76617}" srcOrd="2" destOrd="0" presId="urn:microsoft.com/office/officeart/2005/8/layout/StepDownProcess"/>
    <dgm:cxn modelId="{94D7FA60-D1D5-4944-B2CE-84842C206FED}" type="presParOf" srcId="{0CD9077B-654D-6941-A9C8-60ECE764E6B7}" destId="{4213FD8E-ECED-4041-9E71-3252A6E836A4}" srcOrd="1" destOrd="0" presId="urn:microsoft.com/office/officeart/2005/8/layout/StepDownProcess"/>
    <dgm:cxn modelId="{1B69B57D-E29F-9B48-85AC-76802EBC3D80}" type="presParOf" srcId="{0CD9077B-654D-6941-A9C8-60ECE764E6B7}" destId="{0DBEBD7D-74EC-7B4A-B45F-1F93331B7C6F}" srcOrd="2" destOrd="0" presId="urn:microsoft.com/office/officeart/2005/8/layout/StepDownProcess"/>
    <dgm:cxn modelId="{17E52D09-904C-4541-A280-D744E58F3BD9}" type="presParOf" srcId="{0DBEBD7D-74EC-7B4A-B45F-1F93331B7C6F}" destId="{C0F6F741-CC74-1143-8E9F-E6BAA0CC9597}" srcOrd="0" destOrd="0" presId="urn:microsoft.com/office/officeart/2005/8/layout/StepDownProcess"/>
    <dgm:cxn modelId="{CDA10D46-0E3E-114F-82E5-BA7DBE71AE05}" type="presParOf" srcId="{0DBEBD7D-74EC-7B4A-B45F-1F93331B7C6F}" destId="{0D95E01A-9500-6A4E-81A0-285D368CED75}" srcOrd="1" destOrd="0" presId="urn:microsoft.com/office/officeart/2005/8/layout/StepDownProcess"/>
    <dgm:cxn modelId="{E0D54F51-FFB8-BD40-9986-61252F2DD2DB}" type="presParOf" srcId="{0DBEBD7D-74EC-7B4A-B45F-1F93331B7C6F}" destId="{D8145366-016A-8144-89FC-F8FCCD3D667A}" srcOrd="2" destOrd="0" presId="urn:microsoft.com/office/officeart/2005/8/layout/StepDownProcess"/>
    <dgm:cxn modelId="{FBA83EB7-0EFA-0D4A-AE09-FCB83ACAFF4F}" type="presParOf" srcId="{0CD9077B-654D-6941-A9C8-60ECE764E6B7}" destId="{3C72350C-44DA-984F-BA4C-88B0C16B96F5}" srcOrd="3" destOrd="0" presId="urn:microsoft.com/office/officeart/2005/8/layout/StepDownProcess"/>
    <dgm:cxn modelId="{52DE0B81-ECED-7948-8E05-E6B59E637E32}" type="presParOf" srcId="{0CD9077B-654D-6941-A9C8-60ECE764E6B7}" destId="{20E2A59A-25AC-BC42-8D17-463A6EC32DF8}" srcOrd="4" destOrd="0" presId="urn:microsoft.com/office/officeart/2005/8/layout/StepDownProcess"/>
    <dgm:cxn modelId="{CD535C5C-B337-7D45-B74A-44B908355DF2}" type="presParOf" srcId="{20E2A59A-25AC-BC42-8D17-463A6EC32DF8}" destId="{B39B7614-CD96-C840-8AAA-09FA044EB7DB}" srcOrd="0" destOrd="0" presId="urn:microsoft.com/office/officeart/2005/8/layout/StepDownProcess"/>
    <dgm:cxn modelId="{7E65DC23-5847-B747-B447-98F4FDBEC008}" type="presParOf" srcId="{20E2A59A-25AC-BC42-8D17-463A6EC32DF8}" destId="{5291CA18-9ED7-1944-AB22-39FB4900285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AA1D38-FB3A-4D31-9940-D085D42D33F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0F0B6F-41ED-4E52-92A8-6FBACBD4AAFD}">
      <dgm:prSet phldrT="[Text]"/>
      <dgm:spPr/>
      <dgm:t>
        <a:bodyPr/>
        <a:lstStyle/>
        <a:p>
          <a:r>
            <a:rPr lang="en-US" dirty="0"/>
            <a:t>Respected scholarly publication influencing many academics in the field</a:t>
          </a:r>
        </a:p>
      </dgm:t>
    </dgm:pt>
    <dgm:pt modelId="{76A32DAB-D084-4ED7-9836-B51FC40C9647}" type="parTrans" cxnId="{C6DD5F01-65D1-4D99-A852-3BCB89ADC7BB}">
      <dgm:prSet/>
      <dgm:spPr/>
      <dgm:t>
        <a:bodyPr/>
        <a:lstStyle/>
        <a:p>
          <a:endParaRPr lang="en-US"/>
        </a:p>
      </dgm:t>
    </dgm:pt>
    <dgm:pt modelId="{AD5D8937-EEB6-4EC3-AE57-4C407B8A6590}" type="sibTrans" cxnId="{C6DD5F01-65D1-4D99-A852-3BCB89ADC7BB}">
      <dgm:prSet/>
      <dgm:spPr/>
      <dgm:t>
        <a:bodyPr/>
        <a:lstStyle/>
        <a:p>
          <a:endParaRPr lang="en-US"/>
        </a:p>
      </dgm:t>
    </dgm:pt>
    <dgm:pt modelId="{CB1BD9C5-0E0D-4088-9101-8112F43AA19F}">
      <dgm:prSet phldrT="[Text]"/>
      <dgm:spPr/>
      <dgm:t>
        <a:bodyPr/>
        <a:lstStyle/>
        <a:p>
          <a:r>
            <a:rPr lang="en-US" dirty="0"/>
            <a:t>Respected scholarly publication influencing many academics in the field and others (disciplines, teachers, practitioners, SDGs)</a:t>
          </a:r>
        </a:p>
      </dgm:t>
    </dgm:pt>
    <dgm:pt modelId="{B7C53F3A-954B-449F-906F-CCAC4D0C60DD}" type="parTrans" cxnId="{24AAED89-BA60-46CC-B0AC-167DCDC23A02}">
      <dgm:prSet/>
      <dgm:spPr/>
      <dgm:t>
        <a:bodyPr/>
        <a:lstStyle/>
        <a:p>
          <a:endParaRPr lang="en-US"/>
        </a:p>
      </dgm:t>
    </dgm:pt>
    <dgm:pt modelId="{AC95FE25-5A38-4FE0-9AD6-BF22FCB998C6}" type="sibTrans" cxnId="{24AAED89-BA60-46CC-B0AC-167DCDC23A02}">
      <dgm:prSet/>
      <dgm:spPr/>
      <dgm:t>
        <a:bodyPr/>
        <a:lstStyle/>
        <a:p>
          <a:endParaRPr lang="en-US"/>
        </a:p>
      </dgm:t>
    </dgm:pt>
    <dgm:pt modelId="{B2515577-12E8-4F03-94F1-F1F63BF85286}">
      <dgm:prSet phldrT="[Text]"/>
      <dgm:spPr/>
      <dgm:t>
        <a:bodyPr/>
        <a:lstStyle/>
        <a:p>
          <a:r>
            <a:rPr lang="en-US" dirty="0"/>
            <a:t>Rigorous scholarly publication influencing a narrow area of study</a:t>
          </a:r>
        </a:p>
      </dgm:t>
    </dgm:pt>
    <dgm:pt modelId="{88C1AA13-FC90-4570-8B4F-2121139F0CFB}" type="parTrans" cxnId="{8278FDF0-4A3F-4493-BA22-0A22575C5C9B}">
      <dgm:prSet/>
      <dgm:spPr/>
      <dgm:t>
        <a:bodyPr/>
        <a:lstStyle/>
        <a:p>
          <a:endParaRPr lang="en-US"/>
        </a:p>
      </dgm:t>
    </dgm:pt>
    <dgm:pt modelId="{D1237AC0-607E-47E6-BFFB-E8256154802B}" type="sibTrans" cxnId="{8278FDF0-4A3F-4493-BA22-0A22575C5C9B}">
      <dgm:prSet/>
      <dgm:spPr/>
      <dgm:t>
        <a:bodyPr/>
        <a:lstStyle/>
        <a:p>
          <a:endParaRPr lang="en-US"/>
        </a:p>
      </dgm:t>
    </dgm:pt>
    <dgm:pt modelId="{0D8F97D7-BD8D-44FE-9FB3-3F539C2E649E}">
      <dgm:prSet phldrT="[Text]"/>
      <dgm:spPr/>
      <dgm:t>
        <a:bodyPr/>
        <a:lstStyle/>
        <a:p>
          <a:r>
            <a:rPr lang="en-US" dirty="0"/>
            <a:t>Relevant publication influencing others (e.g., books, cases, practitioner journals)</a:t>
          </a:r>
        </a:p>
      </dgm:t>
    </dgm:pt>
    <dgm:pt modelId="{C20B8544-83F9-4D7B-AF8A-F96AC18A0F22}" type="parTrans" cxnId="{249DF17C-556D-4AC7-801B-CFB250ED0224}">
      <dgm:prSet/>
      <dgm:spPr/>
      <dgm:t>
        <a:bodyPr/>
        <a:lstStyle/>
        <a:p>
          <a:endParaRPr lang="en-US"/>
        </a:p>
      </dgm:t>
    </dgm:pt>
    <dgm:pt modelId="{40FC000E-FAC6-4B9A-B2D3-A8AB14D7C861}" type="sibTrans" cxnId="{249DF17C-556D-4AC7-801B-CFB250ED0224}">
      <dgm:prSet/>
      <dgm:spPr/>
      <dgm:t>
        <a:bodyPr/>
        <a:lstStyle/>
        <a:p>
          <a:endParaRPr lang="en-US"/>
        </a:p>
      </dgm:t>
    </dgm:pt>
    <dgm:pt modelId="{FE9903AE-808F-4299-9EE7-71438AFD97AF}" type="pres">
      <dgm:prSet presAssocID="{F3AA1D38-FB3A-4D31-9940-D085D42D33F4}" presName="matrix" presStyleCnt="0">
        <dgm:presLayoutVars>
          <dgm:chMax val="1"/>
          <dgm:dir/>
          <dgm:resizeHandles val="exact"/>
        </dgm:presLayoutVars>
      </dgm:prSet>
      <dgm:spPr/>
    </dgm:pt>
    <dgm:pt modelId="{7354457B-F79F-4250-99CD-217E1586E40C}" type="pres">
      <dgm:prSet presAssocID="{F3AA1D38-FB3A-4D31-9940-D085D42D33F4}" presName="diamond" presStyleLbl="bgShp" presStyleIdx="0" presStyleCnt="1"/>
      <dgm:spPr/>
    </dgm:pt>
    <dgm:pt modelId="{20008FE3-C0BC-4319-955C-49D9EF373A50}" type="pres">
      <dgm:prSet presAssocID="{F3AA1D38-FB3A-4D31-9940-D085D42D33F4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554469D-C1BE-430F-97A7-C5F6F224EFEE}" type="pres">
      <dgm:prSet presAssocID="{F3AA1D38-FB3A-4D31-9940-D085D42D33F4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EEFE5B5-0422-439F-8109-4AE4941497A4}" type="pres">
      <dgm:prSet presAssocID="{F3AA1D38-FB3A-4D31-9940-D085D42D33F4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07A9E58-E2AF-41D7-A61F-FE837C0A3E9C}" type="pres">
      <dgm:prSet presAssocID="{F3AA1D38-FB3A-4D31-9940-D085D42D33F4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6DD5F01-65D1-4D99-A852-3BCB89ADC7BB}" srcId="{F3AA1D38-FB3A-4D31-9940-D085D42D33F4}" destId="{6E0F0B6F-41ED-4E52-92A8-6FBACBD4AAFD}" srcOrd="0" destOrd="0" parTransId="{76A32DAB-D084-4ED7-9836-B51FC40C9647}" sibTransId="{AD5D8937-EEB6-4EC3-AE57-4C407B8A6590}"/>
    <dgm:cxn modelId="{3AAA1B0A-1378-4B97-9B83-09A1FB190E50}" type="presOf" srcId="{B2515577-12E8-4F03-94F1-F1F63BF85286}" destId="{1EEFE5B5-0422-439F-8109-4AE4941497A4}" srcOrd="0" destOrd="0" presId="urn:microsoft.com/office/officeart/2005/8/layout/matrix3"/>
    <dgm:cxn modelId="{F4DBB010-201A-4233-B4B6-C2BB18294616}" type="presOf" srcId="{F3AA1D38-FB3A-4D31-9940-D085D42D33F4}" destId="{FE9903AE-808F-4299-9EE7-71438AFD97AF}" srcOrd="0" destOrd="0" presId="urn:microsoft.com/office/officeart/2005/8/layout/matrix3"/>
    <dgm:cxn modelId="{A44C4B6A-6E39-48BF-A3F2-71A7CC3AE967}" type="presOf" srcId="{CB1BD9C5-0E0D-4088-9101-8112F43AA19F}" destId="{B554469D-C1BE-430F-97A7-C5F6F224EFEE}" srcOrd="0" destOrd="0" presId="urn:microsoft.com/office/officeart/2005/8/layout/matrix3"/>
    <dgm:cxn modelId="{249DF17C-556D-4AC7-801B-CFB250ED0224}" srcId="{F3AA1D38-FB3A-4D31-9940-D085D42D33F4}" destId="{0D8F97D7-BD8D-44FE-9FB3-3F539C2E649E}" srcOrd="3" destOrd="0" parTransId="{C20B8544-83F9-4D7B-AF8A-F96AC18A0F22}" sibTransId="{40FC000E-FAC6-4B9A-B2D3-A8AB14D7C861}"/>
    <dgm:cxn modelId="{A842F77F-9171-45C9-BB3F-9FE9D933FAF7}" type="presOf" srcId="{6E0F0B6F-41ED-4E52-92A8-6FBACBD4AAFD}" destId="{20008FE3-C0BC-4319-955C-49D9EF373A50}" srcOrd="0" destOrd="0" presId="urn:microsoft.com/office/officeart/2005/8/layout/matrix3"/>
    <dgm:cxn modelId="{24AAED89-BA60-46CC-B0AC-167DCDC23A02}" srcId="{F3AA1D38-FB3A-4D31-9940-D085D42D33F4}" destId="{CB1BD9C5-0E0D-4088-9101-8112F43AA19F}" srcOrd="1" destOrd="0" parTransId="{B7C53F3A-954B-449F-906F-CCAC4D0C60DD}" sibTransId="{AC95FE25-5A38-4FE0-9AD6-BF22FCB998C6}"/>
    <dgm:cxn modelId="{09C598D9-3DCB-42E8-9973-9EBE56450929}" type="presOf" srcId="{0D8F97D7-BD8D-44FE-9FB3-3F539C2E649E}" destId="{607A9E58-E2AF-41D7-A61F-FE837C0A3E9C}" srcOrd="0" destOrd="0" presId="urn:microsoft.com/office/officeart/2005/8/layout/matrix3"/>
    <dgm:cxn modelId="{8278FDF0-4A3F-4493-BA22-0A22575C5C9B}" srcId="{F3AA1D38-FB3A-4D31-9940-D085D42D33F4}" destId="{B2515577-12E8-4F03-94F1-F1F63BF85286}" srcOrd="2" destOrd="0" parTransId="{88C1AA13-FC90-4570-8B4F-2121139F0CFB}" sibTransId="{D1237AC0-607E-47E6-BFFB-E8256154802B}"/>
    <dgm:cxn modelId="{30F1CBC6-82DE-419A-86AE-8D7012DE10C2}" type="presParOf" srcId="{FE9903AE-808F-4299-9EE7-71438AFD97AF}" destId="{7354457B-F79F-4250-99CD-217E1586E40C}" srcOrd="0" destOrd="0" presId="urn:microsoft.com/office/officeart/2005/8/layout/matrix3"/>
    <dgm:cxn modelId="{B48D2541-F264-4E85-949D-E19D0EDE1B29}" type="presParOf" srcId="{FE9903AE-808F-4299-9EE7-71438AFD97AF}" destId="{20008FE3-C0BC-4319-955C-49D9EF373A50}" srcOrd="1" destOrd="0" presId="urn:microsoft.com/office/officeart/2005/8/layout/matrix3"/>
    <dgm:cxn modelId="{014A6DAF-AA4F-4547-A256-B96E767D9107}" type="presParOf" srcId="{FE9903AE-808F-4299-9EE7-71438AFD97AF}" destId="{B554469D-C1BE-430F-97A7-C5F6F224EFEE}" srcOrd="2" destOrd="0" presId="urn:microsoft.com/office/officeart/2005/8/layout/matrix3"/>
    <dgm:cxn modelId="{1D1D5993-103D-4CCA-91B7-0AA9427CCEC1}" type="presParOf" srcId="{FE9903AE-808F-4299-9EE7-71438AFD97AF}" destId="{1EEFE5B5-0422-439F-8109-4AE4941497A4}" srcOrd="3" destOrd="0" presId="urn:microsoft.com/office/officeart/2005/8/layout/matrix3"/>
    <dgm:cxn modelId="{419A02A5-0177-46BE-99E9-003CD2D732EF}" type="presParOf" srcId="{FE9903AE-808F-4299-9EE7-71438AFD97AF}" destId="{607A9E58-E2AF-41D7-A61F-FE837C0A3E9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E87F2C-A55E-764D-9248-F8A7E3C0A273}" type="doc">
      <dgm:prSet loTypeId="urn:microsoft.com/office/officeart/2005/8/layout/cycle7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EA02B5-F18A-084C-836C-2880B9972A05}">
      <dgm:prSet phldrT="[Text]"/>
      <dgm:spPr/>
      <dgm:t>
        <a:bodyPr/>
        <a:lstStyle/>
        <a:p>
          <a:r>
            <a:rPr lang="en-US" dirty="0"/>
            <a:t>Scholarship that understands and helps solve real-world problems</a:t>
          </a:r>
        </a:p>
      </dgm:t>
    </dgm:pt>
    <dgm:pt modelId="{9A7C3F9E-5DC0-4148-9990-5EBC222A424B}" type="parTrans" cxnId="{6E8F94FB-AF89-8445-BC50-949B68AF19E9}">
      <dgm:prSet/>
      <dgm:spPr/>
      <dgm:t>
        <a:bodyPr/>
        <a:lstStyle/>
        <a:p>
          <a:endParaRPr lang="en-US"/>
        </a:p>
      </dgm:t>
    </dgm:pt>
    <dgm:pt modelId="{D3F01F95-9D9F-284B-979B-B446E2CE72DA}" type="sibTrans" cxnId="{6E8F94FB-AF89-8445-BC50-949B68AF19E9}">
      <dgm:prSet/>
      <dgm:spPr/>
      <dgm:t>
        <a:bodyPr/>
        <a:lstStyle/>
        <a:p>
          <a:endParaRPr lang="en-US"/>
        </a:p>
      </dgm:t>
    </dgm:pt>
    <dgm:pt modelId="{BF8FBA09-1555-5042-8045-3A2BC4371F17}">
      <dgm:prSet phldrT="[Text]"/>
      <dgm:spPr/>
      <dgm:t>
        <a:bodyPr/>
        <a:lstStyle/>
        <a:p>
          <a:r>
            <a:rPr lang="en-US" dirty="0"/>
            <a:t>Scholarship that can help change and develop others</a:t>
          </a:r>
        </a:p>
      </dgm:t>
    </dgm:pt>
    <dgm:pt modelId="{824E43BC-15E8-B34C-8E14-9D5920FCEE14}" type="parTrans" cxnId="{693C7ABC-241A-564E-9333-3CB0B885E7E7}">
      <dgm:prSet/>
      <dgm:spPr/>
      <dgm:t>
        <a:bodyPr/>
        <a:lstStyle/>
        <a:p>
          <a:endParaRPr lang="en-US"/>
        </a:p>
      </dgm:t>
    </dgm:pt>
    <dgm:pt modelId="{5EB1072B-CE59-1E4B-BBCB-C253E2E14DD1}" type="sibTrans" cxnId="{693C7ABC-241A-564E-9333-3CB0B885E7E7}">
      <dgm:prSet/>
      <dgm:spPr/>
      <dgm:t>
        <a:bodyPr/>
        <a:lstStyle/>
        <a:p>
          <a:endParaRPr lang="en-US"/>
        </a:p>
      </dgm:t>
    </dgm:pt>
    <dgm:pt modelId="{D3122464-2B66-5647-A293-1AB0EE1FC302}">
      <dgm:prSet phldrT="[Text]"/>
      <dgm:spPr/>
      <dgm:t>
        <a:bodyPr/>
        <a:lstStyle/>
        <a:p>
          <a:r>
            <a:rPr lang="en-US" dirty="0"/>
            <a:t>Scholarship that transcends academic disciplinary silos</a:t>
          </a:r>
        </a:p>
      </dgm:t>
    </dgm:pt>
    <dgm:pt modelId="{34201DD7-EBA1-BC4B-8305-673726091403}" type="parTrans" cxnId="{2D302BFE-F5C8-C248-B3E3-393CE9D04C49}">
      <dgm:prSet/>
      <dgm:spPr/>
      <dgm:t>
        <a:bodyPr/>
        <a:lstStyle/>
        <a:p>
          <a:endParaRPr lang="en-US"/>
        </a:p>
      </dgm:t>
    </dgm:pt>
    <dgm:pt modelId="{FF068157-5767-D747-B5B4-D44C2AB62C36}" type="sibTrans" cxnId="{2D302BFE-F5C8-C248-B3E3-393CE9D04C49}">
      <dgm:prSet/>
      <dgm:spPr/>
      <dgm:t>
        <a:bodyPr/>
        <a:lstStyle/>
        <a:p>
          <a:endParaRPr lang="en-US"/>
        </a:p>
      </dgm:t>
    </dgm:pt>
    <dgm:pt modelId="{FF4118DA-338E-8346-996D-F701A0802BC2}" type="pres">
      <dgm:prSet presAssocID="{91E87F2C-A55E-764D-9248-F8A7E3C0A273}" presName="Name0" presStyleCnt="0">
        <dgm:presLayoutVars>
          <dgm:dir/>
          <dgm:resizeHandles val="exact"/>
        </dgm:presLayoutVars>
      </dgm:prSet>
      <dgm:spPr/>
    </dgm:pt>
    <dgm:pt modelId="{39D6B339-A77B-5D47-9AF0-3C724A68D261}" type="pres">
      <dgm:prSet presAssocID="{7CEA02B5-F18A-084C-836C-2880B9972A05}" presName="node" presStyleLbl="node1" presStyleIdx="0" presStyleCnt="3">
        <dgm:presLayoutVars>
          <dgm:bulletEnabled val="1"/>
        </dgm:presLayoutVars>
      </dgm:prSet>
      <dgm:spPr/>
    </dgm:pt>
    <dgm:pt modelId="{833A6F18-A582-BB4E-AAE2-A70EBC5A95DF}" type="pres">
      <dgm:prSet presAssocID="{D3F01F95-9D9F-284B-979B-B446E2CE72DA}" presName="sibTrans" presStyleLbl="sibTrans2D1" presStyleIdx="0" presStyleCnt="3"/>
      <dgm:spPr/>
    </dgm:pt>
    <dgm:pt modelId="{1E35BDD7-263A-644F-952C-A6C81F5C0B45}" type="pres">
      <dgm:prSet presAssocID="{D3F01F95-9D9F-284B-979B-B446E2CE72DA}" presName="connectorText" presStyleLbl="sibTrans2D1" presStyleIdx="0" presStyleCnt="3"/>
      <dgm:spPr/>
    </dgm:pt>
    <dgm:pt modelId="{E3CE9F91-7085-AE48-A8CD-69495B4D9FCA}" type="pres">
      <dgm:prSet presAssocID="{BF8FBA09-1555-5042-8045-3A2BC4371F17}" presName="node" presStyleLbl="node1" presStyleIdx="1" presStyleCnt="3">
        <dgm:presLayoutVars>
          <dgm:bulletEnabled val="1"/>
        </dgm:presLayoutVars>
      </dgm:prSet>
      <dgm:spPr/>
    </dgm:pt>
    <dgm:pt modelId="{D9525647-0991-0641-9223-4ED3A16B6CB7}" type="pres">
      <dgm:prSet presAssocID="{5EB1072B-CE59-1E4B-BBCB-C253E2E14DD1}" presName="sibTrans" presStyleLbl="sibTrans2D1" presStyleIdx="1" presStyleCnt="3"/>
      <dgm:spPr/>
    </dgm:pt>
    <dgm:pt modelId="{85629425-3B82-A84D-8E54-3374761D758F}" type="pres">
      <dgm:prSet presAssocID="{5EB1072B-CE59-1E4B-BBCB-C253E2E14DD1}" presName="connectorText" presStyleLbl="sibTrans2D1" presStyleIdx="1" presStyleCnt="3"/>
      <dgm:spPr/>
    </dgm:pt>
    <dgm:pt modelId="{780FE94B-4D1D-6549-8584-39A1A230386A}" type="pres">
      <dgm:prSet presAssocID="{D3122464-2B66-5647-A293-1AB0EE1FC302}" presName="node" presStyleLbl="node1" presStyleIdx="2" presStyleCnt="3">
        <dgm:presLayoutVars>
          <dgm:bulletEnabled val="1"/>
        </dgm:presLayoutVars>
      </dgm:prSet>
      <dgm:spPr/>
    </dgm:pt>
    <dgm:pt modelId="{97F9355A-535C-784A-8D0B-E3A949D0F388}" type="pres">
      <dgm:prSet presAssocID="{FF068157-5767-D747-B5B4-D44C2AB62C36}" presName="sibTrans" presStyleLbl="sibTrans2D1" presStyleIdx="2" presStyleCnt="3"/>
      <dgm:spPr/>
    </dgm:pt>
    <dgm:pt modelId="{733C2CE9-7215-AD4C-A584-44297F74ADBE}" type="pres">
      <dgm:prSet presAssocID="{FF068157-5767-D747-B5B4-D44C2AB62C36}" presName="connectorText" presStyleLbl="sibTrans2D1" presStyleIdx="2" presStyleCnt="3"/>
      <dgm:spPr/>
    </dgm:pt>
  </dgm:ptLst>
  <dgm:cxnLst>
    <dgm:cxn modelId="{582F350B-0AAE-CF4F-A396-CDD1304A10BA}" type="presOf" srcId="{FF068157-5767-D747-B5B4-D44C2AB62C36}" destId="{97F9355A-535C-784A-8D0B-E3A949D0F388}" srcOrd="0" destOrd="0" presId="urn:microsoft.com/office/officeart/2005/8/layout/cycle7"/>
    <dgm:cxn modelId="{2C976A0C-179B-5245-BA88-7CD5431B6073}" type="presOf" srcId="{FF068157-5767-D747-B5B4-D44C2AB62C36}" destId="{733C2CE9-7215-AD4C-A584-44297F74ADBE}" srcOrd="1" destOrd="0" presId="urn:microsoft.com/office/officeart/2005/8/layout/cycle7"/>
    <dgm:cxn modelId="{6DCA1B2E-8BEE-9444-8072-04EBFBEB28CA}" type="presOf" srcId="{91E87F2C-A55E-764D-9248-F8A7E3C0A273}" destId="{FF4118DA-338E-8346-996D-F701A0802BC2}" srcOrd="0" destOrd="0" presId="urn:microsoft.com/office/officeart/2005/8/layout/cycle7"/>
    <dgm:cxn modelId="{9E348235-CE4C-D742-A6CA-71D4BAD6BB87}" type="presOf" srcId="{D3F01F95-9D9F-284B-979B-B446E2CE72DA}" destId="{833A6F18-A582-BB4E-AAE2-A70EBC5A95DF}" srcOrd="0" destOrd="0" presId="urn:microsoft.com/office/officeart/2005/8/layout/cycle7"/>
    <dgm:cxn modelId="{7BFD3EBC-F0E7-CC4E-9B49-6D2C433AA74B}" type="presOf" srcId="{5EB1072B-CE59-1E4B-BBCB-C253E2E14DD1}" destId="{85629425-3B82-A84D-8E54-3374761D758F}" srcOrd="1" destOrd="0" presId="urn:microsoft.com/office/officeart/2005/8/layout/cycle7"/>
    <dgm:cxn modelId="{693C7ABC-241A-564E-9333-3CB0B885E7E7}" srcId="{91E87F2C-A55E-764D-9248-F8A7E3C0A273}" destId="{BF8FBA09-1555-5042-8045-3A2BC4371F17}" srcOrd="1" destOrd="0" parTransId="{824E43BC-15E8-B34C-8E14-9D5920FCEE14}" sibTransId="{5EB1072B-CE59-1E4B-BBCB-C253E2E14DD1}"/>
    <dgm:cxn modelId="{7E3123CF-393C-794F-A89D-CE64747B4065}" type="presOf" srcId="{7CEA02B5-F18A-084C-836C-2880B9972A05}" destId="{39D6B339-A77B-5D47-9AF0-3C724A68D261}" srcOrd="0" destOrd="0" presId="urn:microsoft.com/office/officeart/2005/8/layout/cycle7"/>
    <dgm:cxn modelId="{960C7BD6-BB3B-8844-98E8-8999DC19BC3E}" type="presOf" srcId="{D3F01F95-9D9F-284B-979B-B446E2CE72DA}" destId="{1E35BDD7-263A-644F-952C-A6C81F5C0B45}" srcOrd="1" destOrd="0" presId="urn:microsoft.com/office/officeart/2005/8/layout/cycle7"/>
    <dgm:cxn modelId="{142F94DD-C474-A642-BF7B-9A6D0AE943F9}" type="presOf" srcId="{D3122464-2B66-5647-A293-1AB0EE1FC302}" destId="{780FE94B-4D1D-6549-8584-39A1A230386A}" srcOrd="0" destOrd="0" presId="urn:microsoft.com/office/officeart/2005/8/layout/cycle7"/>
    <dgm:cxn modelId="{7A196DE2-AAF3-334A-882A-10D971248618}" type="presOf" srcId="{5EB1072B-CE59-1E4B-BBCB-C253E2E14DD1}" destId="{D9525647-0991-0641-9223-4ED3A16B6CB7}" srcOrd="0" destOrd="0" presId="urn:microsoft.com/office/officeart/2005/8/layout/cycle7"/>
    <dgm:cxn modelId="{AC09BCE2-9F1C-C442-B88A-C21A7A896C12}" type="presOf" srcId="{BF8FBA09-1555-5042-8045-3A2BC4371F17}" destId="{E3CE9F91-7085-AE48-A8CD-69495B4D9FCA}" srcOrd="0" destOrd="0" presId="urn:microsoft.com/office/officeart/2005/8/layout/cycle7"/>
    <dgm:cxn modelId="{6E8F94FB-AF89-8445-BC50-949B68AF19E9}" srcId="{91E87F2C-A55E-764D-9248-F8A7E3C0A273}" destId="{7CEA02B5-F18A-084C-836C-2880B9972A05}" srcOrd="0" destOrd="0" parTransId="{9A7C3F9E-5DC0-4148-9990-5EBC222A424B}" sibTransId="{D3F01F95-9D9F-284B-979B-B446E2CE72DA}"/>
    <dgm:cxn modelId="{2D302BFE-F5C8-C248-B3E3-393CE9D04C49}" srcId="{91E87F2C-A55E-764D-9248-F8A7E3C0A273}" destId="{D3122464-2B66-5647-A293-1AB0EE1FC302}" srcOrd="2" destOrd="0" parTransId="{34201DD7-EBA1-BC4B-8305-673726091403}" sibTransId="{FF068157-5767-D747-B5B4-D44C2AB62C36}"/>
    <dgm:cxn modelId="{512003D8-DA6D-1B46-B1AE-15036F93A5F4}" type="presParOf" srcId="{FF4118DA-338E-8346-996D-F701A0802BC2}" destId="{39D6B339-A77B-5D47-9AF0-3C724A68D261}" srcOrd="0" destOrd="0" presId="urn:microsoft.com/office/officeart/2005/8/layout/cycle7"/>
    <dgm:cxn modelId="{55D06BFE-3694-5842-B10E-25AAD5A3790F}" type="presParOf" srcId="{FF4118DA-338E-8346-996D-F701A0802BC2}" destId="{833A6F18-A582-BB4E-AAE2-A70EBC5A95DF}" srcOrd="1" destOrd="0" presId="urn:microsoft.com/office/officeart/2005/8/layout/cycle7"/>
    <dgm:cxn modelId="{B06144A0-AD3D-444F-BCAF-784C9E887B6E}" type="presParOf" srcId="{833A6F18-A582-BB4E-AAE2-A70EBC5A95DF}" destId="{1E35BDD7-263A-644F-952C-A6C81F5C0B45}" srcOrd="0" destOrd="0" presId="urn:microsoft.com/office/officeart/2005/8/layout/cycle7"/>
    <dgm:cxn modelId="{D11D3AB0-1E20-294D-8F40-087539DD2966}" type="presParOf" srcId="{FF4118DA-338E-8346-996D-F701A0802BC2}" destId="{E3CE9F91-7085-AE48-A8CD-69495B4D9FCA}" srcOrd="2" destOrd="0" presId="urn:microsoft.com/office/officeart/2005/8/layout/cycle7"/>
    <dgm:cxn modelId="{3370C41D-C0BA-9644-81C2-0C045C260195}" type="presParOf" srcId="{FF4118DA-338E-8346-996D-F701A0802BC2}" destId="{D9525647-0991-0641-9223-4ED3A16B6CB7}" srcOrd="3" destOrd="0" presId="urn:microsoft.com/office/officeart/2005/8/layout/cycle7"/>
    <dgm:cxn modelId="{9BDEBA12-A878-B245-B294-F4F927BCAE48}" type="presParOf" srcId="{D9525647-0991-0641-9223-4ED3A16B6CB7}" destId="{85629425-3B82-A84D-8E54-3374761D758F}" srcOrd="0" destOrd="0" presId="urn:microsoft.com/office/officeart/2005/8/layout/cycle7"/>
    <dgm:cxn modelId="{3989248F-9B20-E946-9063-1E40DA11E1F6}" type="presParOf" srcId="{FF4118DA-338E-8346-996D-F701A0802BC2}" destId="{780FE94B-4D1D-6549-8584-39A1A230386A}" srcOrd="4" destOrd="0" presId="urn:microsoft.com/office/officeart/2005/8/layout/cycle7"/>
    <dgm:cxn modelId="{2BC9C585-7EFB-0B4C-B9E1-5F581773FC43}" type="presParOf" srcId="{FF4118DA-338E-8346-996D-F701A0802BC2}" destId="{97F9355A-535C-784A-8D0B-E3A949D0F388}" srcOrd="5" destOrd="0" presId="urn:microsoft.com/office/officeart/2005/8/layout/cycle7"/>
    <dgm:cxn modelId="{1DED09FC-52A6-A747-9ECB-4A3B4CD72C3B}" type="presParOf" srcId="{97F9355A-535C-784A-8D0B-E3A949D0F388}" destId="{733C2CE9-7215-AD4C-A584-44297F74ADB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83E2C19-2BE4-4478-A30C-DCD5125C0BB1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08103AA-7071-435F-ADB8-FE35EA60CB33}">
      <dgm:prSet/>
      <dgm:spPr/>
      <dgm:t>
        <a:bodyPr/>
        <a:lstStyle/>
        <a:p>
          <a:r>
            <a:rPr lang="en-US"/>
            <a:t>What are the factors driving passenger non-compliance and incivility in SWA flights?</a:t>
          </a:r>
        </a:p>
      </dgm:t>
    </dgm:pt>
    <dgm:pt modelId="{C7C4A6BD-DCB5-4828-B5F8-BF1BA18B7192}" type="parTrans" cxnId="{C6C7A584-9C76-404D-B434-8BD7F0D86510}">
      <dgm:prSet/>
      <dgm:spPr/>
      <dgm:t>
        <a:bodyPr/>
        <a:lstStyle/>
        <a:p>
          <a:endParaRPr lang="en-US"/>
        </a:p>
      </dgm:t>
    </dgm:pt>
    <dgm:pt modelId="{77DF81A9-3C50-4AAC-B49E-6F6184BF3269}" type="sibTrans" cxnId="{C6C7A584-9C76-404D-B434-8BD7F0D86510}">
      <dgm:prSet/>
      <dgm:spPr/>
      <dgm:t>
        <a:bodyPr/>
        <a:lstStyle/>
        <a:p>
          <a:endParaRPr lang="en-US"/>
        </a:p>
      </dgm:t>
    </dgm:pt>
    <dgm:pt modelId="{CCF18F8E-CEE9-443C-897F-0574DFDD0F32}">
      <dgm:prSet/>
      <dgm:spPr/>
      <dgm:t>
        <a:bodyPr/>
        <a:lstStyle/>
        <a:p>
          <a:r>
            <a:rPr lang="en-US"/>
            <a:t>How do flight attendants experience and respond to non-compliance and incivility?</a:t>
          </a:r>
        </a:p>
      </dgm:t>
    </dgm:pt>
    <dgm:pt modelId="{DC9D1E73-3699-443A-A699-A7E0AFE11DE7}" type="parTrans" cxnId="{85FABD28-9497-4CDC-8806-85DF123D4A7F}">
      <dgm:prSet/>
      <dgm:spPr/>
      <dgm:t>
        <a:bodyPr/>
        <a:lstStyle/>
        <a:p>
          <a:endParaRPr lang="en-US"/>
        </a:p>
      </dgm:t>
    </dgm:pt>
    <dgm:pt modelId="{DFA5175C-DFF1-4CF9-8AD1-DDFDE7C95256}" type="sibTrans" cxnId="{85FABD28-9497-4CDC-8806-85DF123D4A7F}">
      <dgm:prSet/>
      <dgm:spPr/>
      <dgm:t>
        <a:bodyPr/>
        <a:lstStyle/>
        <a:p>
          <a:endParaRPr lang="en-US"/>
        </a:p>
      </dgm:t>
    </dgm:pt>
    <dgm:pt modelId="{49CF4B9E-FECD-435E-B2B3-33B2741D6121}">
      <dgm:prSet/>
      <dgm:spPr/>
      <dgm:t>
        <a:bodyPr/>
        <a:lstStyle/>
        <a:p>
          <a:r>
            <a:rPr lang="en-US"/>
            <a:t>What can be done to better manage passenger non-compliance and incivility?</a:t>
          </a:r>
        </a:p>
      </dgm:t>
    </dgm:pt>
    <dgm:pt modelId="{3C301AAB-0517-4EA3-9C74-84E5D2B56FDC}" type="parTrans" cxnId="{1E747ABF-701C-4B5D-98CA-63A1D181CD52}">
      <dgm:prSet/>
      <dgm:spPr/>
      <dgm:t>
        <a:bodyPr/>
        <a:lstStyle/>
        <a:p>
          <a:endParaRPr lang="en-US"/>
        </a:p>
      </dgm:t>
    </dgm:pt>
    <dgm:pt modelId="{5B2E8D6A-52FA-4A28-8DD1-E414253B5703}" type="sibTrans" cxnId="{1E747ABF-701C-4B5D-98CA-63A1D181CD52}">
      <dgm:prSet/>
      <dgm:spPr/>
      <dgm:t>
        <a:bodyPr/>
        <a:lstStyle/>
        <a:p>
          <a:endParaRPr lang="en-US"/>
        </a:p>
      </dgm:t>
    </dgm:pt>
    <dgm:pt modelId="{E836AA2A-613D-7F44-8213-8CD3466C2264}" type="pres">
      <dgm:prSet presAssocID="{B83E2C19-2BE4-4478-A30C-DCD5125C0BB1}" presName="cycle" presStyleCnt="0">
        <dgm:presLayoutVars>
          <dgm:dir/>
          <dgm:resizeHandles val="exact"/>
        </dgm:presLayoutVars>
      </dgm:prSet>
      <dgm:spPr/>
    </dgm:pt>
    <dgm:pt modelId="{B2523176-4DA0-6B42-96F0-214531C5CA1B}" type="pres">
      <dgm:prSet presAssocID="{B08103AA-7071-435F-ADB8-FE35EA60CB33}" presName="node" presStyleLbl="node1" presStyleIdx="0" presStyleCnt="3">
        <dgm:presLayoutVars>
          <dgm:bulletEnabled val="1"/>
        </dgm:presLayoutVars>
      </dgm:prSet>
      <dgm:spPr/>
    </dgm:pt>
    <dgm:pt modelId="{F596F67D-560F-0E41-B3D1-834255D4FBBF}" type="pres">
      <dgm:prSet presAssocID="{B08103AA-7071-435F-ADB8-FE35EA60CB33}" presName="spNode" presStyleCnt="0"/>
      <dgm:spPr/>
    </dgm:pt>
    <dgm:pt modelId="{571CB2B3-64DC-2F41-9C39-689BC55A93AF}" type="pres">
      <dgm:prSet presAssocID="{77DF81A9-3C50-4AAC-B49E-6F6184BF3269}" presName="sibTrans" presStyleLbl="sibTrans1D1" presStyleIdx="0" presStyleCnt="3"/>
      <dgm:spPr/>
    </dgm:pt>
    <dgm:pt modelId="{6937A86D-DF9C-CE42-A8D9-D4FA5B3A58EB}" type="pres">
      <dgm:prSet presAssocID="{CCF18F8E-CEE9-443C-897F-0574DFDD0F32}" presName="node" presStyleLbl="node1" presStyleIdx="1" presStyleCnt="3">
        <dgm:presLayoutVars>
          <dgm:bulletEnabled val="1"/>
        </dgm:presLayoutVars>
      </dgm:prSet>
      <dgm:spPr/>
    </dgm:pt>
    <dgm:pt modelId="{D61BAC66-3431-D245-980D-3CDF938BCD00}" type="pres">
      <dgm:prSet presAssocID="{CCF18F8E-CEE9-443C-897F-0574DFDD0F32}" presName="spNode" presStyleCnt="0"/>
      <dgm:spPr/>
    </dgm:pt>
    <dgm:pt modelId="{02999613-140A-7C43-851C-48B681FFD966}" type="pres">
      <dgm:prSet presAssocID="{DFA5175C-DFF1-4CF9-8AD1-DDFDE7C95256}" presName="sibTrans" presStyleLbl="sibTrans1D1" presStyleIdx="1" presStyleCnt="3"/>
      <dgm:spPr/>
    </dgm:pt>
    <dgm:pt modelId="{FD32F3D7-0E57-1647-A601-C76D6AB21A4F}" type="pres">
      <dgm:prSet presAssocID="{49CF4B9E-FECD-435E-B2B3-33B2741D6121}" presName="node" presStyleLbl="node1" presStyleIdx="2" presStyleCnt="3">
        <dgm:presLayoutVars>
          <dgm:bulletEnabled val="1"/>
        </dgm:presLayoutVars>
      </dgm:prSet>
      <dgm:spPr/>
    </dgm:pt>
    <dgm:pt modelId="{9528A73D-D839-784E-BB3A-EAA7A307C716}" type="pres">
      <dgm:prSet presAssocID="{49CF4B9E-FECD-435E-B2B3-33B2741D6121}" presName="spNode" presStyleCnt="0"/>
      <dgm:spPr/>
    </dgm:pt>
    <dgm:pt modelId="{CE70FAFE-1A87-6641-8738-40F7E83B778B}" type="pres">
      <dgm:prSet presAssocID="{5B2E8D6A-52FA-4A28-8DD1-E414253B5703}" presName="sibTrans" presStyleLbl="sibTrans1D1" presStyleIdx="2" presStyleCnt="3"/>
      <dgm:spPr/>
    </dgm:pt>
  </dgm:ptLst>
  <dgm:cxnLst>
    <dgm:cxn modelId="{5F116409-9D6B-D84D-B3A3-0F88E2F73879}" type="presOf" srcId="{CCF18F8E-CEE9-443C-897F-0574DFDD0F32}" destId="{6937A86D-DF9C-CE42-A8D9-D4FA5B3A58EB}" srcOrd="0" destOrd="0" presId="urn:microsoft.com/office/officeart/2005/8/layout/cycle5"/>
    <dgm:cxn modelId="{85FABD28-9497-4CDC-8806-85DF123D4A7F}" srcId="{B83E2C19-2BE4-4478-A30C-DCD5125C0BB1}" destId="{CCF18F8E-CEE9-443C-897F-0574DFDD0F32}" srcOrd="1" destOrd="0" parTransId="{DC9D1E73-3699-443A-A699-A7E0AFE11DE7}" sibTransId="{DFA5175C-DFF1-4CF9-8AD1-DDFDE7C95256}"/>
    <dgm:cxn modelId="{0F1FFA4B-257E-7046-8F0D-CEB3094847AC}" type="presOf" srcId="{5B2E8D6A-52FA-4A28-8DD1-E414253B5703}" destId="{CE70FAFE-1A87-6641-8738-40F7E83B778B}" srcOrd="0" destOrd="0" presId="urn:microsoft.com/office/officeart/2005/8/layout/cycle5"/>
    <dgm:cxn modelId="{2C15E453-EFA8-914A-92DD-2B35AB1392D6}" type="presOf" srcId="{B08103AA-7071-435F-ADB8-FE35EA60CB33}" destId="{B2523176-4DA0-6B42-96F0-214531C5CA1B}" srcOrd="0" destOrd="0" presId="urn:microsoft.com/office/officeart/2005/8/layout/cycle5"/>
    <dgm:cxn modelId="{7495A275-5352-7C41-AB69-CF8A26EF2CB4}" type="presOf" srcId="{B83E2C19-2BE4-4478-A30C-DCD5125C0BB1}" destId="{E836AA2A-613D-7F44-8213-8CD3466C2264}" srcOrd="0" destOrd="0" presId="urn:microsoft.com/office/officeart/2005/8/layout/cycle5"/>
    <dgm:cxn modelId="{C6C7A584-9C76-404D-B434-8BD7F0D86510}" srcId="{B83E2C19-2BE4-4478-A30C-DCD5125C0BB1}" destId="{B08103AA-7071-435F-ADB8-FE35EA60CB33}" srcOrd="0" destOrd="0" parTransId="{C7C4A6BD-DCB5-4828-B5F8-BF1BA18B7192}" sibTransId="{77DF81A9-3C50-4AAC-B49E-6F6184BF3269}"/>
    <dgm:cxn modelId="{00FEA092-3C8F-5741-BEC5-74DC8294AF26}" type="presOf" srcId="{DFA5175C-DFF1-4CF9-8AD1-DDFDE7C95256}" destId="{02999613-140A-7C43-851C-48B681FFD966}" srcOrd="0" destOrd="0" presId="urn:microsoft.com/office/officeart/2005/8/layout/cycle5"/>
    <dgm:cxn modelId="{1E747ABF-701C-4B5D-98CA-63A1D181CD52}" srcId="{B83E2C19-2BE4-4478-A30C-DCD5125C0BB1}" destId="{49CF4B9E-FECD-435E-B2B3-33B2741D6121}" srcOrd="2" destOrd="0" parTransId="{3C301AAB-0517-4EA3-9C74-84E5D2B56FDC}" sibTransId="{5B2E8D6A-52FA-4A28-8DD1-E414253B5703}"/>
    <dgm:cxn modelId="{088498DC-213C-4B44-B231-C8BCEC670841}" type="presOf" srcId="{77DF81A9-3C50-4AAC-B49E-6F6184BF3269}" destId="{571CB2B3-64DC-2F41-9C39-689BC55A93AF}" srcOrd="0" destOrd="0" presId="urn:microsoft.com/office/officeart/2005/8/layout/cycle5"/>
    <dgm:cxn modelId="{8FFA0EEA-789E-5148-A7BA-D7127112CC6F}" type="presOf" srcId="{49CF4B9E-FECD-435E-B2B3-33B2741D6121}" destId="{FD32F3D7-0E57-1647-A601-C76D6AB21A4F}" srcOrd="0" destOrd="0" presId="urn:microsoft.com/office/officeart/2005/8/layout/cycle5"/>
    <dgm:cxn modelId="{739500E0-B1B3-084D-B11B-CE14865E9473}" type="presParOf" srcId="{E836AA2A-613D-7F44-8213-8CD3466C2264}" destId="{B2523176-4DA0-6B42-96F0-214531C5CA1B}" srcOrd="0" destOrd="0" presId="urn:microsoft.com/office/officeart/2005/8/layout/cycle5"/>
    <dgm:cxn modelId="{C66C8261-7033-D747-90E8-12DE116F84F0}" type="presParOf" srcId="{E836AA2A-613D-7F44-8213-8CD3466C2264}" destId="{F596F67D-560F-0E41-B3D1-834255D4FBBF}" srcOrd="1" destOrd="0" presId="urn:microsoft.com/office/officeart/2005/8/layout/cycle5"/>
    <dgm:cxn modelId="{001F8A6B-1E51-E341-AA84-F2C683FED601}" type="presParOf" srcId="{E836AA2A-613D-7F44-8213-8CD3466C2264}" destId="{571CB2B3-64DC-2F41-9C39-689BC55A93AF}" srcOrd="2" destOrd="0" presId="urn:microsoft.com/office/officeart/2005/8/layout/cycle5"/>
    <dgm:cxn modelId="{22D9D558-BAF8-484E-A62B-EBEF18B2B591}" type="presParOf" srcId="{E836AA2A-613D-7F44-8213-8CD3466C2264}" destId="{6937A86D-DF9C-CE42-A8D9-D4FA5B3A58EB}" srcOrd="3" destOrd="0" presId="urn:microsoft.com/office/officeart/2005/8/layout/cycle5"/>
    <dgm:cxn modelId="{2D853B87-C264-3444-A14D-DB89D74676F1}" type="presParOf" srcId="{E836AA2A-613D-7F44-8213-8CD3466C2264}" destId="{D61BAC66-3431-D245-980D-3CDF938BCD00}" srcOrd="4" destOrd="0" presId="urn:microsoft.com/office/officeart/2005/8/layout/cycle5"/>
    <dgm:cxn modelId="{EAB1DF62-C6D5-AA44-AB76-E5DE4AE6FE55}" type="presParOf" srcId="{E836AA2A-613D-7F44-8213-8CD3466C2264}" destId="{02999613-140A-7C43-851C-48B681FFD966}" srcOrd="5" destOrd="0" presId="urn:microsoft.com/office/officeart/2005/8/layout/cycle5"/>
    <dgm:cxn modelId="{06BDE837-4370-A54F-AB5C-E9B1D2BE961E}" type="presParOf" srcId="{E836AA2A-613D-7F44-8213-8CD3466C2264}" destId="{FD32F3D7-0E57-1647-A601-C76D6AB21A4F}" srcOrd="6" destOrd="0" presId="urn:microsoft.com/office/officeart/2005/8/layout/cycle5"/>
    <dgm:cxn modelId="{89ADA9E4-BBC3-AF48-9912-6A96420B629E}" type="presParOf" srcId="{E836AA2A-613D-7F44-8213-8CD3466C2264}" destId="{9528A73D-D839-784E-BB3A-EAA7A307C716}" srcOrd="7" destOrd="0" presId="urn:microsoft.com/office/officeart/2005/8/layout/cycle5"/>
    <dgm:cxn modelId="{7DF5FE62-C3C5-0E4D-8EA5-1D02BBB4B9EE}" type="presParOf" srcId="{E836AA2A-613D-7F44-8213-8CD3466C2264}" destId="{CE70FAFE-1A87-6641-8738-40F7E83B778B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8AB35E-44A1-A243-8BCF-0CEA39EDE379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F2F222-C437-B743-9BB0-05D2AF63A125}">
      <dgm:prSet phldrT="[Text]" custT="1"/>
      <dgm:spPr/>
      <dgm:t>
        <a:bodyPr/>
        <a:lstStyle/>
        <a:p>
          <a:r>
            <a:rPr lang="en-US" sz="2000" dirty="0">
              <a:solidFill>
                <a:schemeClr val="bg1">
                  <a:lumMod val="95000"/>
                </a:schemeClr>
              </a:solidFill>
            </a:rPr>
            <a:t>Interviews</a:t>
          </a:r>
        </a:p>
      </dgm:t>
    </dgm:pt>
    <dgm:pt modelId="{E551EA4B-7548-6942-8172-E032EB9F3A09}" type="parTrans" cxnId="{3C21548B-BA78-164F-8C8D-E378294BBA00}">
      <dgm:prSet/>
      <dgm:spPr/>
      <dgm:t>
        <a:bodyPr/>
        <a:lstStyle/>
        <a:p>
          <a:endParaRPr lang="en-US" sz="1800"/>
        </a:p>
      </dgm:t>
    </dgm:pt>
    <dgm:pt modelId="{FED2E882-867D-1D40-9ED8-4DED972FA786}" type="sibTrans" cxnId="{3C21548B-BA78-164F-8C8D-E378294BBA00}">
      <dgm:prSet/>
      <dgm:spPr/>
      <dgm:t>
        <a:bodyPr/>
        <a:lstStyle/>
        <a:p>
          <a:endParaRPr lang="en-US" sz="1800"/>
        </a:p>
      </dgm:t>
    </dgm:pt>
    <dgm:pt modelId="{C8739CA6-FD08-2F48-8517-6D429E0B9282}">
      <dgm:prSet phldrT="[Text]" custT="1"/>
      <dgm:spPr/>
      <dgm:t>
        <a:bodyPr/>
        <a:lstStyle/>
        <a:p>
          <a:r>
            <a:rPr lang="en-US" sz="1800" dirty="0">
              <a:solidFill>
                <a:schemeClr val="bg1">
                  <a:lumMod val="95000"/>
                </a:schemeClr>
              </a:solidFill>
            </a:rPr>
            <a:t>16 flight attendants</a:t>
          </a:r>
        </a:p>
      </dgm:t>
    </dgm:pt>
    <dgm:pt modelId="{FEFB2626-94E9-C745-9568-0E3E09F88943}" type="parTrans" cxnId="{0DCC2D6B-0BFE-D446-BA59-62E5DA536563}">
      <dgm:prSet/>
      <dgm:spPr/>
      <dgm:t>
        <a:bodyPr/>
        <a:lstStyle/>
        <a:p>
          <a:endParaRPr lang="en-US" sz="1800"/>
        </a:p>
      </dgm:t>
    </dgm:pt>
    <dgm:pt modelId="{EAF6A2F9-665E-7043-B6E7-227C5CB4ECD8}" type="sibTrans" cxnId="{0DCC2D6B-0BFE-D446-BA59-62E5DA536563}">
      <dgm:prSet/>
      <dgm:spPr/>
      <dgm:t>
        <a:bodyPr/>
        <a:lstStyle/>
        <a:p>
          <a:endParaRPr lang="en-US" sz="1800"/>
        </a:p>
      </dgm:t>
    </dgm:pt>
    <dgm:pt modelId="{5282106D-BE63-8948-8666-6A3C8D6FFBDE}">
      <dgm:prSet phldrT="[Text]" custT="1"/>
      <dgm:spPr/>
      <dgm:t>
        <a:bodyPr/>
        <a:lstStyle/>
        <a:p>
          <a:r>
            <a:rPr lang="en-US" sz="1800" dirty="0">
              <a:solidFill>
                <a:schemeClr val="bg1">
                  <a:lumMod val="95000"/>
                </a:schemeClr>
              </a:solidFill>
            </a:rPr>
            <a:t>5 supervisors</a:t>
          </a:r>
        </a:p>
      </dgm:t>
    </dgm:pt>
    <dgm:pt modelId="{6393903E-B1C5-754B-95BE-6160160F2378}" type="parTrans" cxnId="{DF05AB51-835C-DC47-9EA9-C9185DD71567}">
      <dgm:prSet/>
      <dgm:spPr/>
      <dgm:t>
        <a:bodyPr/>
        <a:lstStyle/>
        <a:p>
          <a:endParaRPr lang="en-US" sz="1800"/>
        </a:p>
      </dgm:t>
    </dgm:pt>
    <dgm:pt modelId="{29E9F5B1-403F-194A-B2EC-2A2AE9949BD3}" type="sibTrans" cxnId="{DF05AB51-835C-DC47-9EA9-C9185DD71567}">
      <dgm:prSet/>
      <dgm:spPr/>
      <dgm:t>
        <a:bodyPr/>
        <a:lstStyle/>
        <a:p>
          <a:endParaRPr lang="en-US" sz="1800"/>
        </a:p>
      </dgm:t>
    </dgm:pt>
    <dgm:pt modelId="{9351F2C0-7C95-3E4E-ABB5-067F43577668}">
      <dgm:prSet phldrT="[Text]" custT="1"/>
      <dgm:spPr/>
      <dgm:t>
        <a:bodyPr/>
        <a:lstStyle/>
        <a:p>
          <a:r>
            <a:rPr lang="en-US" sz="2000" dirty="0">
              <a:solidFill>
                <a:schemeClr val="bg1">
                  <a:lumMod val="95000"/>
                </a:schemeClr>
              </a:solidFill>
            </a:rPr>
            <a:t>Noncompliance Data</a:t>
          </a:r>
        </a:p>
      </dgm:t>
    </dgm:pt>
    <dgm:pt modelId="{AAF2D73F-7AE8-E74E-B4AB-22B91312B888}" type="parTrans" cxnId="{07EF3684-CE84-3741-98BD-28642468DF54}">
      <dgm:prSet/>
      <dgm:spPr/>
      <dgm:t>
        <a:bodyPr/>
        <a:lstStyle/>
        <a:p>
          <a:endParaRPr lang="en-US" sz="1800"/>
        </a:p>
      </dgm:t>
    </dgm:pt>
    <dgm:pt modelId="{59A59C95-5B65-9246-A986-684AF63B48E2}" type="sibTrans" cxnId="{07EF3684-CE84-3741-98BD-28642468DF54}">
      <dgm:prSet/>
      <dgm:spPr/>
      <dgm:t>
        <a:bodyPr/>
        <a:lstStyle/>
        <a:p>
          <a:endParaRPr lang="en-US" sz="1800"/>
        </a:p>
      </dgm:t>
    </dgm:pt>
    <dgm:pt modelId="{013A55BD-4241-2947-B532-74214BC55D28}">
      <dgm:prSet phldrT="[Text]" custT="1"/>
      <dgm:spPr/>
      <dgm:t>
        <a:bodyPr/>
        <a:lstStyle/>
        <a:p>
          <a:r>
            <a:rPr lang="en-US" sz="1800" dirty="0">
              <a:solidFill>
                <a:schemeClr val="bg1">
                  <a:lumMod val="95000"/>
                </a:schemeClr>
              </a:solidFill>
            </a:rPr>
            <a:t>2019-2022</a:t>
          </a:r>
        </a:p>
      </dgm:t>
    </dgm:pt>
    <dgm:pt modelId="{30F56B3F-49E6-724C-A5C1-A6385FD96451}" type="parTrans" cxnId="{D486A348-EDBA-0841-BD0F-40D24D3A19FF}">
      <dgm:prSet/>
      <dgm:spPr/>
      <dgm:t>
        <a:bodyPr/>
        <a:lstStyle/>
        <a:p>
          <a:endParaRPr lang="en-US" sz="1800"/>
        </a:p>
      </dgm:t>
    </dgm:pt>
    <dgm:pt modelId="{03CD924C-BC08-0A48-8D84-321D953CA90A}" type="sibTrans" cxnId="{D486A348-EDBA-0841-BD0F-40D24D3A19FF}">
      <dgm:prSet/>
      <dgm:spPr/>
      <dgm:t>
        <a:bodyPr/>
        <a:lstStyle/>
        <a:p>
          <a:endParaRPr lang="en-US" sz="1800"/>
        </a:p>
      </dgm:t>
    </dgm:pt>
    <dgm:pt modelId="{83F06AB4-CA90-9B41-B864-F57512ED47B3}">
      <dgm:prSet phldrT="[Text]" custT="1"/>
      <dgm:spPr/>
      <dgm:t>
        <a:bodyPr/>
        <a:lstStyle/>
        <a:p>
          <a:r>
            <a:rPr lang="en-US" sz="2000" dirty="0">
              <a:solidFill>
                <a:schemeClr val="bg1">
                  <a:lumMod val="95000"/>
                </a:schemeClr>
              </a:solidFill>
            </a:rPr>
            <a:t>Internal Database</a:t>
          </a:r>
        </a:p>
      </dgm:t>
    </dgm:pt>
    <dgm:pt modelId="{43741B27-A069-FF48-AF4F-ED434B9369D8}" type="parTrans" cxnId="{25870C50-5F75-9E4E-9222-A2A932648C85}">
      <dgm:prSet/>
      <dgm:spPr/>
      <dgm:t>
        <a:bodyPr/>
        <a:lstStyle/>
        <a:p>
          <a:endParaRPr lang="en-US" sz="1800"/>
        </a:p>
      </dgm:t>
    </dgm:pt>
    <dgm:pt modelId="{2744E418-2FAD-5945-A392-E549DDD955BA}" type="sibTrans" cxnId="{25870C50-5F75-9E4E-9222-A2A932648C85}">
      <dgm:prSet/>
      <dgm:spPr/>
      <dgm:t>
        <a:bodyPr/>
        <a:lstStyle/>
        <a:p>
          <a:endParaRPr lang="en-US" sz="1800"/>
        </a:p>
      </dgm:t>
    </dgm:pt>
    <dgm:pt modelId="{938EA6FA-B46A-7843-B648-4F3694BC3C6C}">
      <dgm:prSet phldrT="[Text]" custT="1"/>
      <dgm:spPr/>
      <dgm:t>
        <a:bodyPr/>
        <a:lstStyle/>
        <a:p>
          <a:r>
            <a:rPr lang="en-US" sz="1800" dirty="0">
              <a:solidFill>
                <a:schemeClr val="bg1">
                  <a:lumMod val="95000"/>
                </a:schemeClr>
              </a:solidFill>
            </a:rPr>
            <a:t>2020-2022</a:t>
          </a:r>
        </a:p>
      </dgm:t>
    </dgm:pt>
    <dgm:pt modelId="{2F164390-8739-154D-AFAE-9DE4D57E8236}" type="parTrans" cxnId="{C35A1F45-E8CE-F148-83E3-96A08B953E42}">
      <dgm:prSet/>
      <dgm:spPr/>
      <dgm:t>
        <a:bodyPr/>
        <a:lstStyle/>
        <a:p>
          <a:endParaRPr lang="en-US" sz="1800"/>
        </a:p>
      </dgm:t>
    </dgm:pt>
    <dgm:pt modelId="{72262E00-02F9-024B-A080-2A3BB0886631}" type="sibTrans" cxnId="{C35A1F45-E8CE-F148-83E3-96A08B953E42}">
      <dgm:prSet/>
      <dgm:spPr/>
      <dgm:t>
        <a:bodyPr/>
        <a:lstStyle/>
        <a:p>
          <a:endParaRPr lang="en-US" sz="1800"/>
        </a:p>
      </dgm:t>
    </dgm:pt>
    <dgm:pt modelId="{C270AE5B-ABD6-E44D-8BBD-5E80A8549741}">
      <dgm:prSet phldrT="[Text]" custT="1"/>
      <dgm:spPr/>
      <dgm:t>
        <a:bodyPr/>
        <a:lstStyle/>
        <a:p>
          <a:r>
            <a:rPr lang="en-US" sz="1800" dirty="0">
              <a:solidFill>
                <a:schemeClr val="bg1">
                  <a:lumMod val="95000"/>
                </a:schemeClr>
              </a:solidFill>
            </a:rPr>
            <a:t>12898 entries</a:t>
          </a:r>
        </a:p>
      </dgm:t>
    </dgm:pt>
    <dgm:pt modelId="{4FF3601B-614B-F348-BCE4-1DEB1B6E91B1}" type="parTrans" cxnId="{B780E588-7E2E-E34A-903F-C84D0BD7B577}">
      <dgm:prSet/>
      <dgm:spPr/>
      <dgm:t>
        <a:bodyPr/>
        <a:lstStyle/>
        <a:p>
          <a:endParaRPr lang="en-US" sz="1800"/>
        </a:p>
      </dgm:t>
    </dgm:pt>
    <dgm:pt modelId="{C484878C-73D4-E249-A2A5-6B99CA2827D3}" type="sibTrans" cxnId="{B780E588-7E2E-E34A-903F-C84D0BD7B577}">
      <dgm:prSet/>
      <dgm:spPr/>
      <dgm:t>
        <a:bodyPr/>
        <a:lstStyle/>
        <a:p>
          <a:endParaRPr lang="en-US" sz="1800"/>
        </a:p>
      </dgm:t>
    </dgm:pt>
    <dgm:pt modelId="{6DDD340A-78A8-8D4F-B907-AF73BA1F3564}">
      <dgm:prSet phldrT="[Text]" custT="1"/>
      <dgm:spPr/>
      <dgm:t>
        <a:bodyPr/>
        <a:lstStyle/>
        <a:p>
          <a:r>
            <a:rPr lang="en-US" sz="1800" dirty="0">
              <a:solidFill>
                <a:schemeClr val="bg1">
                  <a:lumMod val="95000"/>
                </a:schemeClr>
              </a:solidFill>
            </a:rPr>
            <a:t>3 pilots</a:t>
          </a:r>
        </a:p>
      </dgm:t>
    </dgm:pt>
    <dgm:pt modelId="{76DE44EA-2CA5-F74F-8673-7CE923DD5551}" type="parTrans" cxnId="{62C3729D-4EA0-504B-A9AB-125BF0249A1F}">
      <dgm:prSet/>
      <dgm:spPr/>
      <dgm:t>
        <a:bodyPr/>
        <a:lstStyle/>
        <a:p>
          <a:endParaRPr lang="en-US" sz="1800"/>
        </a:p>
      </dgm:t>
    </dgm:pt>
    <dgm:pt modelId="{45855971-4501-1347-B350-EDDF7D591EC3}" type="sibTrans" cxnId="{62C3729D-4EA0-504B-A9AB-125BF0249A1F}">
      <dgm:prSet/>
      <dgm:spPr/>
      <dgm:t>
        <a:bodyPr/>
        <a:lstStyle/>
        <a:p>
          <a:endParaRPr lang="en-US" sz="1800"/>
        </a:p>
      </dgm:t>
    </dgm:pt>
    <dgm:pt modelId="{34D6E453-4E34-0E49-BAD0-2643230BDEE6}">
      <dgm:prSet phldrT="[Text]" custT="1"/>
      <dgm:spPr/>
      <dgm:t>
        <a:bodyPr/>
        <a:lstStyle/>
        <a:p>
          <a:r>
            <a:rPr lang="en-US" sz="1800" dirty="0">
              <a:solidFill>
                <a:schemeClr val="bg1">
                  <a:lumMod val="95000"/>
                </a:schemeClr>
              </a:solidFill>
            </a:rPr>
            <a:t>9254 entries</a:t>
          </a:r>
        </a:p>
      </dgm:t>
    </dgm:pt>
    <dgm:pt modelId="{E6A555D4-DC8F-DC48-BA78-C600ECA1BFA7}" type="parTrans" cxnId="{1C38CAF9-478B-A54D-BBFF-759D6E0B9815}">
      <dgm:prSet/>
      <dgm:spPr/>
      <dgm:t>
        <a:bodyPr/>
        <a:lstStyle/>
        <a:p>
          <a:endParaRPr lang="en-US" sz="1800"/>
        </a:p>
      </dgm:t>
    </dgm:pt>
    <dgm:pt modelId="{4916EA8E-5C48-9144-B944-4F47F7346030}" type="sibTrans" cxnId="{1C38CAF9-478B-A54D-BBFF-759D6E0B9815}">
      <dgm:prSet/>
      <dgm:spPr/>
      <dgm:t>
        <a:bodyPr/>
        <a:lstStyle/>
        <a:p>
          <a:endParaRPr lang="en-US" sz="1800"/>
        </a:p>
      </dgm:t>
    </dgm:pt>
    <dgm:pt modelId="{DB1F79DA-2127-694D-89B2-07EF62F8D08A}" type="pres">
      <dgm:prSet presAssocID="{458AB35E-44A1-A243-8BCF-0CEA39EDE379}" presName="compositeShape" presStyleCnt="0">
        <dgm:presLayoutVars>
          <dgm:chMax val="7"/>
          <dgm:dir/>
          <dgm:resizeHandles val="exact"/>
        </dgm:presLayoutVars>
      </dgm:prSet>
      <dgm:spPr/>
    </dgm:pt>
    <dgm:pt modelId="{FCDC75A4-945C-CB40-BF92-2E1FACD56264}" type="pres">
      <dgm:prSet presAssocID="{E8F2F222-C437-B743-9BB0-05D2AF63A125}" presName="circ1" presStyleLbl="vennNode1" presStyleIdx="0" presStyleCnt="3"/>
      <dgm:spPr/>
    </dgm:pt>
    <dgm:pt modelId="{D99C205C-C0C1-9B48-9BAB-0BEF51CAE252}" type="pres">
      <dgm:prSet presAssocID="{E8F2F222-C437-B743-9BB0-05D2AF63A12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BFB0F92-5651-C94A-9F6E-75BAB9C6B2F4}" type="pres">
      <dgm:prSet presAssocID="{9351F2C0-7C95-3E4E-ABB5-067F43577668}" presName="circ2" presStyleLbl="vennNode1" presStyleIdx="1" presStyleCnt="3" custLinFactNeighborX="4905" custLinFactNeighborY="1644"/>
      <dgm:spPr/>
    </dgm:pt>
    <dgm:pt modelId="{2C352312-60CB-4143-BF5E-A02D1F73E4F5}" type="pres">
      <dgm:prSet presAssocID="{9351F2C0-7C95-3E4E-ABB5-067F4357766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942FED0-4271-DF44-8695-E4509ACA9973}" type="pres">
      <dgm:prSet presAssocID="{83F06AB4-CA90-9B41-B864-F57512ED47B3}" presName="circ3" presStyleLbl="vennNode1" presStyleIdx="2" presStyleCnt="3" custLinFactNeighborX="-4905" custLinFactNeighborY="1644"/>
      <dgm:spPr/>
    </dgm:pt>
    <dgm:pt modelId="{5B882824-3E42-5E4E-8BB2-C0C4152DCB55}" type="pres">
      <dgm:prSet presAssocID="{83F06AB4-CA90-9B41-B864-F57512ED47B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E2D8800-03FF-9F44-B3BB-8ED9BE48C6AE}" type="presOf" srcId="{6DDD340A-78A8-8D4F-B907-AF73BA1F3564}" destId="{D99C205C-C0C1-9B48-9BAB-0BEF51CAE252}" srcOrd="1" destOrd="3" presId="urn:microsoft.com/office/officeart/2005/8/layout/venn1"/>
    <dgm:cxn modelId="{C2D0ED03-FCF6-7548-A86E-13814ED1D533}" type="presOf" srcId="{34D6E453-4E34-0E49-BAD0-2643230BDEE6}" destId="{1BFB0F92-5651-C94A-9F6E-75BAB9C6B2F4}" srcOrd="0" destOrd="2" presId="urn:microsoft.com/office/officeart/2005/8/layout/venn1"/>
    <dgm:cxn modelId="{7EF5830E-9491-304F-AE01-1688400CB802}" type="presOf" srcId="{C8739CA6-FD08-2F48-8517-6D429E0B9282}" destId="{FCDC75A4-945C-CB40-BF92-2E1FACD56264}" srcOrd="0" destOrd="1" presId="urn:microsoft.com/office/officeart/2005/8/layout/venn1"/>
    <dgm:cxn modelId="{6AE1F70E-2E72-724F-981C-2C3E60098ACE}" type="presOf" srcId="{E8F2F222-C437-B743-9BB0-05D2AF63A125}" destId="{D99C205C-C0C1-9B48-9BAB-0BEF51CAE252}" srcOrd="1" destOrd="0" presId="urn:microsoft.com/office/officeart/2005/8/layout/venn1"/>
    <dgm:cxn modelId="{2CF10F27-2C33-AB47-BDD1-82434C4C921F}" type="presOf" srcId="{C270AE5B-ABD6-E44D-8BBD-5E80A8549741}" destId="{3942FED0-4271-DF44-8695-E4509ACA9973}" srcOrd="0" destOrd="2" presId="urn:microsoft.com/office/officeart/2005/8/layout/venn1"/>
    <dgm:cxn modelId="{7AA41D44-FAFD-C548-AC3A-16A5A8A83111}" type="presOf" srcId="{458AB35E-44A1-A243-8BCF-0CEA39EDE379}" destId="{DB1F79DA-2127-694D-89B2-07EF62F8D08A}" srcOrd="0" destOrd="0" presId="urn:microsoft.com/office/officeart/2005/8/layout/venn1"/>
    <dgm:cxn modelId="{A3C8F364-D042-864A-A846-BC1ABC1D444F}" type="presOf" srcId="{34D6E453-4E34-0E49-BAD0-2643230BDEE6}" destId="{2C352312-60CB-4143-BF5E-A02D1F73E4F5}" srcOrd="1" destOrd="2" presId="urn:microsoft.com/office/officeart/2005/8/layout/venn1"/>
    <dgm:cxn modelId="{C35A1F45-E8CE-F148-83E3-96A08B953E42}" srcId="{83F06AB4-CA90-9B41-B864-F57512ED47B3}" destId="{938EA6FA-B46A-7843-B648-4F3694BC3C6C}" srcOrd="0" destOrd="0" parTransId="{2F164390-8739-154D-AFAE-9DE4D57E8236}" sibTransId="{72262E00-02F9-024B-A080-2A3BB0886631}"/>
    <dgm:cxn modelId="{D486A348-EDBA-0841-BD0F-40D24D3A19FF}" srcId="{9351F2C0-7C95-3E4E-ABB5-067F43577668}" destId="{013A55BD-4241-2947-B532-74214BC55D28}" srcOrd="0" destOrd="0" parTransId="{30F56B3F-49E6-724C-A5C1-A6385FD96451}" sibTransId="{03CD924C-BC08-0A48-8D84-321D953CA90A}"/>
    <dgm:cxn modelId="{0DCC2D6B-0BFE-D446-BA59-62E5DA536563}" srcId="{E8F2F222-C437-B743-9BB0-05D2AF63A125}" destId="{C8739CA6-FD08-2F48-8517-6D429E0B9282}" srcOrd="0" destOrd="0" parTransId="{FEFB2626-94E9-C745-9568-0E3E09F88943}" sibTransId="{EAF6A2F9-665E-7043-B6E7-227C5CB4ECD8}"/>
    <dgm:cxn modelId="{25870C50-5F75-9E4E-9222-A2A932648C85}" srcId="{458AB35E-44A1-A243-8BCF-0CEA39EDE379}" destId="{83F06AB4-CA90-9B41-B864-F57512ED47B3}" srcOrd="2" destOrd="0" parTransId="{43741B27-A069-FF48-AF4F-ED434B9369D8}" sibTransId="{2744E418-2FAD-5945-A392-E549DDD955BA}"/>
    <dgm:cxn modelId="{DF05AB51-835C-DC47-9EA9-C9185DD71567}" srcId="{E8F2F222-C437-B743-9BB0-05D2AF63A125}" destId="{5282106D-BE63-8948-8666-6A3C8D6FFBDE}" srcOrd="1" destOrd="0" parTransId="{6393903E-B1C5-754B-95BE-6160160F2378}" sibTransId="{29E9F5B1-403F-194A-B2EC-2A2AE9949BD3}"/>
    <dgm:cxn modelId="{EAB0577B-3CF8-4A49-89EC-7B90C1D0D8DC}" type="presOf" srcId="{013A55BD-4241-2947-B532-74214BC55D28}" destId="{1BFB0F92-5651-C94A-9F6E-75BAB9C6B2F4}" srcOrd="0" destOrd="1" presId="urn:microsoft.com/office/officeart/2005/8/layout/venn1"/>
    <dgm:cxn modelId="{07EF3684-CE84-3741-98BD-28642468DF54}" srcId="{458AB35E-44A1-A243-8BCF-0CEA39EDE379}" destId="{9351F2C0-7C95-3E4E-ABB5-067F43577668}" srcOrd="1" destOrd="0" parTransId="{AAF2D73F-7AE8-E74E-B4AB-22B91312B888}" sibTransId="{59A59C95-5B65-9246-A986-684AF63B48E2}"/>
    <dgm:cxn modelId="{B780E588-7E2E-E34A-903F-C84D0BD7B577}" srcId="{83F06AB4-CA90-9B41-B864-F57512ED47B3}" destId="{C270AE5B-ABD6-E44D-8BBD-5E80A8549741}" srcOrd="1" destOrd="0" parTransId="{4FF3601B-614B-F348-BCE4-1DEB1B6E91B1}" sibTransId="{C484878C-73D4-E249-A2A5-6B99CA2827D3}"/>
    <dgm:cxn modelId="{3C21548B-BA78-164F-8C8D-E378294BBA00}" srcId="{458AB35E-44A1-A243-8BCF-0CEA39EDE379}" destId="{E8F2F222-C437-B743-9BB0-05D2AF63A125}" srcOrd="0" destOrd="0" parTransId="{E551EA4B-7548-6942-8172-E032EB9F3A09}" sibTransId="{FED2E882-867D-1D40-9ED8-4DED972FA786}"/>
    <dgm:cxn modelId="{219EE695-1C7C-E742-8F58-86D37B7A8B57}" type="presOf" srcId="{9351F2C0-7C95-3E4E-ABB5-067F43577668}" destId="{2C352312-60CB-4143-BF5E-A02D1F73E4F5}" srcOrd="1" destOrd="0" presId="urn:microsoft.com/office/officeart/2005/8/layout/venn1"/>
    <dgm:cxn modelId="{4E90C39B-4AEA-234F-B659-61B5660A19E4}" type="presOf" srcId="{83F06AB4-CA90-9B41-B864-F57512ED47B3}" destId="{3942FED0-4271-DF44-8695-E4509ACA9973}" srcOrd="0" destOrd="0" presId="urn:microsoft.com/office/officeart/2005/8/layout/venn1"/>
    <dgm:cxn modelId="{62C3729D-4EA0-504B-A9AB-125BF0249A1F}" srcId="{E8F2F222-C437-B743-9BB0-05D2AF63A125}" destId="{6DDD340A-78A8-8D4F-B907-AF73BA1F3564}" srcOrd="2" destOrd="0" parTransId="{76DE44EA-2CA5-F74F-8673-7CE923DD5551}" sibTransId="{45855971-4501-1347-B350-EDDF7D591EC3}"/>
    <dgm:cxn modelId="{2B063CA3-B227-BF4F-838B-4B407753A176}" type="presOf" srcId="{E8F2F222-C437-B743-9BB0-05D2AF63A125}" destId="{FCDC75A4-945C-CB40-BF92-2E1FACD56264}" srcOrd="0" destOrd="0" presId="urn:microsoft.com/office/officeart/2005/8/layout/venn1"/>
    <dgm:cxn modelId="{369525B5-5FD5-324C-A012-514444B906E7}" type="presOf" srcId="{83F06AB4-CA90-9B41-B864-F57512ED47B3}" destId="{5B882824-3E42-5E4E-8BB2-C0C4152DCB55}" srcOrd="1" destOrd="0" presId="urn:microsoft.com/office/officeart/2005/8/layout/venn1"/>
    <dgm:cxn modelId="{934AC6BB-DFFE-944D-B884-95E6F05C379E}" type="presOf" srcId="{938EA6FA-B46A-7843-B648-4F3694BC3C6C}" destId="{5B882824-3E42-5E4E-8BB2-C0C4152DCB55}" srcOrd="1" destOrd="1" presId="urn:microsoft.com/office/officeart/2005/8/layout/venn1"/>
    <dgm:cxn modelId="{E43E65BD-701D-2B4A-9A08-9B6FABE36514}" type="presOf" srcId="{013A55BD-4241-2947-B532-74214BC55D28}" destId="{2C352312-60CB-4143-BF5E-A02D1F73E4F5}" srcOrd="1" destOrd="1" presId="urn:microsoft.com/office/officeart/2005/8/layout/venn1"/>
    <dgm:cxn modelId="{7CB328CE-1401-874D-B4CB-C247A1F53ADA}" type="presOf" srcId="{5282106D-BE63-8948-8666-6A3C8D6FFBDE}" destId="{D99C205C-C0C1-9B48-9BAB-0BEF51CAE252}" srcOrd="1" destOrd="2" presId="urn:microsoft.com/office/officeart/2005/8/layout/venn1"/>
    <dgm:cxn modelId="{56D6E1CF-7DE0-2142-8D7D-2B3B9040E55D}" type="presOf" srcId="{5282106D-BE63-8948-8666-6A3C8D6FFBDE}" destId="{FCDC75A4-945C-CB40-BF92-2E1FACD56264}" srcOrd="0" destOrd="2" presId="urn:microsoft.com/office/officeart/2005/8/layout/venn1"/>
    <dgm:cxn modelId="{552070D8-1AF8-EA4A-8C7E-A6E54D452231}" type="presOf" srcId="{C8739CA6-FD08-2F48-8517-6D429E0B9282}" destId="{D99C205C-C0C1-9B48-9BAB-0BEF51CAE252}" srcOrd="1" destOrd="1" presId="urn:microsoft.com/office/officeart/2005/8/layout/venn1"/>
    <dgm:cxn modelId="{2D7984E2-1A83-304E-B8D4-1D50FD584DE5}" type="presOf" srcId="{C270AE5B-ABD6-E44D-8BBD-5E80A8549741}" destId="{5B882824-3E42-5E4E-8BB2-C0C4152DCB55}" srcOrd="1" destOrd="2" presId="urn:microsoft.com/office/officeart/2005/8/layout/venn1"/>
    <dgm:cxn modelId="{16E6E3E6-7510-2544-9697-69C0AE778AC1}" type="presOf" srcId="{938EA6FA-B46A-7843-B648-4F3694BC3C6C}" destId="{3942FED0-4271-DF44-8695-E4509ACA9973}" srcOrd="0" destOrd="1" presId="urn:microsoft.com/office/officeart/2005/8/layout/venn1"/>
    <dgm:cxn modelId="{1C38CAF9-478B-A54D-BBFF-759D6E0B9815}" srcId="{9351F2C0-7C95-3E4E-ABB5-067F43577668}" destId="{34D6E453-4E34-0E49-BAD0-2643230BDEE6}" srcOrd="1" destOrd="0" parTransId="{E6A555D4-DC8F-DC48-BA78-C600ECA1BFA7}" sibTransId="{4916EA8E-5C48-9144-B944-4F47F7346030}"/>
    <dgm:cxn modelId="{D2C330FA-E3E9-944B-BA64-079FA2CC1199}" type="presOf" srcId="{9351F2C0-7C95-3E4E-ABB5-067F43577668}" destId="{1BFB0F92-5651-C94A-9F6E-75BAB9C6B2F4}" srcOrd="0" destOrd="0" presId="urn:microsoft.com/office/officeart/2005/8/layout/venn1"/>
    <dgm:cxn modelId="{D1710EFB-4DB4-8545-8ACB-1AE03D87E0EE}" type="presOf" srcId="{6DDD340A-78A8-8D4F-B907-AF73BA1F3564}" destId="{FCDC75A4-945C-CB40-BF92-2E1FACD56264}" srcOrd="0" destOrd="3" presId="urn:microsoft.com/office/officeart/2005/8/layout/venn1"/>
    <dgm:cxn modelId="{355C422B-07DA-8C43-9DB5-FC533236AE2C}" type="presParOf" srcId="{DB1F79DA-2127-694D-89B2-07EF62F8D08A}" destId="{FCDC75A4-945C-CB40-BF92-2E1FACD56264}" srcOrd="0" destOrd="0" presId="urn:microsoft.com/office/officeart/2005/8/layout/venn1"/>
    <dgm:cxn modelId="{EF2BF551-8E3B-F84D-BFC8-2E83BC562CDC}" type="presParOf" srcId="{DB1F79DA-2127-694D-89B2-07EF62F8D08A}" destId="{D99C205C-C0C1-9B48-9BAB-0BEF51CAE252}" srcOrd="1" destOrd="0" presId="urn:microsoft.com/office/officeart/2005/8/layout/venn1"/>
    <dgm:cxn modelId="{5A4E344A-64C8-EA43-AB72-29BEA0741CA3}" type="presParOf" srcId="{DB1F79DA-2127-694D-89B2-07EF62F8D08A}" destId="{1BFB0F92-5651-C94A-9F6E-75BAB9C6B2F4}" srcOrd="2" destOrd="0" presId="urn:microsoft.com/office/officeart/2005/8/layout/venn1"/>
    <dgm:cxn modelId="{FC16DF6D-7D74-E64A-94AF-08A63D0DFC2A}" type="presParOf" srcId="{DB1F79DA-2127-694D-89B2-07EF62F8D08A}" destId="{2C352312-60CB-4143-BF5E-A02D1F73E4F5}" srcOrd="3" destOrd="0" presId="urn:microsoft.com/office/officeart/2005/8/layout/venn1"/>
    <dgm:cxn modelId="{CC95652A-91AA-8849-9776-184F000C18E6}" type="presParOf" srcId="{DB1F79DA-2127-694D-89B2-07EF62F8D08A}" destId="{3942FED0-4271-DF44-8695-E4509ACA9973}" srcOrd="4" destOrd="0" presId="urn:microsoft.com/office/officeart/2005/8/layout/venn1"/>
    <dgm:cxn modelId="{C57BAD5E-0A1C-924D-8EF3-DAD13F996360}" type="presParOf" srcId="{DB1F79DA-2127-694D-89B2-07EF62F8D08A}" destId="{5B882824-3E42-5E4E-8BB2-C0C4152DCB5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F22933D-5741-2844-AFF9-E026D7023D9B}" type="doc">
      <dgm:prSet loTypeId="urn:microsoft.com/office/officeart/2005/8/layout/hProcess11" loCatId="" qsTypeId="urn:microsoft.com/office/officeart/2005/8/quickstyle/simple1" qsCatId="simple" csTypeId="urn:microsoft.com/office/officeart/2005/8/colors/accent1_2" csCatId="accent1" phldr="1"/>
      <dgm:spPr/>
    </dgm:pt>
    <dgm:pt modelId="{3F6D5525-6A7E-DC40-BA9B-6671C1CCE299}">
      <dgm:prSet phldrT="[Text]"/>
      <dgm:spPr/>
      <dgm:t>
        <a:bodyPr/>
        <a:lstStyle/>
        <a:p>
          <a:r>
            <a:rPr lang="en-US" dirty="0"/>
            <a:t>Data Collection &amp; Analysis on Incivility</a:t>
          </a:r>
        </a:p>
      </dgm:t>
    </dgm:pt>
    <dgm:pt modelId="{5BDE4089-0B73-F749-9D4F-89A3ECE39C45}" type="parTrans" cxnId="{31CE121A-9223-F540-8605-57A6B4AC792A}">
      <dgm:prSet/>
      <dgm:spPr/>
      <dgm:t>
        <a:bodyPr/>
        <a:lstStyle/>
        <a:p>
          <a:endParaRPr lang="en-US"/>
        </a:p>
      </dgm:t>
    </dgm:pt>
    <dgm:pt modelId="{1A3C461F-0F01-F741-BCC0-E14D08B0A613}" type="sibTrans" cxnId="{31CE121A-9223-F540-8605-57A6B4AC792A}">
      <dgm:prSet/>
      <dgm:spPr/>
      <dgm:t>
        <a:bodyPr/>
        <a:lstStyle/>
        <a:p>
          <a:endParaRPr lang="en-US"/>
        </a:p>
      </dgm:t>
    </dgm:pt>
    <dgm:pt modelId="{527CF119-9996-8540-BED9-1E3F728EC7E6}">
      <dgm:prSet phldrT="[Text]"/>
      <dgm:spPr/>
      <dgm:t>
        <a:bodyPr/>
        <a:lstStyle/>
        <a:p>
          <a:r>
            <a:rPr lang="en-US" dirty="0"/>
            <a:t>Training Design and Module 1 &amp; 2  Roll-out</a:t>
          </a:r>
        </a:p>
      </dgm:t>
    </dgm:pt>
    <dgm:pt modelId="{0E574D4A-6EE7-2C42-B5ED-CF3BA28983AB}" type="parTrans" cxnId="{6D560AC5-C101-A747-9570-0371FF085D06}">
      <dgm:prSet/>
      <dgm:spPr/>
      <dgm:t>
        <a:bodyPr/>
        <a:lstStyle/>
        <a:p>
          <a:endParaRPr lang="en-US"/>
        </a:p>
      </dgm:t>
    </dgm:pt>
    <dgm:pt modelId="{62D400E9-262D-D740-814C-8091CA97A431}" type="sibTrans" cxnId="{6D560AC5-C101-A747-9570-0371FF085D06}">
      <dgm:prSet/>
      <dgm:spPr/>
      <dgm:t>
        <a:bodyPr/>
        <a:lstStyle/>
        <a:p>
          <a:endParaRPr lang="en-US"/>
        </a:p>
      </dgm:t>
    </dgm:pt>
    <dgm:pt modelId="{8E1D4E9B-4B63-1F46-B253-270A27100D75}">
      <dgm:prSet phldrT="[Text]"/>
      <dgm:spPr/>
      <dgm:t>
        <a:bodyPr/>
        <a:lstStyle/>
        <a:p>
          <a:r>
            <a:rPr lang="en-US" dirty="0"/>
            <a:t>Data Collection &amp; Analysis on Incivility Management Strategies</a:t>
          </a:r>
        </a:p>
      </dgm:t>
    </dgm:pt>
    <dgm:pt modelId="{132184E2-F7F7-A24B-928F-C4128C755351}" type="parTrans" cxnId="{243B72AB-7EEC-9047-9D4F-42F931963083}">
      <dgm:prSet/>
      <dgm:spPr/>
      <dgm:t>
        <a:bodyPr/>
        <a:lstStyle/>
        <a:p>
          <a:endParaRPr lang="en-US"/>
        </a:p>
      </dgm:t>
    </dgm:pt>
    <dgm:pt modelId="{F3CAB3CC-DF65-C841-B1E5-F71809AC6AD3}" type="sibTrans" cxnId="{243B72AB-7EEC-9047-9D4F-42F931963083}">
      <dgm:prSet/>
      <dgm:spPr/>
      <dgm:t>
        <a:bodyPr/>
        <a:lstStyle/>
        <a:p>
          <a:endParaRPr lang="en-US"/>
        </a:p>
      </dgm:t>
    </dgm:pt>
    <dgm:pt modelId="{185F6ADB-7AC5-5746-A941-F81568E9365B}">
      <dgm:prSet phldrT="[Text]"/>
      <dgm:spPr/>
      <dgm:t>
        <a:bodyPr/>
        <a:lstStyle/>
        <a:p>
          <a:r>
            <a:rPr lang="en-US" dirty="0"/>
            <a:t>2020-2021</a:t>
          </a:r>
        </a:p>
      </dgm:t>
    </dgm:pt>
    <dgm:pt modelId="{F2533909-1C20-CE4F-BBD6-2B1F8B25D03F}" type="parTrans" cxnId="{87C29C83-6A34-5D45-9A01-C3A2E9393DB9}">
      <dgm:prSet/>
      <dgm:spPr/>
      <dgm:t>
        <a:bodyPr/>
        <a:lstStyle/>
        <a:p>
          <a:endParaRPr lang="en-US"/>
        </a:p>
      </dgm:t>
    </dgm:pt>
    <dgm:pt modelId="{93FD44F5-EDE9-A248-AE92-7EF56FD80F67}" type="sibTrans" cxnId="{87C29C83-6A34-5D45-9A01-C3A2E9393DB9}">
      <dgm:prSet/>
      <dgm:spPr/>
      <dgm:t>
        <a:bodyPr/>
        <a:lstStyle/>
        <a:p>
          <a:endParaRPr lang="en-US"/>
        </a:p>
      </dgm:t>
    </dgm:pt>
    <dgm:pt modelId="{D2C91B8F-F2A8-0340-BB06-6114B88E023B}">
      <dgm:prSet phldrT="[Text]"/>
      <dgm:spPr/>
      <dgm:t>
        <a:bodyPr/>
        <a:lstStyle/>
        <a:p>
          <a:r>
            <a:rPr lang="en-US" dirty="0"/>
            <a:t>January - October 2023</a:t>
          </a:r>
        </a:p>
      </dgm:t>
    </dgm:pt>
    <dgm:pt modelId="{BA416146-D777-594C-B95D-C44F62914A26}" type="parTrans" cxnId="{8D4282D7-80D1-304B-B36C-41E940F2E2F6}">
      <dgm:prSet/>
      <dgm:spPr/>
      <dgm:t>
        <a:bodyPr/>
        <a:lstStyle/>
        <a:p>
          <a:endParaRPr lang="en-US"/>
        </a:p>
      </dgm:t>
    </dgm:pt>
    <dgm:pt modelId="{619C93EE-B096-AD4B-8AAA-534699F36B65}" type="sibTrans" cxnId="{8D4282D7-80D1-304B-B36C-41E940F2E2F6}">
      <dgm:prSet/>
      <dgm:spPr/>
      <dgm:t>
        <a:bodyPr/>
        <a:lstStyle/>
        <a:p>
          <a:endParaRPr lang="en-US"/>
        </a:p>
      </dgm:t>
    </dgm:pt>
    <dgm:pt modelId="{7476D133-D2C7-0044-8646-26493405E35A}">
      <dgm:prSet phldrT="[Text]"/>
      <dgm:spPr/>
      <dgm:t>
        <a:bodyPr/>
        <a:lstStyle/>
        <a:p>
          <a:r>
            <a:rPr lang="en-US" dirty="0"/>
            <a:t>March - November 2023</a:t>
          </a:r>
        </a:p>
      </dgm:t>
    </dgm:pt>
    <dgm:pt modelId="{8B0A9500-D86D-0540-8DA9-E0BEE7B1798D}" type="parTrans" cxnId="{E5826F72-1618-1849-801D-99FDFAD0CE25}">
      <dgm:prSet/>
      <dgm:spPr/>
      <dgm:t>
        <a:bodyPr/>
        <a:lstStyle/>
        <a:p>
          <a:endParaRPr lang="en-US"/>
        </a:p>
      </dgm:t>
    </dgm:pt>
    <dgm:pt modelId="{031B0DE6-35BA-DD45-9E93-C70A423B7A78}" type="sibTrans" cxnId="{E5826F72-1618-1849-801D-99FDFAD0CE25}">
      <dgm:prSet/>
      <dgm:spPr/>
      <dgm:t>
        <a:bodyPr/>
        <a:lstStyle/>
        <a:p>
          <a:endParaRPr lang="en-US"/>
        </a:p>
      </dgm:t>
    </dgm:pt>
    <dgm:pt modelId="{68BBD861-F7AD-DC4F-A645-AE0682234525}">
      <dgm:prSet phldrT="[Text]"/>
      <dgm:spPr/>
      <dgm:t>
        <a:bodyPr/>
        <a:lstStyle/>
        <a:p>
          <a:r>
            <a:rPr lang="en-US" dirty="0"/>
            <a:t>Module 3 Roll-Out</a:t>
          </a:r>
        </a:p>
      </dgm:t>
    </dgm:pt>
    <dgm:pt modelId="{03D75A0B-6B3E-BD42-A739-C4DE0669A40B}" type="parTrans" cxnId="{DD94364D-08A5-964E-99D6-E66518AAD497}">
      <dgm:prSet/>
      <dgm:spPr/>
      <dgm:t>
        <a:bodyPr/>
        <a:lstStyle/>
        <a:p>
          <a:endParaRPr lang="en-US"/>
        </a:p>
      </dgm:t>
    </dgm:pt>
    <dgm:pt modelId="{D42003E3-00F2-5A4C-9354-C317214AB2D3}" type="sibTrans" cxnId="{DD94364D-08A5-964E-99D6-E66518AAD497}">
      <dgm:prSet/>
      <dgm:spPr/>
      <dgm:t>
        <a:bodyPr/>
        <a:lstStyle/>
        <a:p>
          <a:endParaRPr lang="en-US"/>
        </a:p>
      </dgm:t>
    </dgm:pt>
    <dgm:pt modelId="{DFAE5A43-96BC-1D49-A807-FDB53689DCE7}">
      <dgm:prSet phldrT="[Text]"/>
      <dgm:spPr/>
      <dgm:t>
        <a:bodyPr/>
        <a:lstStyle/>
        <a:p>
          <a:r>
            <a:rPr lang="en-US" dirty="0"/>
            <a:t>January 2024</a:t>
          </a:r>
        </a:p>
      </dgm:t>
    </dgm:pt>
    <dgm:pt modelId="{055099AE-A99C-9842-AF7F-4F69614E88F6}" type="parTrans" cxnId="{2C460E9E-AAB7-1149-9ABE-D358AAE669A3}">
      <dgm:prSet/>
      <dgm:spPr/>
      <dgm:t>
        <a:bodyPr/>
        <a:lstStyle/>
        <a:p>
          <a:endParaRPr lang="en-US"/>
        </a:p>
      </dgm:t>
    </dgm:pt>
    <dgm:pt modelId="{4AFD5842-7248-E547-ACF7-ABCD4C24EE4D}" type="sibTrans" cxnId="{2C460E9E-AAB7-1149-9ABE-D358AAE669A3}">
      <dgm:prSet/>
      <dgm:spPr/>
      <dgm:t>
        <a:bodyPr/>
        <a:lstStyle/>
        <a:p>
          <a:endParaRPr lang="en-US"/>
        </a:p>
      </dgm:t>
    </dgm:pt>
    <dgm:pt modelId="{E3D283B7-CAAA-C74F-94A0-AB9BACA0ED38}" type="pres">
      <dgm:prSet presAssocID="{4F22933D-5741-2844-AFF9-E026D7023D9B}" presName="Name0" presStyleCnt="0">
        <dgm:presLayoutVars>
          <dgm:dir/>
          <dgm:resizeHandles val="exact"/>
        </dgm:presLayoutVars>
      </dgm:prSet>
      <dgm:spPr/>
    </dgm:pt>
    <dgm:pt modelId="{80FAB9BA-A676-D341-976A-EDCA27D3424D}" type="pres">
      <dgm:prSet presAssocID="{4F22933D-5741-2844-AFF9-E026D7023D9B}" presName="arrow" presStyleLbl="bgShp" presStyleIdx="0" presStyleCnt="1"/>
      <dgm:spPr/>
    </dgm:pt>
    <dgm:pt modelId="{48109349-DDDC-574C-A619-9019538F4224}" type="pres">
      <dgm:prSet presAssocID="{4F22933D-5741-2844-AFF9-E026D7023D9B}" presName="points" presStyleCnt="0"/>
      <dgm:spPr/>
    </dgm:pt>
    <dgm:pt modelId="{9A7DC21C-8C03-3B44-9408-81B209417A6C}" type="pres">
      <dgm:prSet presAssocID="{3F6D5525-6A7E-DC40-BA9B-6671C1CCE299}" presName="compositeA" presStyleCnt="0"/>
      <dgm:spPr/>
    </dgm:pt>
    <dgm:pt modelId="{F85A028D-426B-D44D-8B04-D7EF97B939BE}" type="pres">
      <dgm:prSet presAssocID="{3F6D5525-6A7E-DC40-BA9B-6671C1CCE299}" presName="textA" presStyleLbl="revTx" presStyleIdx="0" presStyleCnt="4">
        <dgm:presLayoutVars>
          <dgm:bulletEnabled val="1"/>
        </dgm:presLayoutVars>
      </dgm:prSet>
      <dgm:spPr/>
    </dgm:pt>
    <dgm:pt modelId="{AC645734-5DEB-4B4E-A10D-FE460882F625}" type="pres">
      <dgm:prSet presAssocID="{3F6D5525-6A7E-DC40-BA9B-6671C1CCE299}" presName="circleA" presStyleLbl="node1" presStyleIdx="0" presStyleCnt="4"/>
      <dgm:spPr/>
    </dgm:pt>
    <dgm:pt modelId="{F5AF3016-7649-E14E-A3D2-B641872CCA30}" type="pres">
      <dgm:prSet presAssocID="{3F6D5525-6A7E-DC40-BA9B-6671C1CCE299}" presName="spaceA" presStyleCnt="0"/>
      <dgm:spPr/>
    </dgm:pt>
    <dgm:pt modelId="{AB49F1BB-E8F3-864F-9851-1465C9D1869F}" type="pres">
      <dgm:prSet presAssocID="{1A3C461F-0F01-F741-BCC0-E14D08B0A613}" presName="space" presStyleCnt="0"/>
      <dgm:spPr/>
    </dgm:pt>
    <dgm:pt modelId="{22ED2E2C-B8AD-9245-AAF1-59A948B1C88D}" type="pres">
      <dgm:prSet presAssocID="{527CF119-9996-8540-BED9-1E3F728EC7E6}" presName="compositeB" presStyleCnt="0"/>
      <dgm:spPr/>
    </dgm:pt>
    <dgm:pt modelId="{2222C056-8D73-3645-BAE7-09C2A402C338}" type="pres">
      <dgm:prSet presAssocID="{527CF119-9996-8540-BED9-1E3F728EC7E6}" presName="textB" presStyleLbl="revTx" presStyleIdx="1" presStyleCnt="4">
        <dgm:presLayoutVars>
          <dgm:bulletEnabled val="1"/>
        </dgm:presLayoutVars>
      </dgm:prSet>
      <dgm:spPr/>
    </dgm:pt>
    <dgm:pt modelId="{0136E563-3A60-3548-99F9-7A4D44D59FF2}" type="pres">
      <dgm:prSet presAssocID="{527CF119-9996-8540-BED9-1E3F728EC7E6}" presName="circleB" presStyleLbl="node1" presStyleIdx="1" presStyleCnt="4"/>
      <dgm:spPr/>
    </dgm:pt>
    <dgm:pt modelId="{1974A884-78AA-054D-BEFA-58BE2DAC3DE0}" type="pres">
      <dgm:prSet presAssocID="{527CF119-9996-8540-BED9-1E3F728EC7E6}" presName="spaceB" presStyleCnt="0"/>
      <dgm:spPr/>
    </dgm:pt>
    <dgm:pt modelId="{1C699840-0557-3249-AFB8-BC6B96018C40}" type="pres">
      <dgm:prSet presAssocID="{62D400E9-262D-D740-814C-8091CA97A431}" presName="space" presStyleCnt="0"/>
      <dgm:spPr/>
    </dgm:pt>
    <dgm:pt modelId="{EC163364-193C-0740-A83E-DC7C6C490347}" type="pres">
      <dgm:prSet presAssocID="{8E1D4E9B-4B63-1F46-B253-270A27100D75}" presName="compositeA" presStyleCnt="0"/>
      <dgm:spPr/>
    </dgm:pt>
    <dgm:pt modelId="{3E5A0D29-C8DC-254F-A5E4-D0866ABD9F1A}" type="pres">
      <dgm:prSet presAssocID="{8E1D4E9B-4B63-1F46-B253-270A27100D75}" presName="textA" presStyleLbl="revTx" presStyleIdx="2" presStyleCnt="4">
        <dgm:presLayoutVars>
          <dgm:bulletEnabled val="1"/>
        </dgm:presLayoutVars>
      </dgm:prSet>
      <dgm:spPr/>
    </dgm:pt>
    <dgm:pt modelId="{5900C424-318D-BD40-B222-8E2B9EEF0B2E}" type="pres">
      <dgm:prSet presAssocID="{8E1D4E9B-4B63-1F46-B253-270A27100D75}" presName="circleA" presStyleLbl="node1" presStyleIdx="2" presStyleCnt="4"/>
      <dgm:spPr/>
    </dgm:pt>
    <dgm:pt modelId="{7F283626-29B7-8646-BD02-AB10FE816D51}" type="pres">
      <dgm:prSet presAssocID="{8E1D4E9B-4B63-1F46-B253-270A27100D75}" presName="spaceA" presStyleCnt="0"/>
      <dgm:spPr/>
    </dgm:pt>
    <dgm:pt modelId="{673E0C36-05C0-914E-B871-A8C2F7A1AB1E}" type="pres">
      <dgm:prSet presAssocID="{F3CAB3CC-DF65-C841-B1E5-F71809AC6AD3}" presName="space" presStyleCnt="0"/>
      <dgm:spPr/>
    </dgm:pt>
    <dgm:pt modelId="{1E48E1AA-36D8-4A46-B4ED-7AEC6E3CB1CF}" type="pres">
      <dgm:prSet presAssocID="{68BBD861-F7AD-DC4F-A645-AE0682234525}" presName="compositeB" presStyleCnt="0"/>
      <dgm:spPr/>
    </dgm:pt>
    <dgm:pt modelId="{B48E8B88-23C6-6C42-9EBF-A8A038FE30A1}" type="pres">
      <dgm:prSet presAssocID="{68BBD861-F7AD-DC4F-A645-AE0682234525}" presName="textB" presStyleLbl="revTx" presStyleIdx="3" presStyleCnt="4">
        <dgm:presLayoutVars>
          <dgm:bulletEnabled val="1"/>
        </dgm:presLayoutVars>
      </dgm:prSet>
      <dgm:spPr/>
    </dgm:pt>
    <dgm:pt modelId="{39703F34-3B08-DE45-A8E3-F604ACFC3F6F}" type="pres">
      <dgm:prSet presAssocID="{68BBD861-F7AD-DC4F-A645-AE0682234525}" presName="circleB" presStyleLbl="node1" presStyleIdx="3" presStyleCnt="4"/>
      <dgm:spPr/>
    </dgm:pt>
    <dgm:pt modelId="{30B5B3FC-3417-6E40-972D-76FF36E35D2C}" type="pres">
      <dgm:prSet presAssocID="{68BBD861-F7AD-DC4F-A645-AE0682234525}" presName="spaceB" presStyleCnt="0"/>
      <dgm:spPr/>
    </dgm:pt>
  </dgm:ptLst>
  <dgm:cxnLst>
    <dgm:cxn modelId="{31CE121A-9223-F540-8605-57A6B4AC792A}" srcId="{4F22933D-5741-2844-AFF9-E026D7023D9B}" destId="{3F6D5525-6A7E-DC40-BA9B-6671C1CCE299}" srcOrd="0" destOrd="0" parTransId="{5BDE4089-0B73-F749-9D4F-89A3ECE39C45}" sibTransId="{1A3C461F-0F01-F741-BCC0-E14D08B0A613}"/>
    <dgm:cxn modelId="{F8107E23-960E-4E4E-B32E-E8A4B31558AD}" type="presOf" srcId="{185F6ADB-7AC5-5746-A941-F81568E9365B}" destId="{F85A028D-426B-D44D-8B04-D7EF97B939BE}" srcOrd="0" destOrd="1" presId="urn:microsoft.com/office/officeart/2005/8/layout/hProcess11"/>
    <dgm:cxn modelId="{20C5656B-56B5-D241-85D4-11034894E324}" type="presOf" srcId="{527CF119-9996-8540-BED9-1E3F728EC7E6}" destId="{2222C056-8D73-3645-BAE7-09C2A402C338}" srcOrd="0" destOrd="0" presId="urn:microsoft.com/office/officeart/2005/8/layout/hProcess11"/>
    <dgm:cxn modelId="{DD94364D-08A5-964E-99D6-E66518AAD497}" srcId="{4F22933D-5741-2844-AFF9-E026D7023D9B}" destId="{68BBD861-F7AD-DC4F-A645-AE0682234525}" srcOrd="3" destOrd="0" parTransId="{03D75A0B-6B3E-BD42-A739-C4DE0669A40B}" sibTransId="{D42003E3-00F2-5A4C-9354-C317214AB2D3}"/>
    <dgm:cxn modelId="{E5826F72-1618-1849-801D-99FDFAD0CE25}" srcId="{8E1D4E9B-4B63-1F46-B253-270A27100D75}" destId="{7476D133-D2C7-0044-8646-26493405E35A}" srcOrd="0" destOrd="0" parTransId="{8B0A9500-D86D-0540-8DA9-E0BEE7B1798D}" sibTransId="{031B0DE6-35BA-DD45-9E93-C70A423B7A78}"/>
    <dgm:cxn modelId="{87C29C83-6A34-5D45-9A01-C3A2E9393DB9}" srcId="{3F6D5525-6A7E-DC40-BA9B-6671C1CCE299}" destId="{185F6ADB-7AC5-5746-A941-F81568E9365B}" srcOrd="0" destOrd="0" parTransId="{F2533909-1C20-CE4F-BBD6-2B1F8B25D03F}" sibTransId="{93FD44F5-EDE9-A248-AE92-7EF56FD80F67}"/>
    <dgm:cxn modelId="{E3EEE793-3135-4D46-9938-CF1F7753B9C3}" type="presOf" srcId="{DFAE5A43-96BC-1D49-A807-FDB53689DCE7}" destId="{B48E8B88-23C6-6C42-9EBF-A8A038FE30A1}" srcOrd="0" destOrd="1" presId="urn:microsoft.com/office/officeart/2005/8/layout/hProcess11"/>
    <dgm:cxn modelId="{2C460E9E-AAB7-1149-9ABE-D358AAE669A3}" srcId="{68BBD861-F7AD-DC4F-A645-AE0682234525}" destId="{DFAE5A43-96BC-1D49-A807-FDB53689DCE7}" srcOrd="0" destOrd="0" parTransId="{055099AE-A99C-9842-AF7F-4F69614E88F6}" sibTransId="{4AFD5842-7248-E547-ACF7-ABCD4C24EE4D}"/>
    <dgm:cxn modelId="{2722E8A6-9AAA-7E46-9583-9C1B6C7C2F2E}" type="presOf" srcId="{7476D133-D2C7-0044-8646-26493405E35A}" destId="{3E5A0D29-C8DC-254F-A5E4-D0866ABD9F1A}" srcOrd="0" destOrd="1" presId="urn:microsoft.com/office/officeart/2005/8/layout/hProcess11"/>
    <dgm:cxn modelId="{243B72AB-7EEC-9047-9D4F-42F931963083}" srcId="{4F22933D-5741-2844-AFF9-E026D7023D9B}" destId="{8E1D4E9B-4B63-1F46-B253-270A27100D75}" srcOrd="2" destOrd="0" parTransId="{132184E2-F7F7-A24B-928F-C4128C755351}" sibTransId="{F3CAB3CC-DF65-C841-B1E5-F71809AC6AD3}"/>
    <dgm:cxn modelId="{4E5ECCAF-9FB8-3946-AF7D-6E4A0D874DD7}" type="presOf" srcId="{68BBD861-F7AD-DC4F-A645-AE0682234525}" destId="{B48E8B88-23C6-6C42-9EBF-A8A038FE30A1}" srcOrd="0" destOrd="0" presId="urn:microsoft.com/office/officeart/2005/8/layout/hProcess11"/>
    <dgm:cxn modelId="{634421BD-3FE7-5941-8940-81E894FCA9BF}" type="presOf" srcId="{3F6D5525-6A7E-DC40-BA9B-6671C1CCE299}" destId="{F85A028D-426B-D44D-8B04-D7EF97B939BE}" srcOrd="0" destOrd="0" presId="urn:microsoft.com/office/officeart/2005/8/layout/hProcess11"/>
    <dgm:cxn modelId="{6D560AC5-C101-A747-9570-0371FF085D06}" srcId="{4F22933D-5741-2844-AFF9-E026D7023D9B}" destId="{527CF119-9996-8540-BED9-1E3F728EC7E6}" srcOrd="1" destOrd="0" parTransId="{0E574D4A-6EE7-2C42-B5ED-CF3BA28983AB}" sibTransId="{62D400E9-262D-D740-814C-8091CA97A431}"/>
    <dgm:cxn modelId="{3CF183C9-FA79-3C48-8A80-1CA4A4A05FC3}" type="presOf" srcId="{D2C91B8F-F2A8-0340-BB06-6114B88E023B}" destId="{2222C056-8D73-3645-BAE7-09C2A402C338}" srcOrd="0" destOrd="1" presId="urn:microsoft.com/office/officeart/2005/8/layout/hProcess11"/>
    <dgm:cxn modelId="{8D4282D7-80D1-304B-B36C-41E940F2E2F6}" srcId="{527CF119-9996-8540-BED9-1E3F728EC7E6}" destId="{D2C91B8F-F2A8-0340-BB06-6114B88E023B}" srcOrd="0" destOrd="0" parTransId="{BA416146-D777-594C-B95D-C44F62914A26}" sibTransId="{619C93EE-B096-AD4B-8AAA-534699F36B65}"/>
    <dgm:cxn modelId="{239263D8-F738-154B-8B67-BCAF03A9E44C}" type="presOf" srcId="{4F22933D-5741-2844-AFF9-E026D7023D9B}" destId="{E3D283B7-CAAA-C74F-94A0-AB9BACA0ED38}" srcOrd="0" destOrd="0" presId="urn:microsoft.com/office/officeart/2005/8/layout/hProcess11"/>
    <dgm:cxn modelId="{BBB399F2-6AA3-124C-A905-4BFD7A3A4559}" type="presOf" srcId="{8E1D4E9B-4B63-1F46-B253-270A27100D75}" destId="{3E5A0D29-C8DC-254F-A5E4-D0866ABD9F1A}" srcOrd="0" destOrd="0" presId="urn:microsoft.com/office/officeart/2005/8/layout/hProcess11"/>
    <dgm:cxn modelId="{CC08846E-D148-874A-961B-463B47299A6A}" type="presParOf" srcId="{E3D283B7-CAAA-C74F-94A0-AB9BACA0ED38}" destId="{80FAB9BA-A676-D341-976A-EDCA27D3424D}" srcOrd="0" destOrd="0" presId="urn:microsoft.com/office/officeart/2005/8/layout/hProcess11"/>
    <dgm:cxn modelId="{A907D6F7-4069-4543-8AF0-28CFD0612940}" type="presParOf" srcId="{E3D283B7-CAAA-C74F-94A0-AB9BACA0ED38}" destId="{48109349-DDDC-574C-A619-9019538F4224}" srcOrd="1" destOrd="0" presId="urn:microsoft.com/office/officeart/2005/8/layout/hProcess11"/>
    <dgm:cxn modelId="{8BFCB356-4318-7E40-B448-EDC7D2990E30}" type="presParOf" srcId="{48109349-DDDC-574C-A619-9019538F4224}" destId="{9A7DC21C-8C03-3B44-9408-81B209417A6C}" srcOrd="0" destOrd="0" presId="urn:microsoft.com/office/officeart/2005/8/layout/hProcess11"/>
    <dgm:cxn modelId="{E4B10DD3-AA1F-9741-8EDA-EB5A9545AE92}" type="presParOf" srcId="{9A7DC21C-8C03-3B44-9408-81B209417A6C}" destId="{F85A028D-426B-D44D-8B04-D7EF97B939BE}" srcOrd="0" destOrd="0" presId="urn:microsoft.com/office/officeart/2005/8/layout/hProcess11"/>
    <dgm:cxn modelId="{586BACFE-D3FA-2D48-9846-A30C6C419A2F}" type="presParOf" srcId="{9A7DC21C-8C03-3B44-9408-81B209417A6C}" destId="{AC645734-5DEB-4B4E-A10D-FE460882F625}" srcOrd="1" destOrd="0" presId="urn:microsoft.com/office/officeart/2005/8/layout/hProcess11"/>
    <dgm:cxn modelId="{883C03CA-9F0E-7543-AE14-8B8F422592BF}" type="presParOf" srcId="{9A7DC21C-8C03-3B44-9408-81B209417A6C}" destId="{F5AF3016-7649-E14E-A3D2-B641872CCA30}" srcOrd="2" destOrd="0" presId="urn:microsoft.com/office/officeart/2005/8/layout/hProcess11"/>
    <dgm:cxn modelId="{296C5C4E-E39C-794E-AA5E-77A5C70B6A9F}" type="presParOf" srcId="{48109349-DDDC-574C-A619-9019538F4224}" destId="{AB49F1BB-E8F3-864F-9851-1465C9D1869F}" srcOrd="1" destOrd="0" presId="urn:microsoft.com/office/officeart/2005/8/layout/hProcess11"/>
    <dgm:cxn modelId="{BAF15856-F2C4-9C43-89D2-7ED3E72C227F}" type="presParOf" srcId="{48109349-DDDC-574C-A619-9019538F4224}" destId="{22ED2E2C-B8AD-9245-AAF1-59A948B1C88D}" srcOrd="2" destOrd="0" presId="urn:microsoft.com/office/officeart/2005/8/layout/hProcess11"/>
    <dgm:cxn modelId="{29D15BFC-1024-1D44-81C8-62E7BEBE34E2}" type="presParOf" srcId="{22ED2E2C-B8AD-9245-AAF1-59A948B1C88D}" destId="{2222C056-8D73-3645-BAE7-09C2A402C338}" srcOrd="0" destOrd="0" presId="urn:microsoft.com/office/officeart/2005/8/layout/hProcess11"/>
    <dgm:cxn modelId="{92F418C5-2C1F-8646-839A-979FFD37C3FD}" type="presParOf" srcId="{22ED2E2C-B8AD-9245-AAF1-59A948B1C88D}" destId="{0136E563-3A60-3548-99F9-7A4D44D59FF2}" srcOrd="1" destOrd="0" presId="urn:microsoft.com/office/officeart/2005/8/layout/hProcess11"/>
    <dgm:cxn modelId="{04A29B71-8D76-E740-BF9D-896653CE4C78}" type="presParOf" srcId="{22ED2E2C-B8AD-9245-AAF1-59A948B1C88D}" destId="{1974A884-78AA-054D-BEFA-58BE2DAC3DE0}" srcOrd="2" destOrd="0" presId="urn:microsoft.com/office/officeart/2005/8/layout/hProcess11"/>
    <dgm:cxn modelId="{995B6162-FE99-7946-8466-D6DB5EC3B092}" type="presParOf" srcId="{48109349-DDDC-574C-A619-9019538F4224}" destId="{1C699840-0557-3249-AFB8-BC6B96018C40}" srcOrd="3" destOrd="0" presId="urn:microsoft.com/office/officeart/2005/8/layout/hProcess11"/>
    <dgm:cxn modelId="{00B1F6C3-7944-0D47-A1D9-4ABE46C06E42}" type="presParOf" srcId="{48109349-DDDC-574C-A619-9019538F4224}" destId="{EC163364-193C-0740-A83E-DC7C6C490347}" srcOrd="4" destOrd="0" presId="urn:microsoft.com/office/officeart/2005/8/layout/hProcess11"/>
    <dgm:cxn modelId="{C7E2ED54-4CD1-C84B-A185-7B891EB2D68B}" type="presParOf" srcId="{EC163364-193C-0740-A83E-DC7C6C490347}" destId="{3E5A0D29-C8DC-254F-A5E4-D0866ABD9F1A}" srcOrd="0" destOrd="0" presId="urn:microsoft.com/office/officeart/2005/8/layout/hProcess11"/>
    <dgm:cxn modelId="{EF3CDA48-46E9-E54E-9094-39B6FA31C7E7}" type="presParOf" srcId="{EC163364-193C-0740-A83E-DC7C6C490347}" destId="{5900C424-318D-BD40-B222-8E2B9EEF0B2E}" srcOrd="1" destOrd="0" presId="urn:microsoft.com/office/officeart/2005/8/layout/hProcess11"/>
    <dgm:cxn modelId="{9F9A3450-6858-D348-BAF6-24864C07C054}" type="presParOf" srcId="{EC163364-193C-0740-A83E-DC7C6C490347}" destId="{7F283626-29B7-8646-BD02-AB10FE816D51}" srcOrd="2" destOrd="0" presId="urn:microsoft.com/office/officeart/2005/8/layout/hProcess11"/>
    <dgm:cxn modelId="{AE979577-D7C7-5241-8C47-E59A704B9911}" type="presParOf" srcId="{48109349-DDDC-574C-A619-9019538F4224}" destId="{673E0C36-05C0-914E-B871-A8C2F7A1AB1E}" srcOrd="5" destOrd="0" presId="urn:microsoft.com/office/officeart/2005/8/layout/hProcess11"/>
    <dgm:cxn modelId="{6E43BC59-7FF0-5345-90BC-438EB623F90D}" type="presParOf" srcId="{48109349-DDDC-574C-A619-9019538F4224}" destId="{1E48E1AA-36D8-4A46-B4ED-7AEC6E3CB1CF}" srcOrd="6" destOrd="0" presId="urn:microsoft.com/office/officeart/2005/8/layout/hProcess11"/>
    <dgm:cxn modelId="{1551CFD0-1764-224D-B58F-1A61A9A9D108}" type="presParOf" srcId="{1E48E1AA-36D8-4A46-B4ED-7AEC6E3CB1CF}" destId="{B48E8B88-23C6-6C42-9EBF-A8A038FE30A1}" srcOrd="0" destOrd="0" presId="urn:microsoft.com/office/officeart/2005/8/layout/hProcess11"/>
    <dgm:cxn modelId="{B593937D-1A30-C944-BB15-2B93BC246FA6}" type="presParOf" srcId="{1E48E1AA-36D8-4A46-B4ED-7AEC6E3CB1CF}" destId="{39703F34-3B08-DE45-A8E3-F604ACFC3F6F}" srcOrd="1" destOrd="0" presId="urn:microsoft.com/office/officeart/2005/8/layout/hProcess11"/>
    <dgm:cxn modelId="{264B2638-8F97-3E4F-A23D-D94255A3A7AA}" type="presParOf" srcId="{1E48E1AA-36D8-4A46-B4ED-7AEC6E3CB1CF}" destId="{30B5B3FC-3417-6E40-972D-76FF36E35D2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C430392-C6C5-D64A-9372-0205E5ED80C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515C5F6-A6FB-F14E-B90C-9B5BDEB7A94A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Curiosity regarding phenomenon</a:t>
          </a:r>
        </a:p>
      </dgm:t>
    </dgm:pt>
    <dgm:pt modelId="{01ED272F-ED5E-2D46-8BB9-D0336E30D962}" type="parTrans" cxnId="{95BFA924-0272-D44E-B11D-E058A8EA9E02}">
      <dgm:prSet/>
      <dgm:spPr/>
      <dgm:t>
        <a:bodyPr/>
        <a:lstStyle/>
        <a:p>
          <a:endParaRPr lang="en-US"/>
        </a:p>
      </dgm:t>
    </dgm:pt>
    <dgm:pt modelId="{CE991581-E81D-E244-8A50-F71600BFB8FF}" type="sibTrans" cxnId="{95BFA924-0272-D44E-B11D-E058A8EA9E02}">
      <dgm:prSet/>
      <dgm:spPr/>
      <dgm:t>
        <a:bodyPr/>
        <a:lstStyle/>
        <a:p>
          <a:endParaRPr lang="en-US"/>
        </a:p>
      </dgm:t>
    </dgm:pt>
    <dgm:pt modelId="{B958949D-CBA3-BD41-A233-D10C76DF05A8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Motivation to pursue &amp; persist on projects</a:t>
          </a:r>
        </a:p>
      </dgm:t>
    </dgm:pt>
    <dgm:pt modelId="{CC58E5BD-FFE2-7341-A484-B14C0C9C797F}" type="parTrans" cxnId="{317C7410-984C-DC47-8695-AD437D73DA9A}">
      <dgm:prSet/>
      <dgm:spPr/>
      <dgm:t>
        <a:bodyPr/>
        <a:lstStyle/>
        <a:p>
          <a:endParaRPr lang="en-US"/>
        </a:p>
      </dgm:t>
    </dgm:pt>
    <dgm:pt modelId="{1E9C6C83-737A-3F48-9EB2-B998E0B366E8}" type="sibTrans" cxnId="{317C7410-984C-DC47-8695-AD437D73DA9A}">
      <dgm:prSet/>
      <dgm:spPr/>
      <dgm:t>
        <a:bodyPr/>
        <a:lstStyle/>
        <a:p>
          <a:endParaRPr lang="en-US"/>
        </a:p>
      </dgm:t>
    </dgm:pt>
    <dgm:pt modelId="{AEAD50CA-A777-5C42-8D5A-4DA5059CE11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Ability to design &amp; implement projects</a:t>
          </a:r>
        </a:p>
      </dgm:t>
    </dgm:pt>
    <dgm:pt modelId="{38096D35-5DFF-6741-B468-62ACED56F22A}" type="parTrans" cxnId="{54FA1D99-8782-E746-8C20-23CBEED3E522}">
      <dgm:prSet/>
      <dgm:spPr/>
      <dgm:t>
        <a:bodyPr/>
        <a:lstStyle/>
        <a:p>
          <a:endParaRPr lang="en-US"/>
        </a:p>
      </dgm:t>
    </dgm:pt>
    <dgm:pt modelId="{16FBC204-2A9B-664F-B9AC-FFBE10DB50A0}" type="sibTrans" cxnId="{54FA1D99-8782-E746-8C20-23CBEED3E522}">
      <dgm:prSet/>
      <dgm:spPr/>
      <dgm:t>
        <a:bodyPr/>
        <a:lstStyle/>
        <a:p>
          <a:endParaRPr lang="en-US"/>
        </a:p>
      </dgm:t>
    </dgm:pt>
    <dgm:pt modelId="{E09F49DC-23EE-B741-B59A-2DF7BCF4988C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Access to resources (people, knowledge, money, space, time)</a:t>
          </a:r>
        </a:p>
      </dgm:t>
    </dgm:pt>
    <dgm:pt modelId="{3FB16B29-EA89-B74B-9F41-FF51F7073B44}" type="parTrans" cxnId="{1522232C-3B5C-EC45-87D0-50A1B9BB90DE}">
      <dgm:prSet/>
      <dgm:spPr/>
      <dgm:t>
        <a:bodyPr/>
        <a:lstStyle/>
        <a:p>
          <a:endParaRPr lang="en-US"/>
        </a:p>
      </dgm:t>
    </dgm:pt>
    <dgm:pt modelId="{9327FF1B-466A-B949-9648-7A243AB41660}" type="sibTrans" cxnId="{1522232C-3B5C-EC45-87D0-50A1B9BB90DE}">
      <dgm:prSet/>
      <dgm:spPr/>
      <dgm:t>
        <a:bodyPr/>
        <a:lstStyle/>
        <a:p>
          <a:endParaRPr lang="en-US"/>
        </a:p>
      </dgm:t>
    </dgm:pt>
    <dgm:pt modelId="{0E30A228-C1F8-F245-80D3-8412B89F543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External incentive structures</a:t>
          </a:r>
        </a:p>
      </dgm:t>
    </dgm:pt>
    <dgm:pt modelId="{0A7C4019-CDBF-6249-AFB8-36591917A66D}" type="parTrans" cxnId="{5DAC1B55-F26B-A24A-A45C-964A38846FA1}">
      <dgm:prSet/>
      <dgm:spPr/>
      <dgm:t>
        <a:bodyPr/>
        <a:lstStyle/>
        <a:p>
          <a:endParaRPr lang="en-US"/>
        </a:p>
      </dgm:t>
    </dgm:pt>
    <dgm:pt modelId="{328E476B-73CB-6345-8BD6-5E73336D0B47}" type="sibTrans" cxnId="{5DAC1B55-F26B-A24A-A45C-964A38846FA1}">
      <dgm:prSet/>
      <dgm:spPr/>
      <dgm:t>
        <a:bodyPr/>
        <a:lstStyle/>
        <a:p>
          <a:endParaRPr lang="en-US"/>
        </a:p>
      </dgm:t>
    </dgm:pt>
    <dgm:pt modelId="{8B778C99-B280-4D34-8705-57EA6771B97E}" type="pres">
      <dgm:prSet presAssocID="{6C430392-C6C5-D64A-9372-0205E5ED80CC}" presName="root" presStyleCnt="0">
        <dgm:presLayoutVars>
          <dgm:dir/>
          <dgm:resizeHandles val="exact"/>
        </dgm:presLayoutVars>
      </dgm:prSet>
      <dgm:spPr/>
    </dgm:pt>
    <dgm:pt modelId="{0F01B209-CB33-4965-8E09-126B87A3FB38}" type="pres">
      <dgm:prSet presAssocID="{8515C5F6-A6FB-F14E-B90C-9B5BDEB7A94A}" presName="compNode" presStyleCnt="0"/>
      <dgm:spPr/>
    </dgm:pt>
    <dgm:pt modelId="{D7D70CA2-C31A-4CC5-A129-F256FA581134}" type="pres">
      <dgm:prSet presAssocID="{8515C5F6-A6FB-F14E-B90C-9B5BDEB7A94A}" presName="bgRect" presStyleLbl="bgShp" presStyleIdx="0" presStyleCnt="5"/>
      <dgm:spPr/>
    </dgm:pt>
    <dgm:pt modelId="{685636FE-4006-4807-B79E-161F3DF9723F}" type="pres">
      <dgm:prSet presAssocID="{8515C5F6-A6FB-F14E-B90C-9B5BDEB7A94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6C5958F6-75DA-4B28-9F15-F7971B81E9C5}" type="pres">
      <dgm:prSet presAssocID="{8515C5F6-A6FB-F14E-B90C-9B5BDEB7A94A}" presName="spaceRect" presStyleCnt="0"/>
      <dgm:spPr/>
    </dgm:pt>
    <dgm:pt modelId="{A110ADAD-F0ED-4EE2-8541-C98E14DC993C}" type="pres">
      <dgm:prSet presAssocID="{8515C5F6-A6FB-F14E-B90C-9B5BDEB7A94A}" presName="parTx" presStyleLbl="revTx" presStyleIdx="0" presStyleCnt="5">
        <dgm:presLayoutVars>
          <dgm:chMax val="0"/>
          <dgm:chPref val="0"/>
        </dgm:presLayoutVars>
      </dgm:prSet>
      <dgm:spPr/>
    </dgm:pt>
    <dgm:pt modelId="{033F72F1-69F4-4285-9803-4EDAAAF8416D}" type="pres">
      <dgm:prSet presAssocID="{CE991581-E81D-E244-8A50-F71600BFB8FF}" presName="sibTrans" presStyleCnt="0"/>
      <dgm:spPr/>
    </dgm:pt>
    <dgm:pt modelId="{CC84EC81-DDF6-4B35-9452-A157FF417389}" type="pres">
      <dgm:prSet presAssocID="{B958949D-CBA3-BD41-A233-D10C76DF05A8}" presName="compNode" presStyleCnt="0"/>
      <dgm:spPr/>
    </dgm:pt>
    <dgm:pt modelId="{5A329204-86BE-462B-B796-1F2172CD6B00}" type="pres">
      <dgm:prSet presAssocID="{B958949D-CBA3-BD41-A233-D10C76DF05A8}" presName="bgRect" presStyleLbl="bgShp" presStyleIdx="1" presStyleCnt="5"/>
      <dgm:spPr/>
    </dgm:pt>
    <dgm:pt modelId="{63BFF33B-D140-4329-A367-F961954C08A0}" type="pres">
      <dgm:prSet presAssocID="{B958949D-CBA3-BD41-A233-D10C76DF05A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dium"/>
        </a:ext>
      </dgm:extLst>
    </dgm:pt>
    <dgm:pt modelId="{471FC419-77FB-44F8-9CBC-D078523319A6}" type="pres">
      <dgm:prSet presAssocID="{B958949D-CBA3-BD41-A233-D10C76DF05A8}" presName="spaceRect" presStyleCnt="0"/>
      <dgm:spPr/>
    </dgm:pt>
    <dgm:pt modelId="{F443A04A-EB05-47C9-B242-D29048163697}" type="pres">
      <dgm:prSet presAssocID="{B958949D-CBA3-BD41-A233-D10C76DF05A8}" presName="parTx" presStyleLbl="revTx" presStyleIdx="1" presStyleCnt="5">
        <dgm:presLayoutVars>
          <dgm:chMax val="0"/>
          <dgm:chPref val="0"/>
        </dgm:presLayoutVars>
      </dgm:prSet>
      <dgm:spPr/>
    </dgm:pt>
    <dgm:pt modelId="{512413D3-472B-4A09-9D89-8537424F63F0}" type="pres">
      <dgm:prSet presAssocID="{1E9C6C83-737A-3F48-9EB2-B998E0B366E8}" presName="sibTrans" presStyleCnt="0"/>
      <dgm:spPr/>
    </dgm:pt>
    <dgm:pt modelId="{6DE4EF01-CD01-437C-8587-D11189E2A2CD}" type="pres">
      <dgm:prSet presAssocID="{AEAD50CA-A777-5C42-8D5A-4DA5059CE119}" presName="compNode" presStyleCnt="0"/>
      <dgm:spPr/>
    </dgm:pt>
    <dgm:pt modelId="{9C5DB1F5-6EEA-49D1-861E-8DC5FE5F918C}" type="pres">
      <dgm:prSet presAssocID="{AEAD50CA-A777-5C42-8D5A-4DA5059CE119}" presName="bgRect" presStyleLbl="bgShp" presStyleIdx="2" presStyleCnt="5"/>
      <dgm:spPr/>
    </dgm:pt>
    <dgm:pt modelId="{4C571334-815F-4B29-AE5E-D5CE1558D9B9}" type="pres">
      <dgm:prSet presAssocID="{AEAD50CA-A777-5C42-8D5A-4DA5059CE11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b Design"/>
        </a:ext>
      </dgm:extLst>
    </dgm:pt>
    <dgm:pt modelId="{0722DCFB-09DF-4BC6-AD76-4F7950CF1251}" type="pres">
      <dgm:prSet presAssocID="{AEAD50CA-A777-5C42-8D5A-4DA5059CE119}" presName="spaceRect" presStyleCnt="0"/>
      <dgm:spPr/>
    </dgm:pt>
    <dgm:pt modelId="{00FFE455-6E60-450F-B807-47D90079659F}" type="pres">
      <dgm:prSet presAssocID="{AEAD50CA-A777-5C42-8D5A-4DA5059CE119}" presName="parTx" presStyleLbl="revTx" presStyleIdx="2" presStyleCnt="5">
        <dgm:presLayoutVars>
          <dgm:chMax val="0"/>
          <dgm:chPref val="0"/>
        </dgm:presLayoutVars>
      </dgm:prSet>
      <dgm:spPr/>
    </dgm:pt>
    <dgm:pt modelId="{A369760C-E7AC-4AF8-BECA-BB22D0B2E735}" type="pres">
      <dgm:prSet presAssocID="{16FBC204-2A9B-664F-B9AC-FFBE10DB50A0}" presName="sibTrans" presStyleCnt="0"/>
      <dgm:spPr/>
    </dgm:pt>
    <dgm:pt modelId="{0723BA07-1DF2-4B26-909E-7BE96EFFEA7E}" type="pres">
      <dgm:prSet presAssocID="{E09F49DC-23EE-B741-B59A-2DF7BCF4988C}" presName="compNode" presStyleCnt="0"/>
      <dgm:spPr/>
    </dgm:pt>
    <dgm:pt modelId="{98110987-94E8-4BA0-BF2F-861FE35F05A0}" type="pres">
      <dgm:prSet presAssocID="{E09F49DC-23EE-B741-B59A-2DF7BCF4988C}" presName="bgRect" presStyleLbl="bgShp" presStyleIdx="3" presStyleCnt="5"/>
      <dgm:spPr/>
    </dgm:pt>
    <dgm:pt modelId="{580E82B8-ED10-4BD6-8665-5DE1759A470D}" type="pres">
      <dgm:prSet presAssocID="{E09F49DC-23EE-B741-B59A-2DF7BCF4988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643CEF06-5EE5-476C-A1EE-0F0890D4A698}" type="pres">
      <dgm:prSet presAssocID="{E09F49DC-23EE-B741-B59A-2DF7BCF4988C}" presName="spaceRect" presStyleCnt="0"/>
      <dgm:spPr/>
    </dgm:pt>
    <dgm:pt modelId="{CD684F2F-9D6A-4F97-8EB8-B4A988913C13}" type="pres">
      <dgm:prSet presAssocID="{E09F49DC-23EE-B741-B59A-2DF7BCF4988C}" presName="parTx" presStyleLbl="revTx" presStyleIdx="3" presStyleCnt="5">
        <dgm:presLayoutVars>
          <dgm:chMax val="0"/>
          <dgm:chPref val="0"/>
        </dgm:presLayoutVars>
      </dgm:prSet>
      <dgm:spPr/>
    </dgm:pt>
    <dgm:pt modelId="{B71CD0C0-DAFC-4779-BFF9-CA3B10CEE189}" type="pres">
      <dgm:prSet presAssocID="{9327FF1B-466A-B949-9648-7A243AB41660}" presName="sibTrans" presStyleCnt="0"/>
      <dgm:spPr/>
    </dgm:pt>
    <dgm:pt modelId="{9C1E23CD-6A83-4CEF-8BA3-D3C2C96E9434}" type="pres">
      <dgm:prSet presAssocID="{0E30A228-C1F8-F245-80D3-8412B89F5439}" presName="compNode" presStyleCnt="0"/>
      <dgm:spPr/>
    </dgm:pt>
    <dgm:pt modelId="{7F7ED926-AC90-4BBD-ADA4-48AE04E32947}" type="pres">
      <dgm:prSet presAssocID="{0E30A228-C1F8-F245-80D3-8412B89F5439}" presName="bgRect" presStyleLbl="bgShp" presStyleIdx="4" presStyleCnt="5"/>
      <dgm:spPr/>
    </dgm:pt>
    <dgm:pt modelId="{D88ABE21-3055-4F3A-BA53-8A68776656D6}" type="pres">
      <dgm:prSet presAssocID="{0E30A228-C1F8-F245-80D3-8412B89F543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48007C0B-911C-4E6A-9493-C4A174FA3868}" type="pres">
      <dgm:prSet presAssocID="{0E30A228-C1F8-F245-80D3-8412B89F5439}" presName="spaceRect" presStyleCnt="0"/>
      <dgm:spPr/>
    </dgm:pt>
    <dgm:pt modelId="{35922B15-8C3D-411C-930B-D0483F70BC4E}" type="pres">
      <dgm:prSet presAssocID="{0E30A228-C1F8-F245-80D3-8412B89F5439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17C7410-984C-DC47-8695-AD437D73DA9A}" srcId="{6C430392-C6C5-D64A-9372-0205E5ED80CC}" destId="{B958949D-CBA3-BD41-A233-D10C76DF05A8}" srcOrd="1" destOrd="0" parTransId="{CC58E5BD-FFE2-7341-A484-B14C0C9C797F}" sibTransId="{1E9C6C83-737A-3F48-9EB2-B998E0B366E8}"/>
    <dgm:cxn modelId="{51DEFD19-40A3-A641-9AEA-6493B4ECB1E9}" type="presOf" srcId="{AEAD50CA-A777-5C42-8D5A-4DA5059CE119}" destId="{00FFE455-6E60-450F-B807-47D90079659F}" srcOrd="0" destOrd="0" presId="urn:microsoft.com/office/officeart/2018/2/layout/IconVerticalSolidList"/>
    <dgm:cxn modelId="{95BFA924-0272-D44E-B11D-E058A8EA9E02}" srcId="{6C430392-C6C5-D64A-9372-0205E5ED80CC}" destId="{8515C5F6-A6FB-F14E-B90C-9B5BDEB7A94A}" srcOrd="0" destOrd="0" parTransId="{01ED272F-ED5E-2D46-8BB9-D0336E30D962}" sibTransId="{CE991581-E81D-E244-8A50-F71600BFB8FF}"/>
    <dgm:cxn modelId="{1522232C-3B5C-EC45-87D0-50A1B9BB90DE}" srcId="{6C430392-C6C5-D64A-9372-0205E5ED80CC}" destId="{E09F49DC-23EE-B741-B59A-2DF7BCF4988C}" srcOrd="3" destOrd="0" parTransId="{3FB16B29-EA89-B74B-9F41-FF51F7073B44}" sibTransId="{9327FF1B-466A-B949-9648-7A243AB41660}"/>
    <dgm:cxn modelId="{14137642-1A39-7F4D-B806-C44DA4D1D03F}" type="presOf" srcId="{6C430392-C6C5-D64A-9372-0205E5ED80CC}" destId="{8B778C99-B280-4D34-8705-57EA6771B97E}" srcOrd="0" destOrd="0" presId="urn:microsoft.com/office/officeart/2018/2/layout/IconVerticalSolidList"/>
    <dgm:cxn modelId="{5DAC1B55-F26B-A24A-A45C-964A38846FA1}" srcId="{6C430392-C6C5-D64A-9372-0205E5ED80CC}" destId="{0E30A228-C1F8-F245-80D3-8412B89F5439}" srcOrd="4" destOrd="0" parTransId="{0A7C4019-CDBF-6249-AFB8-36591917A66D}" sibTransId="{328E476B-73CB-6345-8BD6-5E73336D0B47}"/>
    <dgm:cxn modelId="{7B471189-5F1C-5547-BA61-C3D510C9596A}" type="presOf" srcId="{8515C5F6-A6FB-F14E-B90C-9B5BDEB7A94A}" destId="{A110ADAD-F0ED-4EE2-8541-C98E14DC993C}" srcOrd="0" destOrd="0" presId="urn:microsoft.com/office/officeart/2018/2/layout/IconVerticalSolidList"/>
    <dgm:cxn modelId="{54FA1D99-8782-E746-8C20-23CBEED3E522}" srcId="{6C430392-C6C5-D64A-9372-0205E5ED80CC}" destId="{AEAD50CA-A777-5C42-8D5A-4DA5059CE119}" srcOrd="2" destOrd="0" parTransId="{38096D35-5DFF-6741-B468-62ACED56F22A}" sibTransId="{16FBC204-2A9B-664F-B9AC-FFBE10DB50A0}"/>
    <dgm:cxn modelId="{563F1CBF-A118-4C4D-A97A-FEEE81C946AC}" type="presOf" srcId="{E09F49DC-23EE-B741-B59A-2DF7BCF4988C}" destId="{CD684F2F-9D6A-4F97-8EB8-B4A988913C13}" srcOrd="0" destOrd="0" presId="urn:microsoft.com/office/officeart/2018/2/layout/IconVerticalSolidList"/>
    <dgm:cxn modelId="{745C9CDB-BD93-FD49-84D5-9824C28A8C65}" type="presOf" srcId="{B958949D-CBA3-BD41-A233-D10C76DF05A8}" destId="{F443A04A-EB05-47C9-B242-D29048163697}" srcOrd="0" destOrd="0" presId="urn:microsoft.com/office/officeart/2018/2/layout/IconVerticalSolidList"/>
    <dgm:cxn modelId="{316309F3-0DE6-A941-8339-944597F9BC8B}" type="presOf" srcId="{0E30A228-C1F8-F245-80D3-8412B89F5439}" destId="{35922B15-8C3D-411C-930B-D0483F70BC4E}" srcOrd="0" destOrd="0" presId="urn:microsoft.com/office/officeart/2018/2/layout/IconVerticalSolidList"/>
    <dgm:cxn modelId="{16E2BF5B-0706-8745-8E9B-E2B26CFFFBC5}" type="presParOf" srcId="{8B778C99-B280-4D34-8705-57EA6771B97E}" destId="{0F01B209-CB33-4965-8E09-126B87A3FB38}" srcOrd="0" destOrd="0" presId="urn:microsoft.com/office/officeart/2018/2/layout/IconVerticalSolidList"/>
    <dgm:cxn modelId="{48B0FA8F-4136-D845-9A91-3372E390585C}" type="presParOf" srcId="{0F01B209-CB33-4965-8E09-126B87A3FB38}" destId="{D7D70CA2-C31A-4CC5-A129-F256FA581134}" srcOrd="0" destOrd="0" presId="urn:microsoft.com/office/officeart/2018/2/layout/IconVerticalSolidList"/>
    <dgm:cxn modelId="{99098876-B88B-F142-9D5C-CABE4345962B}" type="presParOf" srcId="{0F01B209-CB33-4965-8E09-126B87A3FB38}" destId="{685636FE-4006-4807-B79E-161F3DF9723F}" srcOrd="1" destOrd="0" presId="urn:microsoft.com/office/officeart/2018/2/layout/IconVerticalSolidList"/>
    <dgm:cxn modelId="{EF0D20EA-E1A0-7E43-B728-2BA94348DF67}" type="presParOf" srcId="{0F01B209-CB33-4965-8E09-126B87A3FB38}" destId="{6C5958F6-75DA-4B28-9F15-F7971B81E9C5}" srcOrd="2" destOrd="0" presId="urn:microsoft.com/office/officeart/2018/2/layout/IconVerticalSolidList"/>
    <dgm:cxn modelId="{FD6F7830-45C9-0A47-A719-DCE4DCCE4E31}" type="presParOf" srcId="{0F01B209-CB33-4965-8E09-126B87A3FB38}" destId="{A110ADAD-F0ED-4EE2-8541-C98E14DC993C}" srcOrd="3" destOrd="0" presId="urn:microsoft.com/office/officeart/2018/2/layout/IconVerticalSolidList"/>
    <dgm:cxn modelId="{EEF14CDE-70F9-F047-8956-4B266CFDCF6C}" type="presParOf" srcId="{8B778C99-B280-4D34-8705-57EA6771B97E}" destId="{033F72F1-69F4-4285-9803-4EDAAAF8416D}" srcOrd="1" destOrd="0" presId="urn:microsoft.com/office/officeart/2018/2/layout/IconVerticalSolidList"/>
    <dgm:cxn modelId="{4C45FD5E-DB7E-E44C-9CAE-C4E7E0656A92}" type="presParOf" srcId="{8B778C99-B280-4D34-8705-57EA6771B97E}" destId="{CC84EC81-DDF6-4B35-9452-A157FF417389}" srcOrd="2" destOrd="0" presId="urn:microsoft.com/office/officeart/2018/2/layout/IconVerticalSolidList"/>
    <dgm:cxn modelId="{E3AA2DA2-26B0-1D40-87F2-E05213E1FC04}" type="presParOf" srcId="{CC84EC81-DDF6-4B35-9452-A157FF417389}" destId="{5A329204-86BE-462B-B796-1F2172CD6B00}" srcOrd="0" destOrd="0" presId="urn:microsoft.com/office/officeart/2018/2/layout/IconVerticalSolidList"/>
    <dgm:cxn modelId="{5BF92A2F-721F-D040-9C6A-DDBA9CE1A402}" type="presParOf" srcId="{CC84EC81-DDF6-4B35-9452-A157FF417389}" destId="{63BFF33B-D140-4329-A367-F961954C08A0}" srcOrd="1" destOrd="0" presId="urn:microsoft.com/office/officeart/2018/2/layout/IconVerticalSolidList"/>
    <dgm:cxn modelId="{08C28EB6-7A0D-4C45-99B6-3CBF43866E8C}" type="presParOf" srcId="{CC84EC81-DDF6-4B35-9452-A157FF417389}" destId="{471FC419-77FB-44F8-9CBC-D078523319A6}" srcOrd="2" destOrd="0" presId="urn:microsoft.com/office/officeart/2018/2/layout/IconVerticalSolidList"/>
    <dgm:cxn modelId="{5581E48D-51ED-4648-9BEC-764DE57AA9A8}" type="presParOf" srcId="{CC84EC81-DDF6-4B35-9452-A157FF417389}" destId="{F443A04A-EB05-47C9-B242-D29048163697}" srcOrd="3" destOrd="0" presId="urn:microsoft.com/office/officeart/2018/2/layout/IconVerticalSolidList"/>
    <dgm:cxn modelId="{9537487E-3435-2742-B7CD-FBA2CF5FC482}" type="presParOf" srcId="{8B778C99-B280-4D34-8705-57EA6771B97E}" destId="{512413D3-472B-4A09-9D89-8537424F63F0}" srcOrd="3" destOrd="0" presId="urn:microsoft.com/office/officeart/2018/2/layout/IconVerticalSolidList"/>
    <dgm:cxn modelId="{AF9CF880-BCE1-DF41-81FC-C3B3DBFA4A1D}" type="presParOf" srcId="{8B778C99-B280-4D34-8705-57EA6771B97E}" destId="{6DE4EF01-CD01-437C-8587-D11189E2A2CD}" srcOrd="4" destOrd="0" presId="urn:microsoft.com/office/officeart/2018/2/layout/IconVerticalSolidList"/>
    <dgm:cxn modelId="{15A850FD-3C44-644D-9863-18A91E8ED5A2}" type="presParOf" srcId="{6DE4EF01-CD01-437C-8587-D11189E2A2CD}" destId="{9C5DB1F5-6EEA-49D1-861E-8DC5FE5F918C}" srcOrd="0" destOrd="0" presId="urn:microsoft.com/office/officeart/2018/2/layout/IconVerticalSolidList"/>
    <dgm:cxn modelId="{2D225A81-7A51-A040-9B1C-DF592DC3E24C}" type="presParOf" srcId="{6DE4EF01-CD01-437C-8587-D11189E2A2CD}" destId="{4C571334-815F-4B29-AE5E-D5CE1558D9B9}" srcOrd="1" destOrd="0" presId="urn:microsoft.com/office/officeart/2018/2/layout/IconVerticalSolidList"/>
    <dgm:cxn modelId="{24A98316-1EF4-8649-8BE8-3C69D44D3E38}" type="presParOf" srcId="{6DE4EF01-CD01-437C-8587-D11189E2A2CD}" destId="{0722DCFB-09DF-4BC6-AD76-4F7950CF1251}" srcOrd="2" destOrd="0" presId="urn:microsoft.com/office/officeart/2018/2/layout/IconVerticalSolidList"/>
    <dgm:cxn modelId="{AA77AF7B-9A09-F340-B88B-AEC5C2A6F9FB}" type="presParOf" srcId="{6DE4EF01-CD01-437C-8587-D11189E2A2CD}" destId="{00FFE455-6E60-450F-B807-47D90079659F}" srcOrd="3" destOrd="0" presId="urn:microsoft.com/office/officeart/2018/2/layout/IconVerticalSolidList"/>
    <dgm:cxn modelId="{A51A4238-C8DE-1441-A109-CA83688D40D4}" type="presParOf" srcId="{8B778C99-B280-4D34-8705-57EA6771B97E}" destId="{A369760C-E7AC-4AF8-BECA-BB22D0B2E735}" srcOrd="5" destOrd="0" presId="urn:microsoft.com/office/officeart/2018/2/layout/IconVerticalSolidList"/>
    <dgm:cxn modelId="{A2DE5760-30B9-6A47-9C6B-80C2A1CD1E16}" type="presParOf" srcId="{8B778C99-B280-4D34-8705-57EA6771B97E}" destId="{0723BA07-1DF2-4B26-909E-7BE96EFFEA7E}" srcOrd="6" destOrd="0" presId="urn:microsoft.com/office/officeart/2018/2/layout/IconVerticalSolidList"/>
    <dgm:cxn modelId="{1DA92F33-B5BC-BC43-B206-A65AC44298F4}" type="presParOf" srcId="{0723BA07-1DF2-4B26-909E-7BE96EFFEA7E}" destId="{98110987-94E8-4BA0-BF2F-861FE35F05A0}" srcOrd="0" destOrd="0" presId="urn:microsoft.com/office/officeart/2018/2/layout/IconVerticalSolidList"/>
    <dgm:cxn modelId="{EDF5CFEF-7A41-8641-A316-1B6DA0DFE902}" type="presParOf" srcId="{0723BA07-1DF2-4B26-909E-7BE96EFFEA7E}" destId="{580E82B8-ED10-4BD6-8665-5DE1759A470D}" srcOrd="1" destOrd="0" presId="urn:microsoft.com/office/officeart/2018/2/layout/IconVerticalSolidList"/>
    <dgm:cxn modelId="{F4D860FC-D025-3448-AD30-31630C3FA39B}" type="presParOf" srcId="{0723BA07-1DF2-4B26-909E-7BE96EFFEA7E}" destId="{643CEF06-5EE5-476C-A1EE-0F0890D4A698}" srcOrd="2" destOrd="0" presId="urn:microsoft.com/office/officeart/2018/2/layout/IconVerticalSolidList"/>
    <dgm:cxn modelId="{B9C4C762-BBB2-CC40-995C-C987DEABD5CE}" type="presParOf" srcId="{0723BA07-1DF2-4B26-909E-7BE96EFFEA7E}" destId="{CD684F2F-9D6A-4F97-8EB8-B4A988913C13}" srcOrd="3" destOrd="0" presId="urn:microsoft.com/office/officeart/2018/2/layout/IconVerticalSolidList"/>
    <dgm:cxn modelId="{05781D52-83C0-B749-901F-37D4C0AB4D31}" type="presParOf" srcId="{8B778C99-B280-4D34-8705-57EA6771B97E}" destId="{B71CD0C0-DAFC-4779-BFF9-CA3B10CEE189}" srcOrd="7" destOrd="0" presId="urn:microsoft.com/office/officeart/2018/2/layout/IconVerticalSolidList"/>
    <dgm:cxn modelId="{4AAB2A5F-41B5-7145-BFDE-E77ED95F6066}" type="presParOf" srcId="{8B778C99-B280-4D34-8705-57EA6771B97E}" destId="{9C1E23CD-6A83-4CEF-8BA3-D3C2C96E9434}" srcOrd="8" destOrd="0" presId="urn:microsoft.com/office/officeart/2018/2/layout/IconVerticalSolidList"/>
    <dgm:cxn modelId="{3B28A8EC-4473-3D4F-A5B7-3A8EF97A4561}" type="presParOf" srcId="{9C1E23CD-6A83-4CEF-8BA3-D3C2C96E9434}" destId="{7F7ED926-AC90-4BBD-ADA4-48AE04E32947}" srcOrd="0" destOrd="0" presId="urn:microsoft.com/office/officeart/2018/2/layout/IconVerticalSolidList"/>
    <dgm:cxn modelId="{FF96EB7E-B435-B349-9AC0-1E5449A4F496}" type="presParOf" srcId="{9C1E23CD-6A83-4CEF-8BA3-D3C2C96E9434}" destId="{D88ABE21-3055-4F3A-BA53-8A68776656D6}" srcOrd="1" destOrd="0" presId="urn:microsoft.com/office/officeart/2018/2/layout/IconVerticalSolidList"/>
    <dgm:cxn modelId="{AA90E49E-799C-354E-AA7F-3E05D843A65E}" type="presParOf" srcId="{9C1E23CD-6A83-4CEF-8BA3-D3C2C96E9434}" destId="{48007C0B-911C-4E6A-9493-C4A174FA3868}" srcOrd="2" destOrd="0" presId="urn:microsoft.com/office/officeart/2018/2/layout/IconVerticalSolidList"/>
    <dgm:cxn modelId="{52242FE3-F2A0-EF45-8A34-75C7EE3988DA}" type="presParOf" srcId="{9C1E23CD-6A83-4CEF-8BA3-D3C2C96E9434}" destId="{35922B15-8C3D-411C-930B-D0483F70BC4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D4E19-BB75-3A44-B779-6085A31ACA15}">
      <dsp:nvSpPr>
        <dsp:cNvPr id="0" name=""/>
        <dsp:cNvSpPr/>
      </dsp:nvSpPr>
      <dsp:spPr>
        <a:xfrm rot="4396374">
          <a:off x="1614836" y="1077263"/>
          <a:ext cx="4673340" cy="3259072"/>
        </a:xfrm>
        <a:prstGeom prst="swooshArrow">
          <a:avLst>
            <a:gd name="adj1" fmla="val 16310"/>
            <a:gd name="adj2" fmla="val 313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A5E369-12C8-0B48-8189-B3AE796DE393}">
      <dsp:nvSpPr>
        <dsp:cNvPr id="0" name=""/>
        <dsp:cNvSpPr/>
      </dsp:nvSpPr>
      <dsp:spPr>
        <a:xfrm>
          <a:off x="3564975" y="1647899"/>
          <a:ext cx="118016" cy="118016"/>
        </a:xfrm>
        <a:prstGeom prst="ellipse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BCFE14-F1E4-8E41-BD9C-968670AA1EA4}">
      <dsp:nvSpPr>
        <dsp:cNvPr id="0" name=""/>
        <dsp:cNvSpPr/>
      </dsp:nvSpPr>
      <dsp:spPr>
        <a:xfrm>
          <a:off x="4592801" y="2649957"/>
          <a:ext cx="118016" cy="118016"/>
        </a:xfrm>
        <a:prstGeom prst="ellipse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B0222A-FAE0-4241-8FFA-EDA442115DEC}">
      <dsp:nvSpPr>
        <dsp:cNvPr id="0" name=""/>
        <dsp:cNvSpPr/>
      </dsp:nvSpPr>
      <dsp:spPr>
        <a:xfrm>
          <a:off x="830586" y="0"/>
          <a:ext cx="3145260" cy="866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Environment and Events</a:t>
          </a:r>
        </a:p>
      </dsp:txBody>
      <dsp:txXfrm>
        <a:off x="830586" y="0"/>
        <a:ext cx="3145260" cy="866176"/>
      </dsp:txXfrm>
    </dsp:sp>
    <dsp:sp modelId="{5176029C-EADC-3040-A81B-D8195BEC206A}">
      <dsp:nvSpPr>
        <dsp:cNvPr id="0" name=""/>
        <dsp:cNvSpPr/>
      </dsp:nvSpPr>
      <dsp:spPr>
        <a:xfrm>
          <a:off x="4248513" y="1405582"/>
          <a:ext cx="3037029" cy="866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Organizations</a:t>
          </a:r>
        </a:p>
      </dsp:txBody>
      <dsp:txXfrm>
        <a:off x="4248513" y="1405582"/>
        <a:ext cx="3037029" cy="866176"/>
      </dsp:txXfrm>
    </dsp:sp>
    <dsp:sp modelId="{9464D8BD-26A0-A34F-873E-72A719441C24}">
      <dsp:nvSpPr>
        <dsp:cNvPr id="0" name=""/>
        <dsp:cNvSpPr/>
      </dsp:nvSpPr>
      <dsp:spPr>
        <a:xfrm>
          <a:off x="1301549" y="2275877"/>
          <a:ext cx="2977480" cy="866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Workers</a:t>
          </a:r>
        </a:p>
      </dsp:txBody>
      <dsp:txXfrm>
        <a:off x="1301549" y="2275877"/>
        <a:ext cx="2977480" cy="866176"/>
      </dsp:txXfrm>
    </dsp:sp>
    <dsp:sp modelId="{A5637E75-D902-2046-ADEE-1CDB9D172D19}">
      <dsp:nvSpPr>
        <dsp:cNvPr id="0" name=""/>
        <dsp:cNvSpPr/>
      </dsp:nvSpPr>
      <dsp:spPr>
        <a:xfrm>
          <a:off x="4533961" y="4547424"/>
          <a:ext cx="2977480" cy="866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Customers</a:t>
          </a:r>
        </a:p>
      </dsp:txBody>
      <dsp:txXfrm>
        <a:off x="4533961" y="4547424"/>
        <a:ext cx="2977480" cy="86617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A4FA1-2D88-4994-9740-1C0369E4B7A4}">
      <dsp:nvSpPr>
        <dsp:cNvPr id="0" name=""/>
        <dsp:cNvSpPr/>
      </dsp:nvSpPr>
      <dsp:spPr>
        <a:xfrm>
          <a:off x="0" y="3399"/>
          <a:ext cx="10515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2C6349-5119-45E4-B2E9-8F93DC38EDF0}">
      <dsp:nvSpPr>
        <dsp:cNvPr id="0" name=""/>
        <dsp:cNvSpPr/>
      </dsp:nvSpPr>
      <dsp:spPr>
        <a:xfrm>
          <a:off x="219037" y="166319"/>
          <a:ext cx="398249" cy="398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A60EDD-5926-493E-B4A2-2B1F4D8654EB}">
      <dsp:nvSpPr>
        <dsp:cNvPr id="0" name=""/>
        <dsp:cNvSpPr/>
      </dsp:nvSpPr>
      <dsp:spPr>
        <a:xfrm>
          <a:off x="836323" y="3399"/>
          <a:ext cx="4732020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Find the right balance between:</a:t>
          </a:r>
        </a:p>
      </dsp:txBody>
      <dsp:txXfrm>
        <a:off x="836323" y="3399"/>
        <a:ext cx="4732020" cy="724089"/>
      </dsp:txXfrm>
    </dsp:sp>
    <dsp:sp modelId="{C80460CA-F4F8-4D47-9F93-4CE469EECD22}">
      <dsp:nvSpPr>
        <dsp:cNvPr id="0" name=""/>
        <dsp:cNvSpPr/>
      </dsp:nvSpPr>
      <dsp:spPr>
        <a:xfrm>
          <a:off x="5568343" y="3399"/>
          <a:ext cx="494725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Internal motivation &amp; external incentives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Novelty &amp; extension/replication</a:t>
          </a:r>
        </a:p>
      </dsp:txBody>
      <dsp:txXfrm>
        <a:off x="5568343" y="3399"/>
        <a:ext cx="4947256" cy="724089"/>
      </dsp:txXfrm>
    </dsp:sp>
    <dsp:sp modelId="{52E402D3-1C3C-4093-83BC-21C5B6FA25F4}">
      <dsp:nvSpPr>
        <dsp:cNvPr id="0" name=""/>
        <dsp:cNvSpPr/>
      </dsp:nvSpPr>
      <dsp:spPr>
        <a:xfrm>
          <a:off x="0" y="908511"/>
          <a:ext cx="10515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589CFD-9D7D-4ACB-AE3A-6594C2563148}">
      <dsp:nvSpPr>
        <dsp:cNvPr id="0" name=""/>
        <dsp:cNvSpPr/>
      </dsp:nvSpPr>
      <dsp:spPr>
        <a:xfrm>
          <a:off x="219037" y="1071431"/>
          <a:ext cx="398249" cy="398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871B7-9C48-41CA-811C-8249A22B680C}">
      <dsp:nvSpPr>
        <dsp:cNvPr id="0" name=""/>
        <dsp:cNvSpPr/>
      </dsp:nvSpPr>
      <dsp:spPr>
        <a:xfrm>
          <a:off x="836323" y="908511"/>
          <a:ext cx="4732020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Leverage the power of others:</a:t>
          </a:r>
        </a:p>
      </dsp:txBody>
      <dsp:txXfrm>
        <a:off x="836323" y="908511"/>
        <a:ext cx="4732020" cy="724089"/>
      </dsp:txXfrm>
    </dsp:sp>
    <dsp:sp modelId="{6D334AF5-3865-4895-AAFB-527016391191}">
      <dsp:nvSpPr>
        <dsp:cNvPr id="0" name=""/>
        <dsp:cNvSpPr/>
      </dsp:nvSpPr>
      <dsp:spPr>
        <a:xfrm>
          <a:off x="5568343" y="908511"/>
          <a:ext cx="494725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Fellow travelers (inside/outside discipline)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People who live (in) the phenomenon</a:t>
          </a:r>
        </a:p>
      </dsp:txBody>
      <dsp:txXfrm>
        <a:off x="5568343" y="908511"/>
        <a:ext cx="4947256" cy="724089"/>
      </dsp:txXfrm>
    </dsp:sp>
    <dsp:sp modelId="{6986C873-A1EC-43FE-A277-364746646650}">
      <dsp:nvSpPr>
        <dsp:cNvPr id="0" name=""/>
        <dsp:cNvSpPr/>
      </dsp:nvSpPr>
      <dsp:spPr>
        <a:xfrm>
          <a:off x="0" y="1813624"/>
          <a:ext cx="10515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22C37D-4B6D-493C-826C-77F34FEA1310}">
      <dsp:nvSpPr>
        <dsp:cNvPr id="0" name=""/>
        <dsp:cNvSpPr/>
      </dsp:nvSpPr>
      <dsp:spPr>
        <a:xfrm>
          <a:off x="219037" y="1976544"/>
          <a:ext cx="398249" cy="398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736825-8A7A-4E94-B092-FB63D93BE2D2}">
      <dsp:nvSpPr>
        <dsp:cNvPr id="0" name=""/>
        <dsp:cNvSpPr/>
      </dsp:nvSpPr>
      <dsp:spPr>
        <a:xfrm>
          <a:off x="836323" y="1813624"/>
          <a:ext cx="4732020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Learn something new:</a:t>
          </a:r>
        </a:p>
      </dsp:txBody>
      <dsp:txXfrm>
        <a:off x="836323" y="1813624"/>
        <a:ext cx="4732020" cy="724089"/>
      </dsp:txXfrm>
    </dsp:sp>
    <dsp:sp modelId="{EEB054D9-6BAC-4A7F-98EC-7C23949B4FDD}">
      <dsp:nvSpPr>
        <dsp:cNvPr id="0" name=""/>
        <dsp:cNvSpPr/>
      </dsp:nvSpPr>
      <dsp:spPr>
        <a:xfrm>
          <a:off x="5568343" y="1813624"/>
          <a:ext cx="494725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Literature, concepts, perspectives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Methodology</a:t>
          </a:r>
        </a:p>
      </dsp:txBody>
      <dsp:txXfrm>
        <a:off x="5568343" y="1813624"/>
        <a:ext cx="4947256" cy="724089"/>
      </dsp:txXfrm>
    </dsp:sp>
    <dsp:sp modelId="{03B8F0A3-5CC2-4CAF-8FCD-06EFA2218AB2}">
      <dsp:nvSpPr>
        <dsp:cNvPr id="0" name=""/>
        <dsp:cNvSpPr/>
      </dsp:nvSpPr>
      <dsp:spPr>
        <a:xfrm>
          <a:off x="0" y="2718736"/>
          <a:ext cx="10515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CE40C6-E85B-4933-9CE5-E67483E96CE2}">
      <dsp:nvSpPr>
        <dsp:cNvPr id="0" name=""/>
        <dsp:cNvSpPr/>
      </dsp:nvSpPr>
      <dsp:spPr>
        <a:xfrm>
          <a:off x="219037" y="2881656"/>
          <a:ext cx="398249" cy="3982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E55FB4-D02A-4E44-AE8D-7ACBA5980275}">
      <dsp:nvSpPr>
        <dsp:cNvPr id="0" name=""/>
        <dsp:cNvSpPr/>
      </dsp:nvSpPr>
      <dsp:spPr>
        <a:xfrm>
          <a:off x="836323" y="2718736"/>
          <a:ext cx="4732020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Develop your own voice</a:t>
          </a:r>
        </a:p>
      </dsp:txBody>
      <dsp:txXfrm>
        <a:off x="836323" y="2718736"/>
        <a:ext cx="4732020" cy="724089"/>
      </dsp:txXfrm>
    </dsp:sp>
    <dsp:sp modelId="{B378F7C6-FCA2-4E1A-AD12-25B6E365BEF3}">
      <dsp:nvSpPr>
        <dsp:cNvPr id="0" name=""/>
        <dsp:cNvSpPr/>
      </dsp:nvSpPr>
      <dsp:spPr>
        <a:xfrm>
          <a:off x="5568343" y="2718736"/>
          <a:ext cx="494725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Read widely and deeply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Find moments of flow</a:t>
          </a:r>
        </a:p>
      </dsp:txBody>
      <dsp:txXfrm>
        <a:off x="5568343" y="2718736"/>
        <a:ext cx="4947256" cy="724089"/>
      </dsp:txXfrm>
    </dsp:sp>
    <dsp:sp modelId="{0780C16B-6398-4949-B83B-77C20820C12D}">
      <dsp:nvSpPr>
        <dsp:cNvPr id="0" name=""/>
        <dsp:cNvSpPr/>
      </dsp:nvSpPr>
      <dsp:spPr>
        <a:xfrm>
          <a:off x="0" y="3623848"/>
          <a:ext cx="10515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770DBF-2756-4F25-82B0-93BFC689C032}">
      <dsp:nvSpPr>
        <dsp:cNvPr id="0" name=""/>
        <dsp:cNvSpPr/>
      </dsp:nvSpPr>
      <dsp:spPr>
        <a:xfrm>
          <a:off x="219037" y="3786768"/>
          <a:ext cx="398249" cy="3982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4C63AD-0460-4DF8-B570-FC5B2D2574A5}">
      <dsp:nvSpPr>
        <dsp:cNvPr id="0" name=""/>
        <dsp:cNvSpPr/>
      </dsp:nvSpPr>
      <dsp:spPr>
        <a:xfrm>
          <a:off x="836323" y="3623848"/>
          <a:ext cx="4732020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Think like an entrepreneur</a:t>
          </a:r>
        </a:p>
      </dsp:txBody>
      <dsp:txXfrm>
        <a:off x="836323" y="3623848"/>
        <a:ext cx="4732020" cy="724089"/>
      </dsp:txXfrm>
    </dsp:sp>
    <dsp:sp modelId="{E49451B1-99AA-42E1-A46E-1FCF7E139707}">
      <dsp:nvSpPr>
        <dsp:cNvPr id="0" name=""/>
        <dsp:cNvSpPr/>
      </dsp:nvSpPr>
      <dsp:spPr>
        <a:xfrm>
          <a:off x="5568343" y="3623848"/>
          <a:ext cx="494725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Identify need, develop or leverage capabilities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Design prototype </a:t>
          </a:r>
          <a:r>
            <a:rPr lang="en-US" sz="1500" kern="1200">
              <a:sym typeface="Wingdings" panose="05000000000000000000" pitchFamily="2" charset="2"/>
            </a:rPr>
            <a:t></a:t>
          </a:r>
          <a:r>
            <a:rPr lang="en-US" sz="1500" kern="1200"/>
            <a:t> Test prototype </a:t>
          </a:r>
          <a:r>
            <a:rPr lang="en-US" sz="1500" kern="1200">
              <a:sym typeface="Wingdings" panose="05000000000000000000" pitchFamily="2" charset="2"/>
            </a:rPr>
            <a:t></a:t>
          </a:r>
          <a:r>
            <a:rPr lang="en-US" sz="1500" kern="1200"/>
            <a:t> Develop product etc.</a:t>
          </a:r>
        </a:p>
      </dsp:txBody>
      <dsp:txXfrm>
        <a:off x="5568343" y="3623848"/>
        <a:ext cx="4947256" cy="7240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1B7EE-4490-4649-B27E-005A97CDB513}">
      <dsp:nvSpPr>
        <dsp:cNvPr id="0" name=""/>
        <dsp:cNvSpPr/>
      </dsp:nvSpPr>
      <dsp:spPr>
        <a:xfrm>
          <a:off x="0" y="1857348"/>
          <a:ext cx="9507778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8142FC-BFA3-2A43-A9CC-1A3C405A5A8A}">
      <dsp:nvSpPr>
        <dsp:cNvPr id="0" name=""/>
        <dsp:cNvSpPr/>
      </dsp:nvSpPr>
      <dsp:spPr>
        <a:xfrm rot="8100000">
          <a:off x="62374" y="428046"/>
          <a:ext cx="273175" cy="273175"/>
        </a:xfrm>
        <a:prstGeom prst="teardrop">
          <a:avLst>
            <a:gd name="adj" fmla="val 11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31D0DB-EFBA-1F4E-8039-24257ABD354B}">
      <dsp:nvSpPr>
        <dsp:cNvPr id="0" name=""/>
        <dsp:cNvSpPr/>
      </dsp:nvSpPr>
      <dsp:spPr>
        <a:xfrm>
          <a:off x="92721" y="458393"/>
          <a:ext cx="212480" cy="21248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DE887-2425-4244-ABD4-A20E1A5AAA33}">
      <dsp:nvSpPr>
        <dsp:cNvPr id="0" name=""/>
        <dsp:cNvSpPr/>
      </dsp:nvSpPr>
      <dsp:spPr>
        <a:xfrm>
          <a:off x="392126" y="757797"/>
          <a:ext cx="2633698" cy="1099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PhD Student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Curious about a phenomenon</a:t>
          </a:r>
        </a:p>
      </dsp:txBody>
      <dsp:txXfrm>
        <a:off x="392126" y="757797"/>
        <a:ext cx="2633698" cy="1099550"/>
      </dsp:txXfrm>
    </dsp:sp>
    <dsp:sp modelId="{F8CCCE86-6382-5340-BEDE-CBC908CDA87A}">
      <dsp:nvSpPr>
        <dsp:cNvPr id="0" name=""/>
        <dsp:cNvSpPr/>
      </dsp:nvSpPr>
      <dsp:spPr>
        <a:xfrm>
          <a:off x="392126" y="371469"/>
          <a:ext cx="2633698" cy="386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1994–1998</a:t>
          </a:r>
        </a:p>
      </dsp:txBody>
      <dsp:txXfrm>
        <a:off x="392126" y="371469"/>
        <a:ext cx="2633698" cy="386328"/>
      </dsp:txXfrm>
    </dsp:sp>
    <dsp:sp modelId="{765CEBE8-7A84-7B41-89A9-CC5096C40FFF}">
      <dsp:nvSpPr>
        <dsp:cNvPr id="0" name=""/>
        <dsp:cNvSpPr/>
      </dsp:nvSpPr>
      <dsp:spPr>
        <a:xfrm>
          <a:off x="198961" y="757797"/>
          <a:ext cx="0" cy="1099550"/>
        </a:xfrm>
        <a:prstGeom prst="line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65E2B9-6894-AC4F-A8C1-F96AD7F81F66}">
      <dsp:nvSpPr>
        <dsp:cNvPr id="0" name=""/>
        <dsp:cNvSpPr/>
      </dsp:nvSpPr>
      <dsp:spPr>
        <a:xfrm>
          <a:off x="163488" y="1822578"/>
          <a:ext cx="69539" cy="6953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4E435-0611-5D49-BCCC-E709E41F9F46}">
      <dsp:nvSpPr>
        <dsp:cNvPr id="0" name=""/>
        <dsp:cNvSpPr/>
      </dsp:nvSpPr>
      <dsp:spPr>
        <a:xfrm rot="18900000">
          <a:off x="1643137" y="3013474"/>
          <a:ext cx="273175" cy="273175"/>
        </a:xfrm>
        <a:prstGeom prst="teardrop">
          <a:avLst>
            <a:gd name="adj" fmla="val 115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539C1A-1E2C-A245-A901-C9C1BC07916F}">
      <dsp:nvSpPr>
        <dsp:cNvPr id="0" name=""/>
        <dsp:cNvSpPr/>
      </dsp:nvSpPr>
      <dsp:spPr>
        <a:xfrm>
          <a:off x="1673484" y="3043821"/>
          <a:ext cx="212480" cy="21248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38038D-6A9B-9449-9CA5-10DB76EF4C26}">
      <dsp:nvSpPr>
        <dsp:cNvPr id="0" name=""/>
        <dsp:cNvSpPr/>
      </dsp:nvSpPr>
      <dsp:spPr>
        <a:xfrm>
          <a:off x="1972889" y="1857348"/>
          <a:ext cx="2633698" cy="1099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Practitioner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Finding a significant gap</a:t>
          </a:r>
        </a:p>
      </dsp:txBody>
      <dsp:txXfrm>
        <a:off x="1972889" y="1857348"/>
        <a:ext cx="2633698" cy="1099550"/>
      </dsp:txXfrm>
    </dsp:sp>
    <dsp:sp modelId="{A88C54A8-B7B3-B44B-AE2E-298179FFC14A}">
      <dsp:nvSpPr>
        <dsp:cNvPr id="0" name=""/>
        <dsp:cNvSpPr/>
      </dsp:nvSpPr>
      <dsp:spPr>
        <a:xfrm>
          <a:off x="1972889" y="2956898"/>
          <a:ext cx="2633698" cy="386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1998–2003</a:t>
          </a:r>
        </a:p>
      </dsp:txBody>
      <dsp:txXfrm>
        <a:off x="1972889" y="2956898"/>
        <a:ext cx="2633698" cy="386328"/>
      </dsp:txXfrm>
    </dsp:sp>
    <dsp:sp modelId="{2ADCB6B7-9CAA-714D-AD0B-B8D8976A687E}">
      <dsp:nvSpPr>
        <dsp:cNvPr id="0" name=""/>
        <dsp:cNvSpPr/>
      </dsp:nvSpPr>
      <dsp:spPr>
        <a:xfrm>
          <a:off x="1779724" y="1857348"/>
          <a:ext cx="0" cy="1099550"/>
        </a:xfrm>
        <a:prstGeom prst="line">
          <a:avLst/>
        </a:prstGeom>
        <a:noFill/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5465AB-2715-7543-8C05-FB88A6966867}">
      <dsp:nvSpPr>
        <dsp:cNvPr id="0" name=""/>
        <dsp:cNvSpPr/>
      </dsp:nvSpPr>
      <dsp:spPr>
        <a:xfrm>
          <a:off x="1744251" y="1822578"/>
          <a:ext cx="69539" cy="69539"/>
        </a:xfrm>
        <a:prstGeom prst="ellips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818C6F-9CBE-944E-AE9F-37F960F412F8}">
      <dsp:nvSpPr>
        <dsp:cNvPr id="0" name=""/>
        <dsp:cNvSpPr/>
      </dsp:nvSpPr>
      <dsp:spPr>
        <a:xfrm rot="8100000">
          <a:off x="3223900" y="428046"/>
          <a:ext cx="273175" cy="273175"/>
        </a:xfrm>
        <a:prstGeom prst="teardrop">
          <a:avLst>
            <a:gd name="adj" fmla="val 115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6B23D2-ADB8-124D-8080-DBA278DC3DA4}">
      <dsp:nvSpPr>
        <dsp:cNvPr id="0" name=""/>
        <dsp:cNvSpPr/>
      </dsp:nvSpPr>
      <dsp:spPr>
        <a:xfrm>
          <a:off x="3254247" y="458393"/>
          <a:ext cx="212480" cy="21248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1FC1C7-06BB-1749-A7A1-413F2853A15E}">
      <dsp:nvSpPr>
        <dsp:cNvPr id="0" name=""/>
        <dsp:cNvSpPr/>
      </dsp:nvSpPr>
      <dsp:spPr>
        <a:xfrm>
          <a:off x="3553652" y="757797"/>
          <a:ext cx="2633698" cy="1099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I-O Professor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Starting a research program</a:t>
          </a:r>
        </a:p>
      </dsp:txBody>
      <dsp:txXfrm>
        <a:off x="3553652" y="757797"/>
        <a:ext cx="2633698" cy="1099550"/>
      </dsp:txXfrm>
    </dsp:sp>
    <dsp:sp modelId="{B3D65C14-95FE-8347-B42B-38C4B36242EE}">
      <dsp:nvSpPr>
        <dsp:cNvPr id="0" name=""/>
        <dsp:cNvSpPr/>
      </dsp:nvSpPr>
      <dsp:spPr>
        <a:xfrm>
          <a:off x="3553652" y="371469"/>
          <a:ext cx="2633698" cy="386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2003–2009</a:t>
          </a:r>
        </a:p>
      </dsp:txBody>
      <dsp:txXfrm>
        <a:off x="3553652" y="371469"/>
        <a:ext cx="2633698" cy="386328"/>
      </dsp:txXfrm>
    </dsp:sp>
    <dsp:sp modelId="{E0D10824-42D6-F441-B4AE-D1BC45CE1ECE}">
      <dsp:nvSpPr>
        <dsp:cNvPr id="0" name=""/>
        <dsp:cNvSpPr/>
      </dsp:nvSpPr>
      <dsp:spPr>
        <a:xfrm>
          <a:off x="3360488" y="757797"/>
          <a:ext cx="0" cy="1099550"/>
        </a:xfrm>
        <a:prstGeom prst="line">
          <a:avLst/>
        </a:prstGeom>
        <a:noFill/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DA3246-4F32-A74B-8A47-4D18E7A52FC1}">
      <dsp:nvSpPr>
        <dsp:cNvPr id="0" name=""/>
        <dsp:cNvSpPr/>
      </dsp:nvSpPr>
      <dsp:spPr>
        <a:xfrm>
          <a:off x="3325014" y="1822578"/>
          <a:ext cx="69539" cy="69539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AA1C69-EF50-2641-869A-0022F91AB376}">
      <dsp:nvSpPr>
        <dsp:cNvPr id="0" name=""/>
        <dsp:cNvSpPr/>
      </dsp:nvSpPr>
      <dsp:spPr>
        <a:xfrm rot="18900000">
          <a:off x="4804663" y="3013474"/>
          <a:ext cx="273175" cy="273175"/>
        </a:xfrm>
        <a:prstGeom prst="teardrop">
          <a:avLst>
            <a:gd name="adj" fmla="val 115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B61085-3410-8A48-875A-F328A1E57E6E}">
      <dsp:nvSpPr>
        <dsp:cNvPr id="0" name=""/>
        <dsp:cNvSpPr/>
      </dsp:nvSpPr>
      <dsp:spPr>
        <a:xfrm>
          <a:off x="4835010" y="3043821"/>
          <a:ext cx="212480" cy="21248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65D52A-1616-5341-8428-1513E9C2554E}">
      <dsp:nvSpPr>
        <dsp:cNvPr id="0" name=""/>
        <dsp:cNvSpPr/>
      </dsp:nvSpPr>
      <dsp:spPr>
        <a:xfrm>
          <a:off x="5134415" y="1857348"/>
          <a:ext cx="2633698" cy="1099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Developing my own voice</a:t>
          </a:r>
        </a:p>
      </dsp:txBody>
      <dsp:txXfrm>
        <a:off x="5134415" y="1857348"/>
        <a:ext cx="2633698" cy="1099550"/>
      </dsp:txXfrm>
    </dsp:sp>
    <dsp:sp modelId="{92637E9D-8517-7648-95BC-589AB3314B49}">
      <dsp:nvSpPr>
        <dsp:cNvPr id="0" name=""/>
        <dsp:cNvSpPr/>
      </dsp:nvSpPr>
      <dsp:spPr>
        <a:xfrm>
          <a:off x="5134415" y="2956898"/>
          <a:ext cx="2633698" cy="386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2009–2018</a:t>
          </a:r>
        </a:p>
      </dsp:txBody>
      <dsp:txXfrm>
        <a:off x="5134415" y="2956898"/>
        <a:ext cx="2633698" cy="386328"/>
      </dsp:txXfrm>
    </dsp:sp>
    <dsp:sp modelId="{57E579D2-7C2E-BA45-89F4-578373416A51}">
      <dsp:nvSpPr>
        <dsp:cNvPr id="0" name=""/>
        <dsp:cNvSpPr/>
      </dsp:nvSpPr>
      <dsp:spPr>
        <a:xfrm>
          <a:off x="4941251" y="1857348"/>
          <a:ext cx="0" cy="1099550"/>
        </a:xfrm>
        <a:prstGeom prst="line">
          <a:avLst/>
        </a:prstGeom>
        <a:noFill/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F1E3F0-A363-4A4F-A296-9DB272B2E105}">
      <dsp:nvSpPr>
        <dsp:cNvPr id="0" name=""/>
        <dsp:cNvSpPr/>
      </dsp:nvSpPr>
      <dsp:spPr>
        <a:xfrm>
          <a:off x="4905777" y="1822578"/>
          <a:ext cx="69539" cy="69539"/>
        </a:xfrm>
        <a:prstGeom prst="ellips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8B911A-55E2-EA4F-A4DE-4879CD219200}">
      <dsp:nvSpPr>
        <dsp:cNvPr id="0" name=""/>
        <dsp:cNvSpPr/>
      </dsp:nvSpPr>
      <dsp:spPr>
        <a:xfrm rot="8100000">
          <a:off x="6385426" y="428046"/>
          <a:ext cx="273175" cy="273175"/>
        </a:xfrm>
        <a:prstGeom prst="teardrop">
          <a:avLst>
            <a:gd name="adj" fmla="val 115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18E12D-38ED-7A4A-896B-B2E33FA7D651}">
      <dsp:nvSpPr>
        <dsp:cNvPr id="0" name=""/>
        <dsp:cNvSpPr/>
      </dsp:nvSpPr>
      <dsp:spPr>
        <a:xfrm>
          <a:off x="6415773" y="458393"/>
          <a:ext cx="212480" cy="21248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C1833-0160-D543-A815-3B029D5C2D71}">
      <dsp:nvSpPr>
        <dsp:cNvPr id="0" name=""/>
        <dsp:cNvSpPr/>
      </dsp:nvSpPr>
      <dsp:spPr>
        <a:xfrm>
          <a:off x="6715178" y="757797"/>
          <a:ext cx="2633698" cy="1099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Professor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Redefining impact</a:t>
          </a:r>
        </a:p>
      </dsp:txBody>
      <dsp:txXfrm>
        <a:off x="6715178" y="757797"/>
        <a:ext cx="2633698" cy="1099550"/>
      </dsp:txXfrm>
    </dsp:sp>
    <dsp:sp modelId="{CB577135-0BBA-0047-A728-E5D9995AC1EA}">
      <dsp:nvSpPr>
        <dsp:cNvPr id="0" name=""/>
        <dsp:cNvSpPr/>
      </dsp:nvSpPr>
      <dsp:spPr>
        <a:xfrm>
          <a:off x="6715178" y="371469"/>
          <a:ext cx="2633698" cy="386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2018-Present</a:t>
          </a:r>
        </a:p>
      </dsp:txBody>
      <dsp:txXfrm>
        <a:off x="6715178" y="371469"/>
        <a:ext cx="2633698" cy="386328"/>
      </dsp:txXfrm>
    </dsp:sp>
    <dsp:sp modelId="{113AD360-31EB-104C-BA0B-AE4956A7D69C}">
      <dsp:nvSpPr>
        <dsp:cNvPr id="0" name=""/>
        <dsp:cNvSpPr/>
      </dsp:nvSpPr>
      <dsp:spPr>
        <a:xfrm>
          <a:off x="6522014" y="757797"/>
          <a:ext cx="0" cy="1099550"/>
        </a:xfrm>
        <a:prstGeom prst="line">
          <a:avLst/>
        </a:prstGeom>
        <a:noFill/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F6A31D-610F-1348-A597-0D9546698894}">
      <dsp:nvSpPr>
        <dsp:cNvPr id="0" name=""/>
        <dsp:cNvSpPr/>
      </dsp:nvSpPr>
      <dsp:spPr>
        <a:xfrm>
          <a:off x="6486540" y="1822578"/>
          <a:ext cx="69539" cy="69539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92A6B-7B24-204C-8F28-3ECE350FC93F}">
      <dsp:nvSpPr>
        <dsp:cNvPr id="0" name=""/>
        <dsp:cNvSpPr/>
      </dsp:nvSpPr>
      <dsp:spPr>
        <a:xfrm rot="5400000">
          <a:off x="1574062" y="1271326"/>
          <a:ext cx="1124378" cy="12800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2F56D0-A8D6-974D-BA28-863588955AF6}">
      <dsp:nvSpPr>
        <dsp:cNvPr id="0" name=""/>
        <dsp:cNvSpPr/>
      </dsp:nvSpPr>
      <dsp:spPr>
        <a:xfrm>
          <a:off x="1276170" y="24930"/>
          <a:ext cx="1892792" cy="132489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Firms</a:t>
          </a:r>
        </a:p>
      </dsp:txBody>
      <dsp:txXfrm>
        <a:off x="1340858" y="89618"/>
        <a:ext cx="1763416" cy="1195517"/>
      </dsp:txXfrm>
    </dsp:sp>
    <dsp:sp modelId="{DC7162A9-C8CF-594F-A27C-C9D5D0E76617}">
      <dsp:nvSpPr>
        <dsp:cNvPr id="0" name=""/>
        <dsp:cNvSpPr/>
      </dsp:nvSpPr>
      <dsp:spPr>
        <a:xfrm>
          <a:off x="3294188" y="176689"/>
          <a:ext cx="3310604" cy="1070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Firm-level investments in HR/HC &amp; Org. Performance</a:t>
          </a:r>
        </a:p>
      </dsp:txBody>
      <dsp:txXfrm>
        <a:off x="3294188" y="176689"/>
        <a:ext cx="3310604" cy="1070837"/>
      </dsp:txXfrm>
    </dsp:sp>
    <dsp:sp modelId="{C0F6F741-CC74-1143-8E9F-E6BAA0CC9597}">
      <dsp:nvSpPr>
        <dsp:cNvPr id="0" name=""/>
        <dsp:cNvSpPr/>
      </dsp:nvSpPr>
      <dsp:spPr>
        <a:xfrm rot="5400000">
          <a:off x="3607540" y="2759619"/>
          <a:ext cx="1124378" cy="12800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95E01A-9500-6A4E-81A0-285D368CED75}">
      <dsp:nvSpPr>
        <dsp:cNvPr id="0" name=""/>
        <dsp:cNvSpPr/>
      </dsp:nvSpPr>
      <dsp:spPr>
        <a:xfrm>
          <a:off x="3309648" y="1513222"/>
          <a:ext cx="1892792" cy="132489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Work Groups</a:t>
          </a:r>
        </a:p>
      </dsp:txBody>
      <dsp:txXfrm>
        <a:off x="3374336" y="1577910"/>
        <a:ext cx="1763416" cy="1195517"/>
      </dsp:txXfrm>
    </dsp:sp>
    <dsp:sp modelId="{D8145366-016A-8144-89FC-F8FCCD3D667A}">
      <dsp:nvSpPr>
        <dsp:cNvPr id="0" name=""/>
        <dsp:cNvSpPr/>
      </dsp:nvSpPr>
      <dsp:spPr>
        <a:xfrm>
          <a:off x="5603434" y="1628776"/>
          <a:ext cx="4290302" cy="1070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Unit-level tenure, diversity, customer-orientation, turnover &amp; Unit Performance</a:t>
          </a:r>
        </a:p>
      </dsp:txBody>
      <dsp:txXfrm>
        <a:off x="5603434" y="1628776"/>
        <a:ext cx="4290302" cy="1070837"/>
      </dsp:txXfrm>
    </dsp:sp>
    <dsp:sp modelId="{B39B7614-CD96-C840-8AAA-09FA044EB7DB}">
      <dsp:nvSpPr>
        <dsp:cNvPr id="0" name=""/>
        <dsp:cNvSpPr/>
      </dsp:nvSpPr>
      <dsp:spPr>
        <a:xfrm>
          <a:off x="5343126" y="3001514"/>
          <a:ext cx="1892792" cy="132489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Individuals</a:t>
          </a:r>
        </a:p>
      </dsp:txBody>
      <dsp:txXfrm>
        <a:off x="5407814" y="3066202"/>
        <a:ext cx="1763416" cy="1195517"/>
      </dsp:txXfrm>
    </dsp:sp>
    <dsp:sp modelId="{5291CA18-9ED7-1944-AB22-39FB4900285B}">
      <dsp:nvSpPr>
        <dsp:cNvPr id="0" name=""/>
        <dsp:cNvSpPr/>
      </dsp:nvSpPr>
      <dsp:spPr>
        <a:xfrm>
          <a:off x="7274891" y="3153273"/>
          <a:ext cx="3457698" cy="1070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Employee work-life balance, friendships, safety threats &amp; Well-being</a:t>
          </a:r>
        </a:p>
      </dsp:txBody>
      <dsp:txXfrm>
        <a:off x="7274891" y="3153273"/>
        <a:ext cx="3457698" cy="10708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4457B-F79F-4250-99CD-217E1586E40C}">
      <dsp:nvSpPr>
        <dsp:cNvPr id="0" name=""/>
        <dsp:cNvSpPr/>
      </dsp:nvSpPr>
      <dsp:spPr>
        <a:xfrm>
          <a:off x="2004218" y="0"/>
          <a:ext cx="4221163" cy="4221163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008FE3-C0BC-4319-955C-49D9EF373A50}">
      <dsp:nvSpPr>
        <dsp:cNvPr id="0" name=""/>
        <dsp:cNvSpPr/>
      </dsp:nvSpPr>
      <dsp:spPr>
        <a:xfrm>
          <a:off x="2405228" y="401010"/>
          <a:ext cx="1646253" cy="16462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Respected scholarly publication influencing many academics in the field</a:t>
          </a:r>
        </a:p>
      </dsp:txBody>
      <dsp:txXfrm>
        <a:off x="2485591" y="481373"/>
        <a:ext cx="1485527" cy="1485527"/>
      </dsp:txXfrm>
    </dsp:sp>
    <dsp:sp modelId="{B554469D-C1BE-430F-97A7-C5F6F224EFEE}">
      <dsp:nvSpPr>
        <dsp:cNvPr id="0" name=""/>
        <dsp:cNvSpPr/>
      </dsp:nvSpPr>
      <dsp:spPr>
        <a:xfrm>
          <a:off x="4178117" y="401010"/>
          <a:ext cx="1646253" cy="16462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Respected scholarly publication influencing many academics in the field and others (disciplines, teachers, practitioners, SDGs)</a:t>
          </a:r>
        </a:p>
      </dsp:txBody>
      <dsp:txXfrm>
        <a:off x="4258480" y="481373"/>
        <a:ext cx="1485527" cy="1485527"/>
      </dsp:txXfrm>
    </dsp:sp>
    <dsp:sp modelId="{1EEFE5B5-0422-439F-8109-4AE4941497A4}">
      <dsp:nvSpPr>
        <dsp:cNvPr id="0" name=""/>
        <dsp:cNvSpPr/>
      </dsp:nvSpPr>
      <dsp:spPr>
        <a:xfrm>
          <a:off x="2405228" y="2173898"/>
          <a:ext cx="1646253" cy="16462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Rigorous scholarly publication influencing a narrow area of study</a:t>
          </a:r>
        </a:p>
      </dsp:txBody>
      <dsp:txXfrm>
        <a:off x="2485591" y="2254261"/>
        <a:ext cx="1485527" cy="1485527"/>
      </dsp:txXfrm>
    </dsp:sp>
    <dsp:sp modelId="{607A9E58-E2AF-41D7-A61F-FE837C0A3E9C}">
      <dsp:nvSpPr>
        <dsp:cNvPr id="0" name=""/>
        <dsp:cNvSpPr/>
      </dsp:nvSpPr>
      <dsp:spPr>
        <a:xfrm>
          <a:off x="4178117" y="2173898"/>
          <a:ext cx="1646253" cy="16462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Relevant publication influencing others (e.g., books, cases, practitioner journals)</a:t>
          </a:r>
        </a:p>
      </dsp:txBody>
      <dsp:txXfrm>
        <a:off x="4258480" y="2254261"/>
        <a:ext cx="1485527" cy="14855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6B339-A77B-5D47-9AF0-3C724A68D261}">
      <dsp:nvSpPr>
        <dsp:cNvPr id="0" name=""/>
        <dsp:cNvSpPr/>
      </dsp:nvSpPr>
      <dsp:spPr>
        <a:xfrm>
          <a:off x="2943448" y="1529"/>
          <a:ext cx="2342703" cy="1171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Scholarship that understands and helps solve real-world problems</a:t>
          </a:r>
        </a:p>
      </dsp:txBody>
      <dsp:txXfrm>
        <a:off x="2977756" y="35837"/>
        <a:ext cx="2274087" cy="1102735"/>
      </dsp:txXfrm>
    </dsp:sp>
    <dsp:sp modelId="{833A6F18-A582-BB4E-AAE2-A70EBC5A95DF}">
      <dsp:nvSpPr>
        <dsp:cNvPr id="0" name=""/>
        <dsp:cNvSpPr/>
      </dsp:nvSpPr>
      <dsp:spPr>
        <a:xfrm rot="3600000">
          <a:off x="4471375" y="2057994"/>
          <a:ext cx="1221869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594367" y="2139989"/>
        <a:ext cx="975885" cy="245983"/>
      </dsp:txXfrm>
    </dsp:sp>
    <dsp:sp modelId="{E3CE9F91-7085-AE48-A8CD-69495B4D9FCA}">
      <dsp:nvSpPr>
        <dsp:cNvPr id="0" name=""/>
        <dsp:cNvSpPr/>
      </dsp:nvSpPr>
      <dsp:spPr>
        <a:xfrm>
          <a:off x="4878468" y="3353082"/>
          <a:ext cx="2342703" cy="1171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Scholarship that can help change and develop others</a:t>
          </a:r>
        </a:p>
      </dsp:txBody>
      <dsp:txXfrm>
        <a:off x="4912776" y="3387390"/>
        <a:ext cx="2274087" cy="1102735"/>
      </dsp:txXfrm>
    </dsp:sp>
    <dsp:sp modelId="{D9525647-0991-0641-9223-4ED3A16B6CB7}">
      <dsp:nvSpPr>
        <dsp:cNvPr id="0" name=""/>
        <dsp:cNvSpPr/>
      </dsp:nvSpPr>
      <dsp:spPr>
        <a:xfrm rot="10800000">
          <a:off x="3503865" y="3733771"/>
          <a:ext cx="1221869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626857" y="3815766"/>
        <a:ext cx="975885" cy="245983"/>
      </dsp:txXfrm>
    </dsp:sp>
    <dsp:sp modelId="{780FE94B-4D1D-6549-8584-39A1A230386A}">
      <dsp:nvSpPr>
        <dsp:cNvPr id="0" name=""/>
        <dsp:cNvSpPr/>
      </dsp:nvSpPr>
      <dsp:spPr>
        <a:xfrm>
          <a:off x="1008428" y="3353082"/>
          <a:ext cx="2342703" cy="1171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Scholarship that transcends academic disciplinary silos</a:t>
          </a:r>
        </a:p>
      </dsp:txBody>
      <dsp:txXfrm>
        <a:off x="1042736" y="3387390"/>
        <a:ext cx="2274087" cy="1102735"/>
      </dsp:txXfrm>
    </dsp:sp>
    <dsp:sp modelId="{97F9355A-535C-784A-8D0B-E3A949D0F388}">
      <dsp:nvSpPr>
        <dsp:cNvPr id="0" name=""/>
        <dsp:cNvSpPr/>
      </dsp:nvSpPr>
      <dsp:spPr>
        <a:xfrm rot="18000000">
          <a:off x="2536355" y="2057994"/>
          <a:ext cx="1221869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659347" y="2139989"/>
        <a:ext cx="975885" cy="2459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23176-4DA0-6B42-96F0-214531C5CA1B}">
      <dsp:nvSpPr>
        <dsp:cNvPr id="0" name=""/>
        <dsp:cNvSpPr/>
      </dsp:nvSpPr>
      <dsp:spPr>
        <a:xfrm>
          <a:off x="4259126" y="1067"/>
          <a:ext cx="1997347" cy="129827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What are the factors driving passenger non-compliance and incivility in SWA flights?</a:t>
          </a:r>
        </a:p>
      </dsp:txBody>
      <dsp:txXfrm>
        <a:off x="4322503" y="64444"/>
        <a:ext cx="1870593" cy="1171522"/>
      </dsp:txXfrm>
    </dsp:sp>
    <dsp:sp modelId="{571CB2B3-64DC-2F41-9C39-689BC55A93AF}">
      <dsp:nvSpPr>
        <dsp:cNvPr id="0" name=""/>
        <dsp:cNvSpPr/>
      </dsp:nvSpPr>
      <dsp:spPr>
        <a:xfrm>
          <a:off x="3527005" y="650205"/>
          <a:ext cx="3461589" cy="3461589"/>
        </a:xfrm>
        <a:custGeom>
          <a:avLst/>
          <a:gdLst/>
          <a:ahLst/>
          <a:cxnLst/>
          <a:rect l="0" t="0" r="0" b="0"/>
          <a:pathLst>
            <a:path>
              <a:moveTo>
                <a:pt x="2997300" y="551128"/>
              </a:moveTo>
              <a:arcTo wR="1730794" hR="1730794" stAng="19021989" swAng="2301088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7A86D-DF9C-CE42-A8D9-D4FA5B3A58EB}">
      <dsp:nvSpPr>
        <dsp:cNvPr id="0" name=""/>
        <dsp:cNvSpPr/>
      </dsp:nvSpPr>
      <dsp:spPr>
        <a:xfrm>
          <a:off x="5758038" y="2597259"/>
          <a:ext cx="1997347" cy="129827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How do flight attendants experience and respond to non-compliance and incivility?</a:t>
          </a:r>
        </a:p>
      </dsp:txBody>
      <dsp:txXfrm>
        <a:off x="5821415" y="2660636"/>
        <a:ext cx="1870593" cy="1171522"/>
      </dsp:txXfrm>
    </dsp:sp>
    <dsp:sp modelId="{02999613-140A-7C43-851C-48B681FFD966}">
      <dsp:nvSpPr>
        <dsp:cNvPr id="0" name=""/>
        <dsp:cNvSpPr/>
      </dsp:nvSpPr>
      <dsp:spPr>
        <a:xfrm>
          <a:off x="3527005" y="650205"/>
          <a:ext cx="3461589" cy="3461589"/>
        </a:xfrm>
        <a:custGeom>
          <a:avLst/>
          <a:gdLst/>
          <a:ahLst/>
          <a:cxnLst/>
          <a:rect l="0" t="0" r="0" b="0"/>
          <a:pathLst>
            <a:path>
              <a:moveTo>
                <a:pt x="2261493" y="3378219"/>
              </a:moveTo>
              <a:arcTo wR="1730794" hR="1730794" stAng="4328655" swAng="2142689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32F3D7-0E57-1647-A601-C76D6AB21A4F}">
      <dsp:nvSpPr>
        <dsp:cNvPr id="0" name=""/>
        <dsp:cNvSpPr/>
      </dsp:nvSpPr>
      <dsp:spPr>
        <a:xfrm>
          <a:off x="2760213" y="2597259"/>
          <a:ext cx="1997347" cy="129827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What can be done to better manage passenger non-compliance and incivility?</a:t>
          </a:r>
        </a:p>
      </dsp:txBody>
      <dsp:txXfrm>
        <a:off x="2823590" y="2660636"/>
        <a:ext cx="1870593" cy="1171522"/>
      </dsp:txXfrm>
    </dsp:sp>
    <dsp:sp modelId="{CE70FAFE-1A87-6641-8738-40F7E83B778B}">
      <dsp:nvSpPr>
        <dsp:cNvPr id="0" name=""/>
        <dsp:cNvSpPr/>
      </dsp:nvSpPr>
      <dsp:spPr>
        <a:xfrm>
          <a:off x="3527005" y="650205"/>
          <a:ext cx="3461589" cy="3461589"/>
        </a:xfrm>
        <a:custGeom>
          <a:avLst/>
          <a:gdLst/>
          <a:ahLst/>
          <a:cxnLst/>
          <a:rect l="0" t="0" r="0" b="0"/>
          <a:pathLst>
            <a:path>
              <a:moveTo>
                <a:pt x="5612" y="1591524"/>
              </a:moveTo>
              <a:arcTo wR="1730794" hR="1730794" stAng="11076922" swAng="2301088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C75A4-945C-CB40-BF92-2E1FACD56264}">
      <dsp:nvSpPr>
        <dsp:cNvPr id="0" name=""/>
        <dsp:cNvSpPr/>
      </dsp:nvSpPr>
      <dsp:spPr>
        <a:xfrm>
          <a:off x="4181856" y="59435"/>
          <a:ext cx="2852927" cy="28529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>
                  <a:lumMod val="95000"/>
                </a:schemeClr>
              </a:solidFill>
            </a:rPr>
            <a:t>Interviews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>
                  <a:lumMod val="95000"/>
                </a:schemeClr>
              </a:solidFill>
            </a:rPr>
            <a:t>16 flight attendants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>
                  <a:lumMod val="95000"/>
                </a:schemeClr>
              </a:solidFill>
            </a:rPr>
            <a:t>5 supervisors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>
                  <a:lumMod val="95000"/>
                </a:schemeClr>
              </a:solidFill>
            </a:rPr>
            <a:t>3 pilots</a:t>
          </a:r>
        </a:p>
      </dsp:txBody>
      <dsp:txXfrm>
        <a:off x="4562246" y="558698"/>
        <a:ext cx="2092146" cy="1283817"/>
      </dsp:txXfrm>
    </dsp:sp>
    <dsp:sp modelId="{1BFB0F92-5651-C94A-9F6E-75BAB9C6B2F4}">
      <dsp:nvSpPr>
        <dsp:cNvPr id="0" name=""/>
        <dsp:cNvSpPr/>
      </dsp:nvSpPr>
      <dsp:spPr>
        <a:xfrm>
          <a:off x="5351223" y="1889417"/>
          <a:ext cx="2852927" cy="28529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>
                  <a:lumMod val="95000"/>
                </a:schemeClr>
              </a:solidFill>
            </a:rPr>
            <a:t>Noncompliance Data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>
                  <a:lumMod val="95000"/>
                </a:schemeClr>
              </a:solidFill>
            </a:rPr>
            <a:t>2019-2022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>
                  <a:lumMod val="95000"/>
                </a:schemeClr>
              </a:solidFill>
            </a:rPr>
            <a:t>9254 entries</a:t>
          </a:r>
        </a:p>
      </dsp:txBody>
      <dsp:txXfrm>
        <a:off x="6223743" y="2626423"/>
        <a:ext cx="1711756" cy="1569110"/>
      </dsp:txXfrm>
    </dsp:sp>
    <dsp:sp modelId="{3942FED0-4271-DF44-8695-E4509ACA9973}">
      <dsp:nvSpPr>
        <dsp:cNvPr id="0" name=""/>
        <dsp:cNvSpPr/>
      </dsp:nvSpPr>
      <dsp:spPr>
        <a:xfrm>
          <a:off x="3012488" y="1889417"/>
          <a:ext cx="2852927" cy="28529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>
                  <a:lumMod val="95000"/>
                </a:schemeClr>
              </a:solidFill>
            </a:rPr>
            <a:t>Internal Database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>
                  <a:lumMod val="95000"/>
                </a:schemeClr>
              </a:solidFill>
            </a:rPr>
            <a:t>2020-2022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>
                  <a:lumMod val="95000"/>
                </a:schemeClr>
              </a:solidFill>
            </a:rPr>
            <a:t>12898 entries</a:t>
          </a:r>
        </a:p>
      </dsp:txBody>
      <dsp:txXfrm>
        <a:off x="3281139" y="2626423"/>
        <a:ext cx="1711756" cy="15691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AB9BA-A676-D341-976A-EDCA27D3424D}">
      <dsp:nvSpPr>
        <dsp:cNvPr id="0" name=""/>
        <dsp:cNvSpPr/>
      </dsp:nvSpPr>
      <dsp:spPr>
        <a:xfrm>
          <a:off x="0" y="1305401"/>
          <a:ext cx="10515600" cy="174053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5A028D-426B-D44D-8B04-D7EF97B939BE}">
      <dsp:nvSpPr>
        <dsp:cNvPr id="0" name=""/>
        <dsp:cNvSpPr/>
      </dsp:nvSpPr>
      <dsp:spPr>
        <a:xfrm>
          <a:off x="4736" y="0"/>
          <a:ext cx="2278208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1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Data Collection &amp; Analysis on Incivility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2020-2021</a:t>
          </a:r>
        </a:p>
      </dsp:txBody>
      <dsp:txXfrm>
        <a:off x="4736" y="0"/>
        <a:ext cx="2278208" cy="1740535"/>
      </dsp:txXfrm>
    </dsp:sp>
    <dsp:sp modelId="{AC645734-5DEB-4B4E-A10D-FE460882F625}">
      <dsp:nvSpPr>
        <dsp:cNvPr id="0" name=""/>
        <dsp:cNvSpPr/>
      </dsp:nvSpPr>
      <dsp:spPr>
        <a:xfrm>
          <a:off x="926274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22C056-8D73-3645-BAE7-09C2A402C338}">
      <dsp:nvSpPr>
        <dsp:cNvPr id="0" name=""/>
        <dsp:cNvSpPr/>
      </dsp:nvSpPr>
      <dsp:spPr>
        <a:xfrm>
          <a:off x="2396855" y="2610802"/>
          <a:ext cx="2278208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1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Training Design and Module 1 &amp; 2  Roll-out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January - October 2023</a:t>
          </a:r>
        </a:p>
      </dsp:txBody>
      <dsp:txXfrm>
        <a:off x="2396855" y="2610802"/>
        <a:ext cx="2278208" cy="1740535"/>
      </dsp:txXfrm>
    </dsp:sp>
    <dsp:sp modelId="{0136E563-3A60-3548-99F9-7A4D44D59FF2}">
      <dsp:nvSpPr>
        <dsp:cNvPr id="0" name=""/>
        <dsp:cNvSpPr/>
      </dsp:nvSpPr>
      <dsp:spPr>
        <a:xfrm>
          <a:off x="3318393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5A0D29-C8DC-254F-A5E4-D0866ABD9F1A}">
      <dsp:nvSpPr>
        <dsp:cNvPr id="0" name=""/>
        <dsp:cNvSpPr/>
      </dsp:nvSpPr>
      <dsp:spPr>
        <a:xfrm>
          <a:off x="4788975" y="0"/>
          <a:ext cx="2278208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1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Data Collection &amp; Analysis on Incivility Management Strategies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March - November 2023</a:t>
          </a:r>
        </a:p>
      </dsp:txBody>
      <dsp:txXfrm>
        <a:off x="4788975" y="0"/>
        <a:ext cx="2278208" cy="1740535"/>
      </dsp:txXfrm>
    </dsp:sp>
    <dsp:sp modelId="{5900C424-318D-BD40-B222-8E2B9EEF0B2E}">
      <dsp:nvSpPr>
        <dsp:cNvPr id="0" name=""/>
        <dsp:cNvSpPr/>
      </dsp:nvSpPr>
      <dsp:spPr>
        <a:xfrm>
          <a:off x="5710512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8E8B88-23C6-6C42-9EBF-A8A038FE30A1}">
      <dsp:nvSpPr>
        <dsp:cNvPr id="0" name=""/>
        <dsp:cNvSpPr/>
      </dsp:nvSpPr>
      <dsp:spPr>
        <a:xfrm>
          <a:off x="7181094" y="2610802"/>
          <a:ext cx="2278208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1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Module 3 Roll-Out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January 2024</a:t>
          </a:r>
        </a:p>
      </dsp:txBody>
      <dsp:txXfrm>
        <a:off x="7181094" y="2610802"/>
        <a:ext cx="2278208" cy="1740535"/>
      </dsp:txXfrm>
    </dsp:sp>
    <dsp:sp modelId="{39703F34-3B08-DE45-A8E3-F604ACFC3F6F}">
      <dsp:nvSpPr>
        <dsp:cNvPr id="0" name=""/>
        <dsp:cNvSpPr/>
      </dsp:nvSpPr>
      <dsp:spPr>
        <a:xfrm>
          <a:off x="8102632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70CA2-C31A-4CC5-A129-F256FA581134}">
      <dsp:nvSpPr>
        <dsp:cNvPr id="0" name=""/>
        <dsp:cNvSpPr/>
      </dsp:nvSpPr>
      <dsp:spPr>
        <a:xfrm>
          <a:off x="0" y="4299"/>
          <a:ext cx="5861090" cy="9157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636FE-4006-4807-B79E-161F3DF9723F}">
      <dsp:nvSpPr>
        <dsp:cNvPr id="0" name=""/>
        <dsp:cNvSpPr/>
      </dsp:nvSpPr>
      <dsp:spPr>
        <a:xfrm>
          <a:off x="277016" y="210345"/>
          <a:ext cx="503667" cy="5036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10ADAD-F0ED-4EE2-8541-C98E14DC993C}">
      <dsp:nvSpPr>
        <dsp:cNvPr id="0" name=""/>
        <dsp:cNvSpPr/>
      </dsp:nvSpPr>
      <dsp:spPr>
        <a:xfrm>
          <a:off x="1057701" y="4299"/>
          <a:ext cx="4803388" cy="915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18" tIns="96918" rIns="96918" bIns="9691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Curiosity regarding phenomenon</a:t>
          </a:r>
        </a:p>
      </dsp:txBody>
      <dsp:txXfrm>
        <a:off x="1057701" y="4299"/>
        <a:ext cx="4803388" cy="915758"/>
      </dsp:txXfrm>
    </dsp:sp>
    <dsp:sp modelId="{5A329204-86BE-462B-B796-1F2172CD6B00}">
      <dsp:nvSpPr>
        <dsp:cNvPr id="0" name=""/>
        <dsp:cNvSpPr/>
      </dsp:nvSpPr>
      <dsp:spPr>
        <a:xfrm>
          <a:off x="0" y="1148997"/>
          <a:ext cx="5861090" cy="9157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BFF33B-D140-4329-A367-F961954C08A0}">
      <dsp:nvSpPr>
        <dsp:cNvPr id="0" name=""/>
        <dsp:cNvSpPr/>
      </dsp:nvSpPr>
      <dsp:spPr>
        <a:xfrm>
          <a:off x="277016" y="1355043"/>
          <a:ext cx="503667" cy="5036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43A04A-EB05-47C9-B242-D29048163697}">
      <dsp:nvSpPr>
        <dsp:cNvPr id="0" name=""/>
        <dsp:cNvSpPr/>
      </dsp:nvSpPr>
      <dsp:spPr>
        <a:xfrm>
          <a:off x="1057701" y="1148997"/>
          <a:ext cx="4803388" cy="915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18" tIns="96918" rIns="96918" bIns="9691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Motivation to pursue &amp; persist on projects</a:t>
          </a:r>
        </a:p>
      </dsp:txBody>
      <dsp:txXfrm>
        <a:off x="1057701" y="1148997"/>
        <a:ext cx="4803388" cy="915758"/>
      </dsp:txXfrm>
    </dsp:sp>
    <dsp:sp modelId="{9C5DB1F5-6EEA-49D1-861E-8DC5FE5F918C}">
      <dsp:nvSpPr>
        <dsp:cNvPr id="0" name=""/>
        <dsp:cNvSpPr/>
      </dsp:nvSpPr>
      <dsp:spPr>
        <a:xfrm>
          <a:off x="0" y="2293695"/>
          <a:ext cx="5861090" cy="9157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71334-815F-4B29-AE5E-D5CE1558D9B9}">
      <dsp:nvSpPr>
        <dsp:cNvPr id="0" name=""/>
        <dsp:cNvSpPr/>
      </dsp:nvSpPr>
      <dsp:spPr>
        <a:xfrm>
          <a:off x="277016" y="2499741"/>
          <a:ext cx="503667" cy="5036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FFE455-6E60-450F-B807-47D90079659F}">
      <dsp:nvSpPr>
        <dsp:cNvPr id="0" name=""/>
        <dsp:cNvSpPr/>
      </dsp:nvSpPr>
      <dsp:spPr>
        <a:xfrm>
          <a:off x="1057701" y="2293695"/>
          <a:ext cx="4803388" cy="915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18" tIns="96918" rIns="96918" bIns="9691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Ability to design &amp; implement projects</a:t>
          </a:r>
        </a:p>
      </dsp:txBody>
      <dsp:txXfrm>
        <a:off x="1057701" y="2293695"/>
        <a:ext cx="4803388" cy="915758"/>
      </dsp:txXfrm>
    </dsp:sp>
    <dsp:sp modelId="{98110987-94E8-4BA0-BF2F-861FE35F05A0}">
      <dsp:nvSpPr>
        <dsp:cNvPr id="0" name=""/>
        <dsp:cNvSpPr/>
      </dsp:nvSpPr>
      <dsp:spPr>
        <a:xfrm>
          <a:off x="0" y="3438393"/>
          <a:ext cx="5861090" cy="9157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0E82B8-ED10-4BD6-8665-5DE1759A470D}">
      <dsp:nvSpPr>
        <dsp:cNvPr id="0" name=""/>
        <dsp:cNvSpPr/>
      </dsp:nvSpPr>
      <dsp:spPr>
        <a:xfrm>
          <a:off x="277016" y="3644439"/>
          <a:ext cx="503667" cy="50366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684F2F-9D6A-4F97-8EB8-B4A988913C13}">
      <dsp:nvSpPr>
        <dsp:cNvPr id="0" name=""/>
        <dsp:cNvSpPr/>
      </dsp:nvSpPr>
      <dsp:spPr>
        <a:xfrm>
          <a:off x="1057701" y="3438393"/>
          <a:ext cx="4803388" cy="915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18" tIns="96918" rIns="96918" bIns="9691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Access to resources (people, knowledge, money, space, time)</a:t>
          </a:r>
        </a:p>
      </dsp:txBody>
      <dsp:txXfrm>
        <a:off x="1057701" y="3438393"/>
        <a:ext cx="4803388" cy="915758"/>
      </dsp:txXfrm>
    </dsp:sp>
    <dsp:sp modelId="{7F7ED926-AC90-4BBD-ADA4-48AE04E32947}">
      <dsp:nvSpPr>
        <dsp:cNvPr id="0" name=""/>
        <dsp:cNvSpPr/>
      </dsp:nvSpPr>
      <dsp:spPr>
        <a:xfrm>
          <a:off x="0" y="4583092"/>
          <a:ext cx="5861090" cy="9157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8ABE21-3055-4F3A-BA53-8A68776656D6}">
      <dsp:nvSpPr>
        <dsp:cNvPr id="0" name=""/>
        <dsp:cNvSpPr/>
      </dsp:nvSpPr>
      <dsp:spPr>
        <a:xfrm>
          <a:off x="277016" y="4789137"/>
          <a:ext cx="503667" cy="50366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922B15-8C3D-411C-930B-D0483F70BC4E}">
      <dsp:nvSpPr>
        <dsp:cNvPr id="0" name=""/>
        <dsp:cNvSpPr/>
      </dsp:nvSpPr>
      <dsp:spPr>
        <a:xfrm>
          <a:off x="1057701" y="4583092"/>
          <a:ext cx="4803388" cy="915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18" tIns="96918" rIns="96918" bIns="9691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External incentive structures</a:t>
          </a:r>
        </a:p>
      </dsp:txBody>
      <dsp:txXfrm>
        <a:off x="1057701" y="4583092"/>
        <a:ext cx="4803388" cy="915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AE01-4166-A672-F972-69F64209D3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0C1DF9-8E16-302A-A5A0-D28D9D663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F0B71-A82B-4306-2223-9D4CEF390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D068-896B-EB46-83D4-60716DA73DA6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7823A-A495-519C-B8AC-B73AB8E87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FAB55-0EA2-DED1-5BC1-E9ECDDF70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F0A1-AACB-C54A-AEEC-19D8E7808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36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35273-142E-927F-6D2F-478C51FD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1F951-03DE-4C9A-9AA5-3D69D81AF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A695B-5726-1BE9-8CAB-ABDA93D9E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D068-896B-EB46-83D4-60716DA73DA6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08AF4-5AF7-4C20-CE90-10B16B82A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87301-C216-4CE5-55A0-ED9BD556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F0A1-AACB-C54A-AEEC-19D8E7808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33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EAE50F-2ABB-14E2-9CBA-ADBFFF6EAE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06DDBE-CF6D-D26D-438D-7B4A269293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336DB-3330-A9DD-09A2-2538EC57B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D068-896B-EB46-83D4-60716DA73DA6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20AE7-402C-D0FC-4B2E-5ACA8E12D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858D3-AA15-8B52-8275-2BE7D3D97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F0A1-AACB-C54A-AEEC-19D8E7808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7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2BA25-A9DE-463A-FEF2-1E06A9CC5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B03A0-4D73-9FA1-6272-FDF28E794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FE9A8-9710-4B4B-9935-681933739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D068-896B-EB46-83D4-60716DA73DA6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629A4-6AEB-9075-AFCB-215810787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430AD-C736-4C7E-2589-2F1997ECA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F0A1-AACB-C54A-AEEC-19D8E7808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24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CF884-CD8C-3A3B-A158-D350A7981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EDF01-B4A5-AC10-AF4E-A6E0F0D71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BE82E-39CB-9203-DBE8-3079DFF7D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D068-896B-EB46-83D4-60716DA73DA6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367AB-BBFF-B81E-AE9F-CF1E55C69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5EE7C-B6D5-EC10-EFF2-8DE2D1848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F0A1-AACB-C54A-AEEC-19D8E7808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0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F0D05-28A0-AC30-F32D-4102025D9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84200-EF0F-6197-A2D4-15FAE4F6F8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35C6EA-290C-16F3-B006-70499EB49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36C314-8670-1FD0-6577-82C453484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D068-896B-EB46-83D4-60716DA73DA6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27125-F2FC-A4C3-338C-8CFDE6F2C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F8236-1332-F35C-48D8-A4BAB7C7D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F0A1-AACB-C54A-AEEC-19D8E7808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39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652E7-E46F-E840-F1A6-73F6B4CB7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D4CEB-7E92-D466-842A-63DFFCBE6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2AEF49-EFD2-9D15-940E-CF5F2F59F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2F4551-A603-1B90-4C6D-6A1828F8A5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39D1F6-06D3-F276-8BD3-4E186B8537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72B1D2-ACAC-6179-9C26-662A583D7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D068-896B-EB46-83D4-60716DA73DA6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EBF20F-7134-C889-60D0-D91EA7749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66F9D2-F443-1569-ECC9-D8D7EC10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F0A1-AACB-C54A-AEEC-19D8E7808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63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21C75-E4AA-2D06-673D-605FCC2C2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45D6E5-3A0B-9E49-848A-B1DE983AA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D068-896B-EB46-83D4-60716DA73DA6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B33CD-5C2F-9DFF-0C0C-D43CEEA95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EC0B43-B66C-D0E4-A178-8CE1ADF22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F0A1-AACB-C54A-AEEC-19D8E7808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30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73C65D-51E8-8F05-182E-34ED7B036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D068-896B-EB46-83D4-60716DA73DA6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B0ED05-80D0-6515-A485-FF110E314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72245-C727-3BF4-71DA-B9730B37C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F0A1-AACB-C54A-AEEC-19D8E7808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BCA7B-682A-C003-19A2-43BE321C4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95C8D-60C3-1193-4CC8-B95EF79B7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89641-5C1C-49C1-9527-AADA383E5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84AC59-DF31-94D9-F59D-E2C692A3B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D068-896B-EB46-83D4-60716DA73DA6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C470A0-4710-DA6D-3330-246B11C1B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50D4B-ED12-D19B-F73A-5E7D64931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F0A1-AACB-C54A-AEEC-19D8E7808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36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12380-FFC7-B2E0-C2ED-7AA2BC197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0AB92A-C0CA-25DD-40C0-BD9517A821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46390-A93D-F05A-6F5C-79BC2E67A2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090A21-BA6C-7B6D-D64C-1D2B2AEA6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D068-896B-EB46-83D4-60716DA73DA6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A87541-65DE-DA49-81E1-C30DCC31C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4E42D-F5DF-DE65-6BCB-386EB92C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F0A1-AACB-C54A-AEEC-19D8E7808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24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FCC35D-B80E-E55D-0FC9-3D3A95865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F07A54-D421-3BB4-F9CE-5788F70D3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260FB-1E8E-C545-136A-72777DE8A0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8D068-896B-EB46-83D4-60716DA73DA6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AECE0-510A-61AA-6611-796CC999A3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3388B-FAF5-A357-EDF4-6D975D2923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CF0A1-AACB-C54A-AEEC-19D8E7808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2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subramony@ni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a.gov/data_research/passengers_cargo/unruly_passengers/2021_archive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B946D7-1CA4-446E-8795-007CACFDE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2416F2-BC84-4D7C-80C6-6296C10C3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95338" y="981075"/>
            <a:ext cx="10601325" cy="4552949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72D1D2-7399-7188-FF2C-4F66707136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097" y="1428750"/>
            <a:ext cx="9117807" cy="2105026"/>
          </a:xfrm>
        </p:spPr>
        <p:txBody>
          <a:bodyPr>
            <a:normAutofit fontScale="90000"/>
          </a:bodyPr>
          <a:lstStyle/>
          <a:p>
            <a:r>
              <a:rPr lang="en-US" sz="5600" dirty="0"/>
              <a:t>Wandering but not lost: Finding one’s own voice in academics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1D6288-F411-F917-53BB-FEAC07301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7097" y="3960557"/>
            <a:ext cx="9117807" cy="109721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Mahesh Subramony</a:t>
            </a:r>
          </a:p>
          <a:p>
            <a:r>
              <a:rPr lang="en-US" dirty="0"/>
              <a:t>Professor of Management, Northern Illinois University</a:t>
            </a:r>
          </a:p>
          <a:p>
            <a:r>
              <a:rPr lang="en-US" dirty="0">
                <a:hlinkClick r:id="rId2"/>
              </a:rPr>
              <a:t>msubramony@niu.edu</a:t>
            </a:r>
            <a:endParaRPr lang="en-US" dirty="0"/>
          </a:p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30623A-AB89-4E04-AC9A-2BAFBF85A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3771366"/>
            <a:ext cx="54864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764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E7110A-EF83-4376-3F62-9F5644081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Heterogeneity of Network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C26953-A583-CC83-7224-DCDBC438D0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4753"/>
          <a:stretch/>
        </p:blipFill>
        <p:spPr>
          <a:xfrm>
            <a:off x="5074305" y="643466"/>
            <a:ext cx="6186722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79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Theory and Practice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057400" y="1600201"/>
          <a:ext cx="8229600" cy="422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2406B-0B7C-467C-B99C-76FAE9795278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581400" y="1600200"/>
            <a:ext cx="0" cy="42672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581400" y="5867400"/>
            <a:ext cx="48006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81400" y="6019800"/>
            <a:ext cx="4800600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Limited  ------------------------ High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776136" y="3872064"/>
            <a:ext cx="4608260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Limited ------------------------ High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13667" y="6389132"/>
            <a:ext cx="4648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External Impact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222766" y="3587234"/>
            <a:ext cx="4648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Scholarly Impact</a:t>
            </a:r>
          </a:p>
        </p:txBody>
      </p:sp>
    </p:spTree>
    <p:extLst>
      <p:ext uri="{BB962C8B-B14F-4D97-AF65-F5344CB8AC3E}">
        <p14:creationId xmlns:p14="http://schemas.microsoft.com/office/powerpoint/2010/main" val="2241974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01321-DF4E-0CC2-B56A-EA766DACF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High Scholarly and External Impact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616F5C0-076F-5E53-05DC-74D41915960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5526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A6BB6-0154-110A-AA07-010974448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Project Motivation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8A03C9-0DB9-AF62-0D7D-3C3C5E9E21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640036"/>
            <a:ext cx="6894576" cy="38954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783F54-0F19-AC74-473A-49784FE50794}"/>
              </a:ext>
            </a:extLst>
          </p:cNvPr>
          <p:cNvSpPr txBox="1"/>
          <p:nvPr/>
        </p:nvSpPr>
        <p:spPr>
          <a:xfrm>
            <a:off x="4654296" y="4798577"/>
            <a:ext cx="6894576" cy="14284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</a:rPr>
              <a:t>5981 reports of unruly passengers in the year 2021 (</a:t>
            </a:r>
            <a:r>
              <a:rPr lang="en-US" sz="2200" u="sng" dirty="0">
                <a:effectLst/>
                <a:hlinkClick r:id="rId3"/>
              </a:rPr>
              <a:t>Federal Aviation Administration, 2021</a:t>
            </a:r>
            <a:r>
              <a:rPr lang="en-US" sz="2200" dirty="0">
                <a:effectLst/>
              </a:rPr>
              <a:t>).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60131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AAFF5-3C20-F277-0038-D7F48D206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/>
              <a:t>Research Questions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916688B-B0D1-26E5-FE3A-3BDC357D3F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6563527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0572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80FB3-87C3-81CB-0CAB-5558BF491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3924F49-8904-8387-D98B-F5A676D8011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9872" y="1524000"/>
          <a:ext cx="11216640" cy="4754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8638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D1F77-BC9F-D1FD-6DF2-F416C316A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4C6DC1E-2980-3117-37AB-EC7CAE5229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490352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7775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7C8F52-407E-E1FC-C34C-30474C672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522" y="591829"/>
            <a:ext cx="3939688" cy="5583126"/>
          </a:xfrm>
        </p:spPr>
        <p:txBody>
          <a:bodyPr>
            <a:normAutofit/>
          </a:bodyPr>
          <a:lstStyle/>
          <a:p>
            <a:r>
              <a:rPr lang="en-US" dirty="0"/>
              <a:t>Personal &amp; Practical Considerations For Success in Research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raphic 12">
            <a:extLst>
              <a:ext uri="{FF2B5EF4-FFF2-40B4-BE49-F238E27FC236}">
                <a16:creationId xmlns:a16="http://schemas.microsoft.com/office/drawing/2014/main" id="{58BDB0EE-D238-415B-9ED8-62AA6AB2A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3111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1">
            <a:extLst>
              <a:ext uri="{FF2B5EF4-FFF2-40B4-BE49-F238E27FC236}">
                <a16:creationId xmlns:a16="http://schemas.microsoft.com/office/drawing/2014/main" id="{C5B55FC3-961D-4325-82F1-DE92B0D04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91891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3">
            <a:extLst>
              <a:ext uri="{FF2B5EF4-FFF2-40B4-BE49-F238E27FC236}">
                <a16:creationId xmlns:a16="http://schemas.microsoft.com/office/drawing/2014/main" id="{4C8AB332-D09E-4F28-943C-DABDD4716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17571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4D26E60-4A64-2A51-D46F-CBEB538473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4105344"/>
              </p:ext>
            </p:extLst>
          </p:nvPr>
        </p:nvGraphicFramePr>
        <p:xfrm>
          <a:off x="5492710" y="671805"/>
          <a:ext cx="5861090" cy="5503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855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2F31E-922B-0C47-BB2C-3C3BD9BDB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Tips for Emerging Scholars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07F12C1-EF4F-2FEF-EBAE-236A454EB6B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2989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81707-2031-5F47-27DE-FE2C51FCE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082B1-12C0-C80D-93AF-C6CD5124F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Program</a:t>
            </a:r>
          </a:p>
          <a:p>
            <a:r>
              <a:rPr lang="en-US" dirty="0"/>
              <a:t>Research Approach – Bridging:</a:t>
            </a:r>
          </a:p>
          <a:p>
            <a:pPr lvl="1"/>
            <a:r>
              <a:rPr lang="en-US" dirty="0"/>
              <a:t>Levels of Analysis</a:t>
            </a:r>
          </a:p>
          <a:p>
            <a:pPr lvl="1"/>
            <a:r>
              <a:rPr lang="en-US" dirty="0"/>
              <a:t>Disciplines</a:t>
            </a:r>
          </a:p>
          <a:p>
            <a:pPr lvl="1"/>
            <a:r>
              <a:rPr lang="en-US" dirty="0"/>
              <a:t>Theory and Practice</a:t>
            </a:r>
          </a:p>
          <a:p>
            <a:r>
              <a:rPr lang="en-US" dirty="0"/>
              <a:t>Tips for Emerging Scholars</a:t>
            </a:r>
          </a:p>
        </p:txBody>
      </p:sp>
    </p:spTree>
    <p:extLst>
      <p:ext uri="{BB962C8B-B14F-4D97-AF65-F5344CB8AC3E}">
        <p14:creationId xmlns:p14="http://schemas.microsoft.com/office/powerpoint/2010/main" val="1673562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4A87-7D60-71B7-1E2F-DAB9AE55D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24568"/>
            <a:ext cx="3351755" cy="541292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My Research Program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93BA832-CCA1-F8DB-C8B8-43BEAAA64A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1377827"/>
              </p:ext>
            </p:extLst>
          </p:nvPr>
        </p:nvGraphicFramePr>
        <p:xfrm>
          <a:off x="3633849" y="623888"/>
          <a:ext cx="8087096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rved Left Arrow 6">
            <a:extLst>
              <a:ext uri="{FF2B5EF4-FFF2-40B4-BE49-F238E27FC236}">
                <a16:creationId xmlns:a16="http://schemas.microsoft.com/office/drawing/2014/main" id="{1E2D5837-8FF9-22C0-FC8C-93332E280979}"/>
              </a:ext>
            </a:extLst>
          </p:cNvPr>
          <p:cNvSpPr/>
          <p:nvPr/>
        </p:nvSpPr>
        <p:spPr>
          <a:xfrm rot="14798595">
            <a:off x="6804689" y="1321020"/>
            <a:ext cx="886208" cy="162160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Left Arrow 7">
            <a:extLst>
              <a:ext uri="{FF2B5EF4-FFF2-40B4-BE49-F238E27FC236}">
                <a16:creationId xmlns:a16="http://schemas.microsoft.com/office/drawing/2014/main" id="{BEB1A4F3-9000-8D9D-978C-8EF33725B65C}"/>
              </a:ext>
            </a:extLst>
          </p:cNvPr>
          <p:cNvSpPr/>
          <p:nvPr/>
        </p:nvSpPr>
        <p:spPr>
          <a:xfrm rot="9711563">
            <a:off x="6626180" y="3579484"/>
            <a:ext cx="718847" cy="214955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Right Arrow 9">
            <a:extLst>
              <a:ext uri="{FF2B5EF4-FFF2-40B4-BE49-F238E27FC236}">
                <a16:creationId xmlns:a16="http://schemas.microsoft.com/office/drawing/2014/main" id="{7F99DE03-33A6-7D54-9E22-E16AED6A46C2}"/>
              </a:ext>
            </a:extLst>
          </p:cNvPr>
          <p:cNvSpPr/>
          <p:nvPr/>
        </p:nvSpPr>
        <p:spPr>
          <a:xfrm rot="9929147">
            <a:off x="10463734" y="2601243"/>
            <a:ext cx="628014" cy="217118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245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E4F293-0A40-4AA3-8747-1C7D9F3EE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1CC8B8-2CD1-45F6-9CED-CA3104002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D0486316-3F2D-434E-AF23-A8EDD6E78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2AF5945E-96EF-472A-8B30-5AC427AA4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F43F39F5-753C-4BA6-AF2B-6F0EEE25A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2CC5073C-8188-4DE4-B2AB-9C87DDA4F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EF2074A-D7D4-4AF6-866A-31DDF66B1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7C03B8E-68F1-53D6-3102-82BD618F1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666" y="759805"/>
            <a:ext cx="10000133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Career Timeline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2C953025-4529-5E87-79C1-CEF814C456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9484083"/>
              </p:ext>
            </p:extLst>
          </p:nvPr>
        </p:nvGraphicFramePr>
        <p:xfrm>
          <a:off x="1422492" y="2499837"/>
          <a:ext cx="9507778" cy="371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996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CEFC5B-52D7-D167-2BA6-C707CC0C0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Research Snapshot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0161009-E5CF-2634-F9B7-181439159E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" y="2888357"/>
            <a:ext cx="11610703" cy="277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9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 descr="High angle view of a bridge">
            <a:extLst>
              <a:ext uri="{FF2B5EF4-FFF2-40B4-BE49-F238E27FC236}">
                <a16:creationId xmlns:a16="http://schemas.microsoft.com/office/drawing/2014/main" id="{4310DFA1-99DA-6A46-AB02-5A687F8F80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7" r="4186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F6E64B-7EE2-03E1-5450-0A86334BD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My Research Approach: Building Bridges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6C829-5271-0735-BB30-8D66B4A5D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/>
              <a:t>Levels of Analyses</a:t>
            </a:r>
          </a:p>
          <a:p>
            <a:r>
              <a:rPr lang="en-US" sz="2000"/>
              <a:t>Disciplinary Clusters &amp; Networks</a:t>
            </a:r>
          </a:p>
          <a:p>
            <a:r>
              <a:rPr lang="en-US" sz="2000"/>
              <a:t>Theory &amp; Practice</a:t>
            </a:r>
          </a:p>
          <a:p>
            <a:endParaRPr lang="en-US" sz="2000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795654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9961A-AEC3-6CAE-BFD5-6A6A50EB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5400" kern="1200" dirty="0">
                <a:latin typeface="+mj-lt"/>
                <a:ea typeface="+mj-ea"/>
                <a:cs typeface="+mj-cs"/>
              </a:rPr>
              <a:t>Bridging Levels of Analyses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AE3AD52-2D47-7EA5-4AC1-1D219F27F34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199" y="1825625"/>
          <a:ext cx="1092925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6599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2" name="Rectangle 1035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over image for latest issue of {{Journal of Service Research}}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44675"/>
            <a:ext cx="1825625" cy="21875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3B9FA92-549D-E663-E8F6-FD3F7FECF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1844675"/>
            <a:ext cx="1633538" cy="21875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50" y="4103688"/>
            <a:ext cx="1655763" cy="21923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7163" y="4103688"/>
            <a:ext cx="1803400" cy="2192338"/>
          </a:xfrm>
          <a:prstGeom prst="rect">
            <a:avLst/>
          </a:prstGeom>
        </p:spPr>
      </p:pic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6CA4A3A-C5D4-35C8-A692-F816AABAF5A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8" r="-1" b="-1"/>
          <a:stretch/>
        </p:blipFill>
        <p:spPr>
          <a:xfrm>
            <a:off x="4570413" y="1844675"/>
            <a:ext cx="6646863" cy="4449763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Bridging Disciplinary Gaps</a:t>
            </a:r>
          </a:p>
        </p:txBody>
      </p:sp>
    </p:spTree>
    <p:extLst>
      <p:ext uri="{BB962C8B-B14F-4D97-AF65-F5344CB8AC3E}">
        <p14:creationId xmlns:p14="http://schemas.microsoft.com/office/powerpoint/2010/main" val="226045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AD94ED-A7C1-55B0-EF56-376EEBAFD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Disciplinary Clusters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413AA35-C546-92DA-FA59-2C23CE37DF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93" r="3" b="560"/>
          <a:stretch/>
        </p:blipFill>
        <p:spPr>
          <a:xfrm>
            <a:off x="5163890" y="492573"/>
            <a:ext cx="6533408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74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</TotalTime>
  <Words>484</Words>
  <Application>Microsoft Office PowerPoint</Application>
  <PresentationFormat>Widescreen</PresentationFormat>
  <Paragraphs>108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Wandering but not lost: Finding one’s own voice in academics</vt:lpstr>
      <vt:lpstr>Topics</vt:lpstr>
      <vt:lpstr>My Research Program</vt:lpstr>
      <vt:lpstr>Career Timeline</vt:lpstr>
      <vt:lpstr>Research Snapshot</vt:lpstr>
      <vt:lpstr>My Research Approach: Building Bridges</vt:lpstr>
      <vt:lpstr>Bridging Levels of Analyses</vt:lpstr>
      <vt:lpstr>Bridging Disciplinary Gaps</vt:lpstr>
      <vt:lpstr>Disciplinary Clusters</vt:lpstr>
      <vt:lpstr>Heterogeneity of Network</vt:lpstr>
      <vt:lpstr>Theory and Practice</vt:lpstr>
      <vt:lpstr>High Scholarly and External Impact</vt:lpstr>
      <vt:lpstr>Project Motivation</vt:lpstr>
      <vt:lpstr>Research Questions</vt:lpstr>
      <vt:lpstr>Methodology</vt:lpstr>
      <vt:lpstr>Project Overview</vt:lpstr>
      <vt:lpstr>Personal &amp; Practical Considerations For Success in Research</vt:lpstr>
      <vt:lpstr>Tips for Emerging Scholars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Becoming a Scholar: The Bridge-Building Option</dc:title>
  <dc:creator>Mahesh Subramony</dc:creator>
  <cp:lastModifiedBy>Siobhan Dinneen</cp:lastModifiedBy>
  <cp:revision>4</cp:revision>
  <dcterms:created xsi:type="dcterms:W3CDTF">2022-10-12T16:45:41Z</dcterms:created>
  <dcterms:modified xsi:type="dcterms:W3CDTF">2024-02-09T11:08:34Z</dcterms:modified>
</cp:coreProperties>
</file>