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D003-B27C-4233-5472-1F19654EA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A6B6F-83A7-7DC6-FD1C-3113B75C3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50B12-BCDA-37AF-9917-1A2AB9FD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39CA-264B-497A-AB0E-0BC374A855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06979-2071-7CA6-15A8-7903F582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1F608-9EBD-7924-3EBF-0AE9ABAD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AA9-B3BE-4E5A-9249-9592E2EB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7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87A8-80C3-35A5-D837-0ED4F0FB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C161C-650C-5E62-8AE1-8FC6EC1E7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59CDD-EB30-CAE6-4FBA-1674299C1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39CA-264B-497A-AB0E-0BC374A855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EC8D2-F8E4-03A4-9AF7-883E5A8C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22D9F-0333-B8B1-E7DD-74994737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AA9-B3BE-4E5A-9249-9592E2EB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329814-4753-9ACB-52FE-94A9C6E20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DA807-14A6-1FB7-FB27-55CC51BBB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3A3ED-4BF4-88AA-C411-FCDEB484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39CA-264B-497A-AB0E-0BC374A855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72620-FFB8-81A9-D2B6-2108EFE50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7E162-02AC-7334-6108-5C49AC22E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AA9-B3BE-4E5A-9249-9592E2EB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0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0B59-E9D8-5377-062C-07C13C1E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16B17-D2D1-DE44-3B94-B80B9D3F8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E152E-74D6-E337-BC3A-4C9901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39CA-264B-497A-AB0E-0BC374A855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85600-BCE3-CD4A-F8AC-86605592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EB28E-3513-8123-793F-9AE79316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AA9-B3BE-4E5A-9249-9592E2EB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3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D13B-9546-C372-7FDF-F0FB09403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10570-6654-2115-78CF-BBC14476D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92F79-89EB-34A5-836A-6715B388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39CA-264B-497A-AB0E-0BC374A855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10E2B-7ECF-91F4-253E-64CD6E1E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7AD2C-4A35-C1E7-CC84-36A04824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AA9-B3BE-4E5A-9249-9592E2EB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954F-B59D-BBAA-07E3-C879691F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DB9C4-6CBC-AFBE-F658-BE1444F62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60801-9709-4C57-7E05-FF66E0F46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B9106-FDFB-2D81-5499-675CBD66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39CA-264B-497A-AB0E-0BC374A855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DA951-3098-4BF1-4EC6-A7F578F4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F9AB5-47B4-4B07-1B54-9F334929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AA9-B3BE-4E5A-9249-9592E2EB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B71AF-E962-F609-580D-446D5ACB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3FA46-9D2F-0E7A-EF9E-8F47F98A7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45A42-D5E9-D737-C401-3F732883D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69043-CB04-A750-5E7C-E8ECF2A2C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8521E-1447-0060-F9A8-DA31FEB2D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9E38E2-D4E5-7E27-8DF5-8CA20C65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39CA-264B-497A-AB0E-0BC374A855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464FD9-4611-5057-F11C-04F6CA89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672F3-2F43-D8BA-305C-1F782E27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AA9-B3BE-4E5A-9249-9592E2EB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3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0DB2-A23A-A7AA-D59E-09C0B972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61510-CC9D-4500-9AD2-5283FF08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39CA-264B-497A-AB0E-0BC374A855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AA8C8-DF89-1E27-F9ED-0E95F1EA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35D60-18D4-A1EE-F993-BCDE01E7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AA9-B3BE-4E5A-9249-9592E2EB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9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29BE2-2B10-F8C4-2DA6-28EE71FD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39CA-264B-497A-AB0E-0BC374A855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3BCA1-AB5F-64E3-9706-58ACE24A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9825C-2113-BF41-986B-A538D634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AA9-B3BE-4E5A-9249-9592E2EB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1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CCEB-F9D2-1E23-7A04-30F5885D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0203-1DC6-8D40-0704-342F1B19D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C208A-4C7E-41B6-9758-F1152963F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B2422-FB7E-1EEF-28F0-4C6B1950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39CA-264B-497A-AB0E-0BC374A855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845F9-433E-1515-863B-818F2FF0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F3372-B74D-EAFF-1CCA-226A33B2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AA9-B3BE-4E5A-9249-9592E2EB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419D-EA08-AC97-5528-492E450D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57B8A-9C29-070C-E8C7-9078978FA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10DC0-4DA2-67C9-F821-80F700391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8E51B-7697-0D46-FA04-79017248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39CA-264B-497A-AB0E-0BC374A855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4EA31-3A9E-7F3C-2000-6D5B7480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88A03-4E19-EDA1-B303-D5DB5096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AA9-B3BE-4E5A-9249-9592E2EB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0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468B0-6C64-2FC0-B1D6-AFD28927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0F313-FC9B-FFBE-D5E5-3F072CED4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68A6E-4FD7-7291-76E8-DD4B3AB91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D39CA-264B-497A-AB0E-0BC374A855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A9CAC-ABE3-2D57-2DFA-565E36738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7EDF3-6236-A5DF-C603-D350D684B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873AA9-B3BE-4E5A-9249-9592E2EB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8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veral images of people in a conference&#10;&#10;Description automatically generated">
            <a:extLst>
              <a:ext uri="{FF2B5EF4-FFF2-40B4-BE49-F238E27FC236}">
                <a16:creationId xmlns:a16="http://schemas.microsoft.com/office/drawing/2014/main" id="{653FBB4D-E3B1-02DF-9DCE-4034D273B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/>
          <a:stretch/>
        </p:blipFill>
        <p:spPr>
          <a:xfrm>
            <a:off x="-494490" y="269060"/>
            <a:ext cx="13180979" cy="6909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C8CB9-3B56-6DF4-F632-C217DA7C98D4}"/>
              </a:ext>
            </a:extLst>
          </p:cNvPr>
          <p:cNvSpPr txBox="1"/>
          <p:nvPr/>
        </p:nvSpPr>
        <p:spPr>
          <a:xfrm>
            <a:off x="3075971" y="269060"/>
            <a:ext cx="576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Electrochemistry Symposium Maynooth University 2025 </a:t>
            </a:r>
          </a:p>
        </p:txBody>
      </p:sp>
    </p:spTree>
    <p:extLst>
      <p:ext uri="{BB962C8B-B14F-4D97-AF65-F5344CB8AC3E}">
        <p14:creationId xmlns:p14="http://schemas.microsoft.com/office/powerpoint/2010/main" val="354670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Herdman</dc:creator>
  <cp:lastModifiedBy>Karen Herdman</cp:lastModifiedBy>
  <cp:revision>2</cp:revision>
  <dcterms:created xsi:type="dcterms:W3CDTF">2025-01-31T12:15:48Z</dcterms:created>
  <dcterms:modified xsi:type="dcterms:W3CDTF">2025-01-31T12:22:41Z</dcterms:modified>
</cp:coreProperties>
</file>