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9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82D0E"/>
    <a:srgbClr val="FFD7B8"/>
    <a:srgbClr val="FFEACD"/>
    <a:srgbClr val="FFCE98"/>
    <a:srgbClr val="A43813"/>
    <a:srgbClr val="B23F16"/>
    <a:srgbClr val="B26409"/>
    <a:srgbClr val="E381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10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4076BF3A-42AA-446F-B95B-4A4282D2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66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smtClean="0">
              <a:latin typeface="Times" pitchFamily="-109" charset="0"/>
              <a:ea typeface="ＭＳ Ｐゴシック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06A4-ED7C-4150-80C0-A176E545D1A3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69668-A5DD-4BED-BF8D-9A28C4DFC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3950-666C-451A-BD12-BEC0E2B2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CF093-5579-4750-AC4A-8DC17B302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F132-EB3B-4D26-BEFF-038DA8F12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039-4767-4829-971A-D59F452FE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EED4-1290-49F1-940A-118937753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A860-312B-4ADA-BA42-EF26905DA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E860-E2C2-44DA-972D-359D9A10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A5C09-F5F3-4FCF-AD96-16CB1716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D136-A687-47E6-AA8B-6BBB67422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EB79-7D5B-4C0F-B185-8CD1EC58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9" charset="-128"/>
              </a:defRPr>
            </a:lvl1pPr>
          </a:lstStyle>
          <a:p>
            <a:pPr>
              <a:defRPr/>
            </a:pPr>
            <a:fld id="{E1D8228D-6C3F-4540-8712-60135EAB6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Europe_tilt_crOP.jpg                                           00383C97&#10;Hard Drive                     C3620C75: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6858000" cy="1784647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0500" y="336937"/>
            <a:ext cx="52547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  <a:t>Maynooth Centre for European </a:t>
            </a:r>
            <a:r>
              <a:rPr lang="en-US" sz="2000" b="1" dirty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  <a:t/>
            </a:r>
            <a:br>
              <a:rPr lang="en-US" sz="2000" b="1" dirty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</a:br>
            <a:r>
              <a:rPr lang="en-US" sz="2000" b="1" dirty="0" smtClean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  <a:t>and Eurasian Studies</a:t>
            </a:r>
            <a:r>
              <a:rPr lang="en-US" sz="2000" b="1" dirty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  <a:t/>
            </a:r>
            <a:br>
              <a:rPr lang="en-US" sz="2000" b="1" dirty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</a:br>
            <a:r>
              <a:rPr lang="en-US" sz="2000" b="1" dirty="0" smtClean="0">
                <a:solidFill>
                  <a:srgbClr val="A4381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" pitchFamily="-109" charset="0"/>
                <a:ea typeface="ＭＳ Ｐゴシック" pitchFamily="-109" charset="-128"/>
              </a:rPr>
              <a:t>Seminar Series 2014-2015 </a:t>
            </a:r>
            <a:endParaRPr lang="en-US" sz="1600" dirty="0">
              <a:ea typeface="ＭＳ Ｐゴシック" pitchFamily="-109" charset="-128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95300" y="7610393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 dirty="0">
              <a:solidFill>
                <a:srgbClr val="800000"/>
              </a:solidFill>
              <a:latin typeface="Skia" pitchFamily="-109" charset="0"/>
            </a:endParaRPr>
          </a:p>
          <a:p>
            <a:pPr>
              <a:spcBef>
                <a:spcPct val="50000"/>
              </a:spcBef>
            </a:pP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234709" y="1768076"/>
            <a:ext cx="65253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E" sz="2000" dirty="0" smtClean="0">
                <a:solidFill>
                  <a:srgbClr val="882D0E"/>
                </a:solidFill>
                <a:latin typeface="Arial"/>
                <a:cs typeface="Arial"/>
              </a:rPr>
              <a:t>25</a:t>
            </a:r>
            <a:r>
              <a:rPr lang="en-IE" sz="2000" baseline="30000" dirty="0" smtClean="0">
                <a:solidFill>
                  <a:srgbClr val="882D0E"/>
                </a:solidFill>
                <a:latin typeface="Arial"/>
                <a:cs typeface="Arial"/>
              </a:rPr>
              <a:t>th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cs typeface="Arial"/>
              </a:rPr>
              <a:t> November, 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Tuesday, 4pm-6pm</a:t>
            </a:r>
            <a:endParaRPr lang="en-IE" sz="2000" dirty="0" smtClean="0">
              <a:solidFill>
                <a:srgbClr val="882D0E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IE" b="1" dirty="0" smtClean="0">
                <a:solidFill>
                  <a:srgbClr val="882D0E"/>
                </a:solidFill>
                <a:latin typeface="Arial"/>
                <a:cs typeface="Arial"/>
              </a:rPr>
              <a:t>Dr Timofey Agarin</a:t>
            </a:r>
          </a:p>
          <a:p>
            <a:pPr>
              <a:spcAft>
                <a:spcPts val="0"/>
              </a:spcAft>
            </a:pPr>
            <a:r>
              <a:rPr lang="en-IE" sz="2000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(Queen’s University Belfast)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80" y="2504728"/>
            <a:ext cx="7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52333" y="8622286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IE" sz="2000" dirty="0" smtClean="0">
              <a:solidFill>
                <a:srgbClr val="882D0E"/>
              </a:solidFill>
              <a:latin typeface="Arial"/>
              <a:ea typeface="Calibri" pitchFamily="34" charset="0"/>
              <a:cs typeface="Arial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Seminar 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Room 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(First Floor)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, </a:t>
            </a: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Iontas Building,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2000" dirty="0" smtClean="0">
                <a:solidFill>
                  <a:srgbClr val="882D0E"/>
                </a:solidFill>
                <a:latin typeface="Arial"/>
                <a:ea typeface="Calibri" pitchFamily="34" charset="0"/>
                <a:cs typeface="Arial"/>
              </a:rPr>
              <a:t>Maynooth University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000" i="0" strike="noStrike" cap="none" normalizeH="0" dirty="0" smtClean="0">
                <a:ln>
                  <a:noFill/>
                </a:ln>
                <a:solidFill>
                  <a:srgbClr val="882D0E"/>
                </a:solidFill>
                <a:effectLst/>
                <a:latin typeface="Arial"/>
                <a:ea typeface="Calibri" pitchFamily="34" charset="0"/>
                <a:cs typeface="Arial"/>
              </a:rPr>
              <a:t>All Welcome </a:t>
            </a:r>
            <a:endParaRPr kumimoji="0" lang="en-IE" sz="2000" i="0" strike="noStrike" cap="none" normalizeH="0" baseline="0" dirty="0" smtClean="0">
              <a:ln>
                <a:noFill/>
              </a:ln>
              <a:solidFill>
                <a:srgbClr val="882D0E"/>
              </a:solidFill>
              <a:effectLst/>
              <a:latin typeface="Arial"/>
              <a:cs typeface="Arial"/>
            </a:endParaRPr>
          </a:p>
        </p:txBody>
      </p:sp>
      <p:pic>
        <p:nvPicPr>
          <p:cNvPr id="1026" name="Picture 2" descr="C:\Users\jpnewman\Desktop\2014-08-28_iri_3132325_I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7192" y="344269"/>
            <a:ext cx="1628800" cy="86431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7504638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000" b="1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IE" sz="3000" b="1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democratisation is not a </a:t>
            </a:r>
            <a:r>
              <a:rPr lang="en-IE" sz="3000" b="1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panacea: </a:t>
            </a:r>
          </a:p>
          <a:p>
            <a:r>
              <a:rPr lang="en-IE" sz="2200" b="1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en-IE" sz="2200" b="1" dirty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and ethnic conflict after </a:t>
            </a:r>
            <a:r>
              <a:rPr lang="en-IE" sz="2200" b="1" dirty="0" smtClean="0">
                <a:solidFill>
                  <a:srgbClr val="882D0E"/>
                </a:solidFill>
                <a:latin typeface="Arial" pitchFamily="34" charset="0"/>
                <a:cs typeface="Arial" pitchFamily="34" charset="0"/>
              </a:rPr>
              <a:t>communism</a:t>
            </a:r>
            <a:endParaRPr lang="en-IE" sz="2200" b="1" dirty="0">
              <a:solidFill>
                <a:srgbClr val="882D0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Languages_of_Europe_no_legend.png"/>
          <p:cNvPicPr>
            <a:picLocks noChangeAspect="1"/>
          </p:cNvPicPr>
          <p:nvPr/>
        </p:nvPicPr>
        <p:blipFill rotWithShape="1">
          <a:blip r:embed="rId5"/>
          <a:srcRect l="1" t="2788" r="250" b="10050"/>
          <a:stretch/>
        </p:blipFill>
        <p:spPr>
          <a:xfrm>
            <a:off x="0" y="2904290"/>
            <a:ext cx="6858000" cy="46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A4 Paper (210x297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8㲗蓕뫤卌䐸뿿좐Ā䀀蓖ኌ뿿좤뿿좐_x000f_틸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 G</dc:creator>
  <cp:lastModifiedBy>aregelmann</cp:lastModifiedBy>
  <cp:revision>80</cp:revision>
  <cp:lastPrinted>2011-11-08T19:34:02Z</cp:lastPrinted>
  <dcterms:created xsi:type="dcterms:W3CDTF">2010-05-05T10:41:08Z</dcterms:created>
  <dcterms:modified xsi:type="dcterms:W3CDTF">2014-11-13T11:14:57Z</dcterms:modified>
</cp:coreProperties>
</file>