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61" r:id="rId3"/>
    <p:sldId id="262" r:id="rId4"/>
    <p:sldId id="265" r:id="rId5"/>
    <p:sldId id="281" r:id="rId6"/>
    <p:sldId id="282" r:id="rId7"/>
    <p:sldId id="266" r:id="rId8"/>
    <p:sldId id="277" r:id="rId9"/>
    <p:sldId id="285" r:id="rId10"/>
    <p:sldId id="286" r:id="rId11"/>
    <p:sldId id="287" r:id="rId12"/>
    <p:sldId id="283" r:id="rId13"/>
    <p:sldId id="288" r:id="rId14"/>
    <p:sldId id="289" r:id="rId15"/>
    <p:sldId id="290" r:id="rId16"/>
    <p:sldId id="274"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4153E"/>
    <a:srgbClr val="123D8C"/>
    <a:srgbClr val="545454"/>
    <a:srgbClr val="001C3E"/>
    <a:srgbClr val="1C2D5A"/>
    <a:srgbClr val="133C8B"/>
    <a:srgbClr val="D4BD8D"/>
    <a:srgbClr val="0B9DD0"/>
    <a:srgbClr val="212B55"/>
    <a:srgbClr val="8B82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C60D8D-AF8D-CD44-9D52-855D30391E56}" v="9" dt="2023-10-25T15:17:20.5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10" autoAdjust="0"/>
    <p:restoredTop sz="95646"/>
  </p:normalViewPr>
  <p:slideViewPr>
    <p:cSldViewPr snapToGrid="0">
      <p:cViewPr varScale="1">
        <p:scale>
          <a:sx n="95" d="100"/>
          <a:sy n="95" d="100"/>
        </p:scale>
        <p:origin x="176" y="76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bias Lock" userId="534c2465-fbd0-4288-bb2d-42d154e453f7" providerId="ADAL" clId="{B5C60D8D-AF8D-CD44-9D52-855D30391E56}"/>
    <pc:docChg chg="modSld">
      <pc:chgData name="Tobias Lock" userId="534c2465-fbd0-4288-bb2d-42d154e453f7" providerId="ADAL" clId="{B5C60D8D-AF8D-CD44-9D52-855D30391E56}" dt="2023-10-25T15:17:20.504" v="8"/>
      <pc:docMkLst>
        <pc:docMk/>
      </pc:docMkLst>
      <pc:sldChg chg="modAnim">
        <pc:chgData name="Tobias Lock" userId="534c2465-fbd0-4288-bb2d-42d154e453f7" providerId="ADAL" clId="{B5C60D8D-AF8D-CD44-9D52-855D30391E56}" dt="2023-10-25T15:14:07.011" v="1"/>
        <pc:sldMkLst>
          <pc:docMk/>
          <pc:sldMk cId="2082566201" sldId="285"/>
        </pc:sldMkLst>
      </pc:sldChg>
      <pc:sldChg chg="modAnim">
        <pc:chgData name="Tobias Lock" userId="534c2465-fbd0-4288-bb2d-42d154e453f7" providerId="ADAL" clId="{B5C60D8D-AF8D-CD44-9D52-855D30391E56}" dt="2023-10-25T15:16:28.788" v="4"/>
        <pc:sldMkLst>
          <pc:docMk/>
          <pc:sldMk cId="3271398072" sldId="289"/>
        </pc:sldMkLst>
      </pc:sldChg>
      <pc:sldChg chg="modAnim">
        <pc:chgData name="Tobias Lock" userId="534c2465-fbd0-4288-bb2d-42d154e453f7" providerId="ADAL" clId="{B5C60D8D-AF8D-CD44-9D52-855D30391E56}" dt="2023-10-25T15:17:20.504" v="8"/>
        <pc:sldMkLst>
          <pc:docMk/>
          <pc:sldMk cId="552025360" sldId="290"/>
        </pc:sldMkLst>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folie mit großem Bild">
    <p:spTree>
      <p:nvGrpSpPr>
        <p:cNvPr id="1" name=""/>
        <p:cNvGrpSpPr/>
        <p:nvPr/>
      </p:nvGrpSpPr>
      <p:grpSpPr>
        <a:xfrm>
          <a:off x="0" y="0"/>
          <a:ext cx="0" cy="0"/>
          <a:chOff x="0" y="0"/>
          <a:chExt cx="0" cy="0"/>
        </a:xfrm>
      </p:grpSpPr>
      <p:sp>
        <p:nvSpPr>
          <p:cNvPr id="16" name="Gleichschenkliges Dreieck 15">
            <a:extLst>
              <a:ext uri="{FF2B5EF4-FFF2-40B4-BE49-F238E27FC236}">
                <a16:creationId xmlns:a16="http://schemas.microsoft.com/office/drawing/2014/main" id="{06523504-9782-4530-82E4-FBEC05E69497}"/>
              </a:ext>
            </a:extLst>
          </p:cNvPr>
          <p:cNvSpPr/>
          <p:nvPr userDrawn="1"/>
        </p:nvSpPr>
        <p:spPr>
          <a:xfrm rot="10800000">
            <a:off x="-74751" y="0"/>
            <a:ext cx="13142067" cy="3104367"/>
          </a:xfrm>
          <a:prstGeom prst="triangle">
            <a:avLst/>
          </a:prstGeom>
          <a:solidFill>
            <a:srgbClr val="1C2D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5" name="Gleichschenkliges Dreieck 14">
            <a:extLst>
              <a:ext uri="{FF2B5EF4-FFF2-40B4-BE49-F238E27FC236}">
                <a16:creationId xmlns:a16="http://schemas.microsoft.com/office/drawing/2014/main" id="{4C1E811F-05A2-4830-A6C8-E85F6A64EB3E}"/>
              </a:ext>
            </a:extLst>
          </p:cNvPr>
          <p:cNvSpPr/>
          <p:nvPr userDrawn="1"/>
        </p:nvSpPr>
        <p:spPr>
          <a:xfrm rot="5400000">
            <a:off x="1153315" y="69580"/>
            <a:ext cx="7159561" cy="8697170"/>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4" name="Gleichschenkliges Dreieck 13">
            <a:extLst>
              <a:ext uri="{FF2B5EF4-FFF2-40B4-BE49-F238E27FC236}">
                <a16:creationId xmlns:a16="http://schemas.microsoft.com/office/drawing/2014/main" id="{E6FED537-7E67-44D2-9788-878DAE261196}"/>
              </a:ext>
            </a:extLst>
          </p:cNvPr>
          <p:cNvSpPr/>
          <p:nvPr userDrawn="1"/>
        </p:nvSpPr>
        <p:spPr>
          <a:xfrm rot="16200000">
            <a:off x="4407531" y="-931838"/>
            <a:ext cx="6452404" cy="9116533"/>
          </a:xfrm>
          <a:prstGeom prst="triangle">
            <a:avLst/>
          </a:prstGeom>
          <a:solidFill>
            <a:srgbClr val="D4BD8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solidFill>
                <a:schemeClr val="accent3"/>
              </a:solidFill>
            </a:endParaRPr>
          </a:p>
        </p:txBody>
      </p:sp>
      <p:sp>
        <p:nvSpPr>
          <p:cNvPr id="4" name="Text Placeholder 3"/>
          <p:cNvSpPr>
            <a:spLocks noGrp="1"/>
          </p:cNvSpPr>
          <p:nvPr>
            <p:ph type="body" sz="half" idx="2"/>
          </p:nvPr>
        </p:nvSpPr>
        <p:spPr>
          <a:xfrm>
            <a:off x="2325951" y="6010296"/>
            <a:ext cx="8128779" cy="444162"/>
          </a:xfrm>
        </p:spPr>
        <p:txBody>
          <a:bodyPr lIns="91440" tIns="0" rIns="91440" bIns="0">
            <a:normAutofit/>
          </a:bodyPr>
          <a:lstStyle>
            <a:lvl1pPr marL="0" indent="0" algn="ctr">
              <a:spcBef>
                <a:spcPts val="0"/>
              </a:spcBef>
              <a:spcAft>
                <a:spcPts val="600"/>
              </a:spcAft>
              <a:buNone/>
              <a:defRPr sz="2000">
                <a:solidFill>
                  <a:srgbClr val="212B55"/>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10" name="Gleichschenkliges Dreieck 9">
            <a:extLst>
              <a:ext uri="{FF2B5EF4-FFF2-40B4-BE49-F238E27FC236}">
                <a16:creationId xmlns:a16="http://schemas.microsoft.com/office/drawing/2014/main" id="{F85FD43F-85CB-46D5-914E-FF322BF379C2}"/>
              </a:ext>
            </a:extLst>
          </p:cNvPr>
          <p:cNvSpPr/>
          <p:nvPr userDrawn="1"/>
        </p:nvSpPr>
        <p:spPr>
          <a:xfrm rot="5400000">
            <a:off x="801786" y="-1031449"/>
            <a:ext cx="7081741" cy="8697170"/>
          </a:xfrm>
          <a:prstGeom prst="triangle">
            <a:avLst/>
          </a:prstGeom>
          <a:solidFill>
            <a:srgbClr val="001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2" name="Title 1"/>
          <p:cNvSpPr>
            <a:spLocks noGrp="1"/>
          </p:cNvSpPr>
          <p:nvPr>
            <p:ph type="title"/>
          </p:nvPr>
        </p:nvSpPr>
        <p:spPr>
          <a:xfrm>
            <a:off x="2325951" y="5193393"/>
            <a:ext cx="8128779" cy="748145"/>
          </a:xfrm>
        </p:spPr>
        <p:txBody>
          <a:bodyPr lIns="91440" tIns="0" rIns="91440" bIns="0" anchor="b">
            <a:noAutofit/>
          </a:bodyPr>
          <a:lstStyle>
            <a:lvl1pPr algn="ctr">
              <a:defRPr sz="3600" b="0">
                <a:solidFill>
                  <a:srgbClr val="0B9DD0"/>
                </a:solidFill>
              </a:defRPr>
            </a:lvl1pPr>
          </a:lstStyle>
          <a:p>
            <a:r>
              <a:rPr lang="en-GB"/>
              <a:t>Click to edit Master title style</a:t>
            </a:r>
            <a:endParaRPr lang="en-US" dirty="0"/>
          </a:p>
        </p:txBody>
      </p:sp>
      <p:pic>
        <p:nvPicPr>
          <p:cNvPr id="5" name="Grafik 4" descr="Ein Bild, das Text enthält.&#10;&#10;Automatisch generierte Beschreibung">
            <a:extLst>
              <a:ext uri="{FF2B5EF4-FFF2-40B4-BE49-F238E27FC236}">
                <a16:creationId xmlns:a16="http://schemas.microsoft.com/office/drawing/2014/main" id="{B09439A7-3AB0-4122-A952-FBE57A9DD46E}"/>
              </a:ext>
            </a:extLst>
          </p:cNvPr>
          <p:cNvPicPr>
            <a:picLocks noChangeAspect="1"/>
          </p:cNvPicPr>
          <p:nvPr userDrawn="1"/>
        </p:nvPicPr>
        <p:blipFill>
          <a:blip r:embed="rId2"/>
          <a:stretch>
            <a:fillRect/>
          </a:stretch>
        </p:blipFill>
        <p:spPr>
          <a:xfrm>
            <a:off x="939267" y="340676"/>
            <a:ext cx="8580072" cy="1181040"/>
          </a:xfrm>
          <a:prstGeom prst="rect">
            <a:avLst/>
          </a:prstGeom>
        </p:spPr>
      </p:pic>
      <p:pic>
        <p:nvPicPr>
          <p:cNvPr id="7" name="Grafik 6" descr="Ein Bild, das Text enthält.&#10;&#10;Automatisch generierte Beschreibung">
            <a:extLst>
              <a:ext uri="{FF2B5EF4-FFF2-40B4-BE49-F238E27FC236}">
                <a16:creationId xmlns:a16="http://schemas.microsoft.com/office/drawing/2014/main" id="{3D02546C-9214-4802-838E-01B322267895}"/>
              </a:ext>
            </a:extLst>
          </p:cNvPr>
          <p:cNvPicPr>
            <a:picLocks noChangeAspect="1"/>
          </p:cNvPicPr>
          <p:nvPr userDrawn="1"/>
        </p:nvPicPr>
        <p:blipFill>
          <a:blip r:embed="rId3"/>
          <a:stretch>
            <a:fillRect/>
          </a:stretch>
        </p:blipFill>
        <p:spPr>
          <a:xfrm>
            <a:off x="724647" y="2552759"/>
            <a:ext cx="5770420" cy="1865406"/>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secHead" preserve="1">
  <p:cSld name="Neuer Abschnitt_blau_oder_Schlussfolie">
    <p:bg>
      <p:bgPr>
        <a:solidFill>
          <a:srgbClr val="212B5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0603" y="764679"/>
            <a:ext cx="9875520" cy="3566160"/>
          </a:xfrm>
        </p:spPr>
        <p:txBody>
          <a:bodyPr anchor="b" anchorCtr="0">
            <a:normAutofit/>
          </a:bodyPr>
          <a:lstStyle>
            <a:lvl1pPr>
              <a:lnSpc>
                <a:spcPct val="85000"/>
              </a:lnSpc>
              <a:defRPr sz="8000" b="0">
                <a:solidFill>
                  <a:schemeClr val="bg1"/>
                </a:solidFill>
              </a:defRPr>
            </a:lvl1pPr>
          </a:lstStyle>
          <a:p>
            <a:r>
              <a:rPr lang="en-GB"/>
              <a:t>Click to edit Master title style</a:t>
            </a:r>
            <a:endParaRPr lang="en-US" dirty="0"/>
          </a:p>
        </p:txBody>
      </p:sp>
      <p:sp>
        <p:nvSpPr>
          <p:cNvPr id="3" name="Text Placeholder 2"/>
          <p:cNvSpPr>
            <a:spLocks noGrp="1"/>
          </p:cNvSpPr>
          <p:nvPr>
            <p:ph type="body" idx="1"/>
          </p:nvPr>
        </p:nvSpPr>
        <p:spPr>
          <a:xfrm>
            <a:off x="720603" y="4472739"/>
            <a:ext cx="9885051" cy="1143000"/>
          </a:xfrm>
        </p:spPr>
        <p:txBody>
          <a:bodyPr lIns="91440" rIns="91440" anchor="t" anchorCtr="0">
            <a:normAutofit/>
          </a:bodyPr>
          <a:lstStyle>
            <a:lvl1pPr marL="0" indent="0">
              <a:buNone/>
              <a:defRPr sz="3200" cap="all" spc="200" baseline="0">
                <a:solidFill>
                  <a:schemeClr val="accent6">
                    <a:lumMod val="85000"/>
                  </a:schemeClr>
                </a:solidFill>
                <a:latin typeface="Trebuchet MS" panose="020B0603020202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cxnSp>
        <p:nvCxnSpPr>
          <p:cNvPr id="9" name="Straight Connector 8"/>
          <p:cNvCxnSpPr/>
          <p:nvPr/>
        </p:nvCxnSpPr>
        <p:spPr>
          <a:xfrm>
            <a:off x="812043" y="4385978"/>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7" name="Grafik 6" descr="Ein Bild, das Text enthält.&#10;&#10;Automatisch generierte Beschreibung">
            <a:extLst>
              <a:ext uri="{FF2B5EF4-FFF2-40B4-BE49-F238E27FC236}">
                <a16:creationId xmlns:a16="http://schemas.microsoft.com/office/drawing/2014/main" id="{80890E03-AA24-44F9-BE10-D67D294D743F}"/>
              </a:ext>
            </a:extLst>
          </p:cNvPr>
          <p:cNvPicPr>
            <a:picLocks noChangeAspect="1"/>
          </p:cNvPicPr>
          <p:nvPr userDrawn="1"/>
        </p:nvPicPr>
        <p:blipFill>
          <a:blip r:embed="rId2"/>
          <a:stretch>
            <a:fillRect/>
          </a:stretch>
        </p:blipFill>
        <p:spPr>
          <a:xfrm>
            <a:off x="623311" y="5854700"/>
            <a:ext cx="5997122" cy="825499"/>
          </a:xfrm>
          <a:prstGeom prst="rect">
            <a:avLst/>
          </a:prstGeom>
        </p:spPr>
      </p:pic>
    </p:spTree>
    <p:extLst>
      <p:ext uri="{BB962C8B-B14F-4D97-AF65-F5344CB8AC3E}">
        <p14:creationId xmlns:p14="http://schemas.microsoft.com/office/powerpoint/2010/main" val="981286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Neuer Abschnitt_Textfolie weiß">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0603" y="764679"/>
            <a:ext cx="9885051" cy="3566160"/>
          </a:xfrm>
        </p:spPr>
        <p:txBody>
          <a:bodyPr anchor="b" anchorCtr="0">
            <a:normAutofit/>
          </a:bodyPr>
          <a:lstStyle>
            <a:lvl1pPr>
              <a:lnSpc>
                <a:spcPct val="85000"/>
              </a:lnSpc>
              <a:defRPr sz="7200" b="0">
                <a:solidFill>
                  <a:srgbClr val="0B9DD0"/>
                </a:solidFill>
              </a:defRPr>
            </a:lvl1pPr>
          </a:lstStyle>
          <a:p>
            <a:r>
              <a:rPr lang="en-GB"/>
              <a:t>Click to edit Master title style</a:t>
            </a:r>
            <a:endParaRPr lang="en-US" dirty="0"/>
          </a:p>
        </p:txBody>
      </p:sp>
      <p:sp>
        <p:nvSpPr>
          <p:cNvPr id="3" name="Text Placeholder 2"/>
          <p:cNvSpPr>
            <a:spLocks noGrp="1"/>
          </p:cNvSpPr>
          <p:nvPr>
            <p:ph type="body" idx="1"/>
          </p:nvPr>
        </p:nvSpPr>
        <p:spPr>
          <a:xfrm>
            <a:off x="720603" y="4472739"/>
            <a:ext cx="9875520" cy="1143000"/>
          </a:xfrm>
        </p:spPr>
        <p:txBody>
          <a:bodyPr lIns="91440" rIns="91440" anchor="t" anchorCtr="0">
            <a:normAutofit/>
          </a:bodyPr>
          <a:lstStyle>
            <a:lvl1pPr marL="0" indent="0">
              <a:buNone/>
              <a:defRPr sz="2400" cap="all" spc="200" baseline="0">
                <a:solidFill>
                  <a:schemeClr val="tx2"/>
                </a:solidFill>
                <a:latin typeface="Marine Light" panose="02000503030000020004" pitchFamily="50"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cxnSp>
        <p:nvCxnSpPr>
          <p:cNvPr id="9" name="Straight Connector 8"/>
          <p:cNvCxnSpPr/>
          <p:nvPr/>
        </p:nvCxnSpPr>
        <p:spPr>
          <a:xfrm>
            <a:off x="812043" y="4385978"/>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3" name="Date Placeholder 3">
            <a:extLst>
              <a:ext uri="{FF2B5EF4-FFF2-40B4-BE49-F238E27FC236}">
                <a16:creationId xmlns:a16="http://schemas.microsoft.com/office/drawing/2014/main" id="{2BC7469F-11C0-4483-A70E-3305FBAF1A69}"/>
              </a:ext>
            </a:extLst>
          </p:cNvPr>
          <p:cNvSpPr>
            <a:spLocks noGrp="1"/>
          </p:cNvSpPr>
          <p:nvPr>
            <p:ph type="dt" sz="half" idx="2"/>
          </p:nvPr>
        </p:nvSpPr>
        <p:spPr>
          <a:xfrm>
            <a:off x="10976669" y="6269285"/>
            <a:ext cx="881535" cy="372815"/>
          </a:xfrm>
          <a:prstGeom prst="rect">
            <a:avLst/>
          </a:prstGeom>
        </p:spPr>
        <p:txBody>
          <a:bodyPr vert="horz" lIns="91440" tIns="45720" rIns="91440" bIns="45720" rtlCol="0" anchor="ctr"/>
          <a:lstStyle>
            <a:lvl1pPr algn="l">
              <a:defRPr sz="900">
                <a:solidFill>
                  <a:schemeClr val="tx1"/>
                </a:solidFill>
                <a:latin typeface="Marine Light" panose="02000503030000020004" pitchFamily="50" charset="0"/>
                <a:cs typeface="Arial" panose="020B0604020202020204" pitchFamily="34" charset="0"/>
              </a:defRPr>
            </a:lvl1pPr>
          </a:lstStyle>
          <a:p>
            <a:r>
              <a:rPr lang="de-DE" dirty="0"/>
              <a:t>02.12.2021</a:t>
            </a:r>
            <a:endParaRPr lang="en-US" dirty="0"/>
          </a:p>
        </p:txBody>
      </p:sp>
      <p:sp>
        <p:nvSpPr>
          <p:cNvPr id="14" name="Footer Placeholder 4">
            <a:extLst>
              <a:ext uri="{FF2B5EF4-FFF2-40B4-BE49-F238E27FC236}">
                <a16:creationId xmlns:a16="http://schemas.microsoft.com/office/drawing/2014/main" id="{564FB4E9-97CE-4FFB-9437-6BB53169C321}"/>
              </a:ext>
            </a:extLst>
          </p:cNvPr>
          <p:cNvSpPr>
            <a:spLocks noGrp="1"/>
          </p:cNvSpPr>
          <p:nvPr>
            <p:ph type="ftr" sz="quarter" idx="3"/>
          </p:nvPr>
        </p:nvSpPr>
        <p:spPr>
          <a:xfrm>
            <a:off x="5358389" y="6261596"/>
            <a:ext cx="4477750" cy="405903"/>
          </a:xfrm>
          <a:prstGeom prst="rect">
            <a:avLst/>
          </a:prstGeom>
        </p:spPr>
        <p:txBody>
          <a:bodyPr vert="horz" lIns="91440" tIns="45720" rIns="91440" bIns="45720" rtlCol="0" anchor="ctr"/>
          <a:lstStyle>
            <a:lvl1pPr algn="ctr">
              <a:defRPr sz="900" cap="all" baseline="0">
                <a:solidFill>
                  <a:schemeClr val="tx1"/>
                </a:solidFill>
                <a:latin typeface="Marine Light" panose="02000503030000020004" pitchFamily="50" charset="0"/>
                <a:cs typeface="Arial" panose="020B0604020202020204" pitchFamily="34" charset="0"/>
              </a:defRPr>
            </a:lvl1pPr>
          </a:lstStyle>
          <a:p>
            <a:endParaRPr lang="en-US" dirty="0"/>
          </a:p>
        </p:txBody>
      </p:sp>
      <p:sp>
        <p:nvSpPr>
          <p:cNvPr id="15" name="Slide Number Placeholder 5">
            <a:extLst>
              <a:ext uri="{FF2B5EF4-FFF2-40B4-BE49-F238E27FC236}">
                <a16:creationId xmlns:a16="http://schemas.microsoft.com/office/drawing/2014/main" id="{B11F650B-2A1F-46D4-BB25-059090B7D19C}"/>
              </a:ext>
            </a:extLst>
          </p:cNvPr>
          <p:cNvSpPr>
            <a:spLocks noGrp="1"/>
          </p:cNvSpPr>
          <p:nvPr>
            <p:ph type="sldNum" sz="quarter" idx="4"/>
          </p:nvPr>
        </p:nvSpPr>
        <p:spPr>
          <a:xfrm>
            <a:off x="9906000" y="6269285"/>
            <a:ext cx="748808" cy="372815"/>
          </a:xfrm>
          <a:prstGeom prst="rect">
            <a:avLst/>
          </a:prstGeom>
        </p:spPr>
        <p:txBody>
          <a:bodyPr vert="horz" lIns="91440" tIns="45720" rIns="91440" bIns="45720" rtlCol="0" anchor="ctr"/>
          <a:lstStyle>
            <a:lvl1pPr algn="r">
              <a:defRPr sz="1050">
                <a:solidFill>
                  <a:schemeClr val="tx1"/>
                </a:solidFill>
                <a:latin typeface="+mj-lt"/>
                <a:cs typeface="Arial" panose="020B0604020202020204" pitchFamily="34" charset="0"/>
              </a:defRPr>
            </a:lvl1pPr>
          </a:lstStyle>
          <a:p>
            <a:fld id="{4FAB73BC-B049-4115-A692-8D63A059BFB8}" type="slidenum">
              <a:rPr lang="en-US" smtClean="0"/>
              <a:pPr/>
              <a:t>‹#›</a:t>
            </a:fld>
            <a:endParaRPr lang="en-US" dirty="0"/>
          </a:p>
        </p:txBody>
      </p:sp>
      <p:pic>
        <p:nvPicPr>
          <p:cNvPr id="16" name="Grafik 15" descr="Ein Bild, das Text enthält.&#10;&#10;Automatisch generierte Beschreibung">
            <a:extLst>
              <a:ext uri="{FF2B5EF4-FFF2-40B4-BE49-F238E27FC236}">
                <a16:creationId xmlns:a16="http://schemas.microsoft.com/office/drawing/2014/main" id="{0514DC22-F535-4B73-A4BC-F64C844CE199}"/>
              </a:ext>
            </a:extLst>
          </p:cNvPr>
          <p:cNvPicPr>
            <a:picLocks noChangeAspect="1"/>
          </p:cNvPicPr>
          <p:nvPr userDrawn="1"/>
        </p:nvPicPr>
        <p:blipFill>
          <a:blip r:embed="rId2"/>
          <a:stretch>
            <a:fillRect/>
          </a:stretch>
        </p:blipFill>
        <p:spPr>
          <a:xfrm>
            <a:off x="509011" y="6107093"/>
            <a:ext cx="4849378" cy="667513"/>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folie weiß_Ohne Überschriften">
    <p:spTree>
      <p:nvGrpSpPr>
        <p:cNvPr id="1" name=""/>
        <p:cNvGrpSpPr/>
        <p:nvPr/>
      </p:nvGrpSpPr>
      <p:grpSpPr>
        <a:xfrm>
          <a:off x="0" y="0"/>
          <a:ext cx="0" cy="0"/>
          <a:chOff x="0" y="0"/>
          <a:chExt cx="0" cy="0"/>
        </a:xfrm>
      </p:grpSpPr>
      <p:sp>
        <p:nvSpPr>
          <p:cNvPr id="9" name="Gleichschenkliges Dreieck 8">
            <a:extLst>
              <a:ext uri="{FF2B5EF4-FFF2-40B4-BE49-F238E27FC236}">
                <a16:creationId xmlns:a16="http://schemas.microsoft.com/office/drawing/2014/main" id="{9A64998C-8207-4A0A-B38B-6D797EAE8C66}"/>
              </a:ext>
            </a:extLst>
          </p:cNvPr>
          <p:cNvSpPr/>
          <p:nvPr userDrawn="1"/>
        </p:nvSpPr>
        <p:spPr>
          <a:xfrm rot="5400000">
            <a:off x="1487699" y="-2398503"/>
            <a:ext cx="12887324" cy="15874582"/>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0" name="Gleichschenkliges Dreieck 9">
            <a:extLst>
              <a:ext uri="{FF2B5EF4-FFF2-40B4-BE49-F238E27FC236}">
                <a16:creationId xmlns:a16="http://schemas.microsoft.com/office/drawing/2014/main" id="{C80B6341-04D1-4329-9483-FF8837D0D384}"/>
              </a:ext>
            </a:extLst>
          </p:cNvPr>
          <p:cNvSpPr/>
          <p:nvPr userDrawn="1"/>
        </p:nvSpPr>
        <p:spPr>
          <a:xfrm rot="16200000">
            <a:off x="4692798" y="-648340"/>
            <a:ext cx="6725816" cy="8272597"/>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solidFill>
                <a:schemeClr val="accent3"/>
              </a:solidFill>
            </a:endParaRPr>
          </a:p>
        </p:txBody>
      </p:sp>
      <p:sp>
        <p:nvSpPr>
          <p:cNvPr id="12" name="Content Placeholder 2">
            <a:extLst>
              <a:ext uri="{FF2B5EF4-FFF2-40B4-BE49-F238E27FC236}">
                <a16:creationId xmlns:a16="http://schemas.microsoft.com/office/drawing/2014/main" id="{B1DA0831-EA23-446C-A6EF-A301AD97D0EB}"/>
              </a:ext>
            </a:extLst>
          </p:cNvPr>
          <p:cNvSpPr>
            <a:spLocks noGrp="1"/>
          </p:cNvSpPr>
          <p:nvPr>
            <p:ph idx="1"/>
          </p:nvPr>
        </p:nvSpPr>
        <p:spPr>
          <a:xfrm>
            <a:off x="696064" y="550333"/>
            <a:ext cx="9909590" cy="5438987"/>
          </a:xfrm>
        </p:spPr>
        <p:txBody>
          <a:bodyPr/>
          <a:lstStyle>
            <a:lvl2pPr marL="384048" indent="-182880">
              <a:buFont typeface="Wingdings" panose="05000000000000000000" pitchFamily="2" charset="2"/>
              <a:buChar char="§"/>
              <a:defRPr/>
            </a:lvl2pPr>
            <a:lvl3pPr marL="566928" indent="-182880">
              <a:buFont typeface="Arial" panose="020B0604020202020204" pitchFamily="34" charset="0"/>
              <a:buChar char="•"/>
              <a:defRPr/>
            </a:lvl3pPr>
          </a:lstStyle>
          <a:p>
            <a:pPr lvl="0"/>
            <a:r>
              <a:rPr lang="en-GB"/>
              <a:t>Click to edit Master text styles</a:t>
            </a:r>
          </a:p>
          <a:p>
            <a:pPr lvl="1"/>
            <a:r>
              <a:rPr lang="en-GB"/>
              <a:t>Second level</a:t>
            </a:r>
          </a:p>
          <a:p>
            <a:pPr lvl="2"/>
            <a:r>
              <a:rPr lang="en-GB"/>
              <a:t>Third level</a:t>
            </a:r>
          </a:p>
          <a:p>
            <a:pPr lvl="3"/>
            <a:r>
              <a:rPr lang="en-GB"/>
              <a:t>Fourth level</a:t>
            </a:r>
          </a:p>
        </p:txBody>
      </p:sp>
      <p:sp>
        <p:nvSpPr>
          <p:cNvPr id="11" name="Date Placeholder 3">
            <a:extLst>
              <a:ext uri="{FF2B5EF4-FFF2-40B4-BE49-F238E27FC236}">
                <a16:creationId xmlns:a16="http://schemas.microsoft.com/office/drawing/2014/main" id="{8EEB9A8B-FA60-470F-842A-F3DA27DD903D}"/>
              </a:ext>
            </a:extLst>
          </p:cNvPr>
          <p:cNvSpPr>
            <a:spLocks noGrp="1"/>
          </p:cNvSpPr>
          <p:nvPr>
            <p:ph type="dt" sz="half" idx="2"/>
          </p:nvPr>
        </p:nvSpPr>
        <p:spPr>
          <a:xfrm>
            <a:off x="10976669" y="6320085"/>
            <a:ext cx="881535" cy="372815"/>
          </a:xfrm>
          <a:prstGeom prst="rect">
            <a:avLst/>
          </a:prstGeom>
        </p:spPr>
        <p:txBody>
          <a:bodyPr vert="horz" lIns="91440" tIns="45720" rIns="91440" bIns="45720" rtlCol="0" anchor="ctr"/>
          <a:lstStyle>
            <a:lvl1pPr algn="l">
              <a:defRPr sz="900">
                <a:solidFill>
                  <a:schemeClr val="tx1"/>
                </a:solidFill>
                <a:latin typeface="Marine Light" panose="02000503030000020004" pitchFamily="50" charset="0"/>
                <a:cs typeface="Arial" panose="020B0604020202020204" pitchFamily="34" charset="0"/>
              </a:defRPr>
            </a:lvl1pPr>
          </a:lstStyle>
          <a:p>
            <a:r>
              <a:rPr lang="de-DE" dirty="0"/>
              <a:t>02.12.2021</a:t>
            </a:r>
            <a:endParaRPr lang="en-US" dirty="0"/>
          </a:p>
        </p:txBody>
      </p:sp>
      <p:sp>
        <p:nvSpPr>
          <p:cNvPr id="13" name="Footer Placeholder 4">
            <a:extLst>
              <a:ext uri="{FF2B5EF4-FFF2-40B4-BE49-F238E27FC236}">
                <a16:creationId xmlns:a16="http://schemas.microsoft.com/office/drawing/2014/main" id="{30569C93-0BE1-43B5-92B1-601FE593D186}"/>
              </a:ext>
            </a:extLst>
          </p:cNvPr>
          <p:cNvSpPr>
            <a:spLocks noGrp="1"/>
          </p:cNvSpPr>
          <p:nvPr>
            <p:ph type="ftr" sz="quarter" idx="3"/>
          </p:nvPr>
        </p:nvSpPr>
        <p:spPr>
          <a:xfrm>
            <a:off x="5358389" y="6312396"/>
            <a:ext cx="4477750" cy="405903"/>
          </a:xfrm>
          <a:prstGeom prst="rect">
            <a:avLst/>
          </a:prstGeom>
        </p:spPr>
        <p:txBody>
          <a:bodyPr vert="horz" lIns="91440" tIns="45720" rIns="91440" bIns="45720" rtlCol="0" anchor="ctr"/>
          <a:lstStyle>
            <a:lvl1pPr algn="ctr">
              <a:defRPr sz="900" cap="all" baseline="0">
                <a:solidFill>
                  <a:schemeClr val="tx1"/>
                </a:solidFill>
                <a:latin typeface="Marine Light" panose="02000503030000020004" pitchFamily="50" charset="0"/>
                <a:cs typeface="Arial" panose="020B0604020202020204" pitchFamily="34" charset="0"/>
              </a:defRPr>
            </a:lvl1pPr>
          </a:lstStyle>
          <a:p>
            <a:endParaRPr lang="en-US" dirty="0"/>
          </a:p>
        </p:txBody>
      </p:sp>
      <p:sp>
        <p:nvSpPr>
          <p:cNvPr id="17" name="Slide Number Placeholder 5">
            <a:extLst>
              <a:ext uri="{FF2B5EF4-FFF2-40B4-BE49-F238E27FC236}">
                <a16:creationId xmlns:a16="http://schemas.microsoft.com/office/drawing/2014/main" id="{CE470A48-F283-449B-B164-C3CE18B0109C}"/>
              </a:ext>
            </a:extLst>
          </p:cNvPr>
          <p:cNvSpPr>
            <a:spLocks noGrp="1"/>
          </p:cNvSpPr>
          <p:nvPr>
            <p:ph type="sldNum" sz="quarter" idx="4"/>
          </p:nvPr>
        </p:nvSpPr>
        <p:spPr>
          <a:xfrm>
            <a:off x="9906000" y="6320085"/>
            <a:ext cx="748808" cy="372815"/>
          </a:xfrm>
          <a:prstGeom prst="rect">
            <a:avLst/>
          </a:prstGeom>
        </p:spPr>
        <p:txBody>
          <a:bodyPr vert="horz" lIns="91440" tIns="45720" rIns="91440" bIns="45720" rtlCol="0" anchor="ctr"/>
          <a:lstStyle>
            <a:lvl1pPr algn="r">
              <a:defRPr sz="1050">
                <a:solidFill>
                  <a:schemeClr val="tx1"/>
                </a:solidFill>
                <a:latin typeface="+mj-lt"/>
                <a:cs typeface="Arial" panose="020B0604020202020204" pitchFamily="34" charset="0"/>
              </a:defRPr>
            </a:lvl1pPr>
          </a:lstStyle>
          <a:p>
            <a:fld id="{4FAB73BC-B049-4115-A692-8D63A059BFB8}" type="slidenum">
              <a:rPr lang="en-US" smtClean="0"/>
              <a:pPr/>
              <a:t>‹#›</a:t>
            </a:fld>
            <a:endParaRPr lang="en-US" dirty="0"/>
          </a:p>
        </p:txBody>
      </p:sp>
      <p:pic>
        <p:nvPicPr>
          <p:cNvPr id="18" name="Grafik 17" descr="Ein Bild, das Text enthält.&#10;&#10;Automatisch generierte Beschreibung">
            <a:extLst>
              <a:ext uri="{FF2B5EF4-FFF2-40B4-BE49-F238E27FC236}">
                <a16:creationId xmlns:a16="http://schemas.microsoft.com/office/drawing/2014/main" id="{B025F56B-1660-49C6-B1DD-0B1CE270FF38}"/>
              </a:ext>
            </a:extLst>
          </p:cNvPr>
          <p:cNvPicPr>
            <a:picLocks noChangeAspect="1"/>
          </p:cNvPicPr>
          <p:nvPr userDrawn="1"/>
        </p:nvPicPr>
        <p:blipFill>
          <a:blip r:embed="rId2"/>
          <a:stretch>
            <a:fillRect/>
          </a:stretch>
        </p:blipFill>
        <p:spPr>
          <a:xfrm>
            <a:off x="509011" y="6157893"/>
            <a:ext cx="4849378" cy="667513"/>
          </a:xfrm>
          <a:prstGeom prst="rect">
            <a:avLst/>
          </a:prstGeom>
        </p:spPr>
      </p:pic>
    </p:spTree>
    <p:extLst>
      <p:ext uri="{BB962C8B-B14F-4D97-AF65-F5344CB8AC3E}">
        <p14:creationId xmlns:p14="http://schemas.microsoft.com/office/powerpoint/2010/main" val="1993115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Inhalt auf weiß">
    <p:spTree>
      <p:nvGrpSpPr>
        <p:cNvPr id="1" name=""/>
        <p:cNvGrpSpPr/>
        <p:nvPr/>
      </p:nvGrpSpPr>
      <p:grpSpPr>
        <a:xfrm>
          <a:off x="0" y="0"/>
          <a:ext cx="0" cy="0"/>
          <a:chOff x="0" y="0"/>
          <a:chExt cx="0" cy="0"/>
        </a:xfrm>
      </p:grpSpPr>
      <p:sp>
        <p:nvSpPr>
          <p:cNvPr id="2" name="Title 1"/>
          <p:cNvSpPr>
            <a:spLocks noGrp="1"/>
          </p:cNvSpPr>
          <p:nvPr>
            <p:ph type="title"/>
          </p:nvPr>
        </p:nvSpPr>
        <p:spPr>
          <a:xfrm>
            <a:off x="687848" y="257596"/>
            <a:ext cx="9917806" cy="1435738"/>
          </a:xfrm>
        </p:spPr>
        <p:txBody>
          <a:bodyPr/>
          <a:lstStyle>
            <a:lvl1pPr marL="0">
              <a:defRPr>
                <a:latin typeface="Trebuchet MS" panose="020B0603020202020204" pitchFamily="34" charset="0"/>
              </a:defRPr>
            </a:lvl1pPr>
          </a:lstStyle>
          <a:p>
            <a:r>
              <a:rPr lang="en-GB"/>
              <a:t>Click to edit Master title style</a:t>
            </a:r>
            <a:endParaRPr lang="en-US" dirty="0"/>
          </a:p>
        </p:txBody>
      </p:sp>
      <p:sp>
        <p:nvSpPr>
          <p:cNvPr id="3" name="Content Placeholder 2"/>
          <p:cNvSpPr>
            <a:spLocks noGrp="1"/>
          </p:cNvSpPr>
          <p:nvPr>
            <p:ph idx="1"/>
          </p:nvPr>
        </p:nvSpPr>
        <p:spPr>
          <a:xfrm>
            <a:off x="687848" y="1905000"/>
            <a:ext cx="9917806" cy="4267200"/>
          </a:xfrm>
        </p:spPr>
        <p:txBody>
          <a:bodyPr/>
          <a:lstStyle>
            <a:lvl2pPr marL="384048" indent="-182880">
              <a:buFont typeface="Wingdings" panose="05000000000000000000" pitchFamily="2" charset="2"/>
              <a:buChar char="§"/>
              <a:defRPr/>
            </a:lvl2pPr>
            <a:lvl3pPr marL="566928" indent="-182880">
              <a:buFont typeface="Arial" panose="020B0604020202020204" pitchFamily="34" charset="0"/>
              <a:buChar char="•"/>
              <a:defRPr/>
            </a:lvl3pPr>
          </a:lstStyle>
          <a:p>
            <a:pPr lvl="0"/>
            <a:r>
              <a:rPr lang="en-GB"/>
              <a:t>Click to edit Master text styles</a:t>
            </a:r>
          </a:p>
          <a:p>
            <a:pPr lvl="1"/>
            <a:r>
              <a:rPr lang="en-GB"/>
              <a:t>Second level</a:t>
            </a:r>
          </a:p>
          <a:p>
            <a:pPr lvl="2"/>
            <a:r>
              <a:rPr lang="en-GB"/>
              <a:t>Third level</a:t>
            </a:r>
          </a:p>
          <a:p>
            <a:pPr lvl="3"/>
            <a:r>
              <a:rPr lang="en-GB"/>
              <a:t>Fourth level</a:t>
            </a:r>
          </a:p>
        </p:txBody>
      </p:sp>
      <p:sp>
        <p:nvSpPr>
          <p:cNvPr id="4" name="Date Placeholder 3"/>
          <p:cNvSpPr>
            <a:spLocks noGrp="1"/>
          </p:cNvSpPr>
          <p:nvPr>
            <p:ph type="dt" sz="half" idx="10"/>
          </p:nvPr>
        </p:nvSpPr>
        <p:spPr/>
        <p:txBody>
          <a:bodyPr/>
          <a:lstStyle/>
          <a:p>
            <a:fld id="{528FC5F6-F338-4AE4-BB23-26385BCFC423}" type="datetimeFigureOut">
              <a:rPr lang="en-US" dirty="0"/>
              <a:t>10/25/23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Inhalt auf zwei Spalten">
    <p:spTree>
      <p:nvGrpSpPr>
        <p:cNvPr id="1" name=""/>
        <p:cNvGrpSpPr/>
        <p:nvPr/>
      </p:nvGrpSpPr>
      <p:grpSpPr>
        <a:xfrm>
          <a:off x="0" y="0"/>
          <a:ext cx="0" cy="0"/>
          <a:chOff x="0" y="0"/>
          <a:chExt cx="0" cy="0"/>
        </a:xfrm>
      </p:grpSpPr>
      <p:sp>
        <p:nvSpPr>
          <p:cNvPr id="8" name="Title 7"/>
          <p:cNvSpPr>
            <a:spLocks noGrp="1"/>
          </p:cNvSpPr>
          <p:nvPr>
            <p:ph type="title"/>
          </p:nvPr>
        </p:nvSpPr>
        <p:spPr>
          <a:xfrm>
            <a:off x="720603" y="245660"/>
            <a:ext cx="9885051" cy="1450757"/>
          </a:xfrm>
        </p:spPr>
        <p:txBody>
          <a:bodyPr/>
          <a:lstStyle/>
          <a:p>
            <a:r>
              <a:rPr lang="en-GB"/>
              <a:t>Click to edit Master title style</a:t>
            </a:r>
            <a:endParaRPr lang="en-US" dirty="0"/>
          </a:p>
        </p:txBody>
      </p:sp>
      <p:sp>
        <p:nvSpPr>
          <p:cNvPr id="3" name="Content Placeholder 2"/>
          <p:cNvSpPr>
            <a:spLocks noGrp="1"/>
          </p:cNvSpPr>
          <p:nvPr>
            <p:ph sz="half" idx="1"/>
          </p:nvPr>
        </p:nvSpPr>
        <p:spPr>
          <a:xfrm>
            <a:off x="723994" y="1958603"/>
            <a:ext cx="4937760" cy="398499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841243" y="1958603"/>
            <a:ext cx="4764411" cy="398499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t>10/25/23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Inhalt Vergleich auf zwei Spalten_weiß">
    <p:spTree>
      <p:nvGrpSpPr>
        <p:cNvPr id="1" name=""/>
        <p:cNvGrpSpPr/>
        <p:nvPr/>
      </p:nvGrpSpPr>
      <p:grpSpPr>
        <a:xfrm>
          <a:off x="0" y="0"/>
          <a:ext cx="0" cy="0"/>
          <a:chOff x="0" y="0"/>
          <a:chExt cx="0" cy="0"/>
        </a:xfrm>
      </p:grpSpPr>
      <p:sp>
        <p:nvSpPr>
          <p:cNvPr id="10" name="Title 9"/>
          <p:cNvSpPr>
            <a:spLocks noGrp="1"/>
          </p:cNvSpPr>
          <p:nvPr>
            <p:ph type="title"/>
          </p:nvPr>
        </p:nvSpPr>
        <p:spPr>
          <a:xfrm>
            <a:off x="720603" y="272956"/>
            <a:ext cx="9885051" cy="1450757"/>
          </a:xfrm>
        </p:spPr>
        <p:txBody>
          <a:bodyPr/>
          <a:lstStyle/>
          <a:p>
            <a:r>
              <a:rPr lang="en-GB"/>
              <a:t>Click to edit Master title style</a:t>
            </a:r>
            <a:endParaRPr lang="en-US" dirty="0"/>
          </a:p>
        </p:txBody>
      </p:sp>
      <p:sp>
        <p:nvSpPr>
          <p:cNvPr id="3" name="Text Placeholder 2"/>
          <p:cNvSpPr>
            <a:spLocks noGrp="1"/>
          </p:cNvSpPr>
          <p:nvPr>
            <p:ph type="body" idx="1"/>
          </p:nvPr>
        </p:nvSpPr>
        <p:spPr>
          <a:xfrm>
            <a:off x="723994" y="2036697"/>
            <a:ext cx="4735794" cy="545636"/>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720603" y="2582334"/>
            <a:ext cx="4739185" cy="35644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866469" y="2036697"/>
            <a:ext cx="4739185" cy="554407"/>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863079" y="2582334"/>
            <a:ext cx="4742575" cy="356446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t>10/25/23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Inhalt mit Überschrift - Schwung vertikal">
    <p:spTree>
      <p:nvGrpSpPr>
        <p:cNvPr id="1" name=""/>
        <p:cNvGrpSpPr/>
        <p:nvPr/>
      </p:nvGrpSpPr>
      <p:grpSpPr>
        <a:xfrm>
          <a:off x="0" y="0"/>
          <a:ext cx="0" cy="0"/>
          <a:chOff x="0" y="0"/>
          <a:chExt cx="0" cy="0"/>
        </a:xfrm>
      </p:grpSpPr>
      <p:sp>
        <p:nvSpPr>
          <p:cNvPr id="13" name="Gleichschenkliges Dreieck 12">
            <a:extLst>
              <a:ext uri="{FF2B5EF4-FFF2-40B4-BE49-F238E27FC236}">
                <a16:creationId xmlns:a16="http://schemas.microsoft.com/office/drawing/2014/main" id="{85649D8F-13CC-40D2-83FA-0B2FDEB65B1F}"/>
              </a:ext>
            </a:extLst>
          </p:cNvPr>
          <p:cNvSpPr/>
          <p:nvPr userDrawn="1"/>
        </p:nvSpPr>
        <p:spPr>
          <a:xfrm rot="5400000">
            <a:off x="1505130" y="-2485588"/>
            <a:ext cx="12887324" cy="15874582"/>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4" name="Gleichschenkliges Dreieck 13">
            <a:extLst>
              <a:ext uri="{FF2B5EF4-FFF2-40B4-BE49-F238E27FC236}">
                <a16:creationId xmlns:a16="http://schemas.microsoft.com/office/drawing/2014/main" id="{C81E68A4-67AA-44DA-B3D1-2E4FA09B6F57}"/>
              </a:ext>
            </a:extLst>
          </p:cNvPr>
          <p:cNvSpPr/>
          <p:nvPr userDrawn="1"/>
        </p:nvSpPr>
        <p:spPr>
          <a:xfrm rot="16200000">
            <a:off x="4692798" y="-648340"/>
            <a:ext cx="6725816" cy="8272597"/>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solidFill>
                <a:schemeClr val="accent3"/>
              </a:solidFill>
            </a:endParaRPr>
          </a:p>
        </p:txBody>
      </p:sp>
      <p:sp>
        <p:nvSpPr>
          <p:cNvPr id="3" name="Content Placeholder 2"/>
          <p:cNvSpPr>
            <a:spLocks noGrp="1"/>
          </p:cNvSpPr>
          <p:nvPr>
            <p:ph idx="1"/>
          </p:nvPr>
        </p:nvSpPr>
        <p:spPr>
          <a:xfrm>
            <a:off x="4231648" y="731520"/>
            <a:ext cx="6408964" cy="5257800"/>
          </a:xfrm>
        </p:spPr>
        <p:txBody>
          <a:bodyPr/>
          <a:lstStyle>
            <a:lvl2pPr marL="384048" indent="-182880">
              <a:buFont typeface="Wingdings" panose="05000000000000000000" pitchFamily="2" charset="2"/>
              <a:buChar char="§"/>
              <a:defRPr/>
            </a:lvl2pPr>
            <a:lvl3pPr marL="566928" indent="-182880">
              <a:buFont typeface="Arial" panose="020B0604020202020204" pitchFamily="34" charset="0"/>
              <a:buChar char="•"/>
              <a:defRPr/>
            </a:lvl3pPr>
          </a:lstStyle>
          <a:p>
            <a:pPr lvl="0"/>
            <a:r>
              <a:rPr lang="en-GB"/>
              <a:t>Click to edit Master text styles</a:t>
            </a:r>
          </a:p>
          <a:p>
            <a:pPr lvl="1"/>
            <a:r>
              <a:rPr lang="en-GB"/>
              <a:t>Second level</a:t>
            </a:r>
          </a:p>
          <a:p>
            <a:pPr lvl="2"/>
            <a:r>
              <a:rPr lang="en-GB"/>
              <a:t>Third level</a:t>
            </a:r>
          </a:p>
          <a:p>
            <a:pPr lvl="3"/>
            <a:r>
              <a:rPr lang="en-GB"/>
              <a:t>Fourth level</a:t>
            </a:r>
          </a:p>
        </p:txBody>
      </p:sp>
      <p:sp>
        <p:nvSpPr>
          <p:cNvPr id="11" name="Gleichschenkliges Dreieck 10">
            <a:extLst>
              <a:ext uri="{FF2B5EF4-FFF2-40B4-BE49-F238E27FC236}">
                <a16:creationId xmlns:a16="http://schemas.microsoft.com/office/drawing/2014/main" id="{3E55DF6B-7B72-4128-B429-378158D6CCF3}"/>
              </a:ext>
            </a:extLst>
          </p:cNvPr>
          <p:cNvSpPr/>
          <p:nvPr userDrawn="1"/>
        </p:nvSpPr>
        <p:spPr>
          <a:xfrm rot="5400000">
            <a:off x="801786" y="-1031449"/>
            <a:ext cx="7081741" cy="8697170"/>
          </a:xfrm>
          <a:prstGeom prst="triangle">
            <a:avLst/>
          </a:prstGeom>
          <a:solidFill>
            <a:srgbClr val="001C3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5" name="Content Placeholder 2">
            <a:extLst>
              <a:ext uri="{FF2B5EF4-FFF2-40B4-BE49-F238E27FC236}">
                <a16:creationId xmlns:a16="http://schemas.microsoft.com/office/drawing/2014/main" id="{C68AAFF8-2B8A-487B-AE81-C63C2B8F266F}"/>
              </a:ext>
            </a:extLst>
          </p:cNvPr>
          <p:cNvSpPr>
            <a:spLocks noGrp="1"/>
          </p:cNvSpPr>
          <p:nvPr>
            <p:ph sz="half" idx="13"/>
          </p:nvPr>
        </p:nvSpPr>
        <p:spPr>
          <a:xfrm>
            <a:off x="756651" y="1295400"/>
            <a:ext cx="2933606" cy="3848100"/>
          </a:xfrm>
          <a:solidFill>
            <a:srgbClr val="001C3E"/>
          </a:solidFill>
        </p:spPr>
        <p:txBody>
          <a:bodyPr/>
          <a:lstStyle>
            <a:lvl1pPr>
              <a:defRPr>
                <a:solidFill>
                  <a:schemeClr val="accent6"/>
                </a:solidFill>
              </a:defRPr>
            </a:lvl1pPr>
            <a:lvl2pPr>
              <a:defRPr>
                <a:solidFill>
                  <a:schemeClr val="accent6"/>
                </a:solidFill>
              </a:defRPr>
            </a:lvl2pPr>
            <a:lvl3pPr>
              <a:defRPr>
                <a:solidFill>
                  <a:schemeClr val="accent6"/>
                </a:solidFill>
              </a:defRPr>
            </a:lvl3pPr>
            <a:lvl4pPr>
              <a:defRPr>
                <a:solidFill>
                  <a:schemeClr val="accent6"/>
                </a:solidFill>
              </a:defRPr>
            </a:lvl4pPr>
            <a:lvl5pPr>
              <a:defRPr>
                <a:solidFill>
                  <a:schemeClr val="accent6"/>
                </a:solidFill>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12" name="Date Placeholder 3">
            <a:extLst>
              <a:ext uri="{FF2B5EF4-FFF2-40B4-BE49-F238E27FC236}">
                <a16:creationId xmlns:a16="http://schemas.microsoft.com/office/drawing/2014/main" id="{EE098DD1-BB01-498C-A0DA-E8B82E7B7DE3}"/>
              </a:ext>
            </a:extLst>
          </p:cNvPr>
          <p:cNvSpPr>
            <a:spLocks noGrp="1"/>
          </p:cNvSpPr>
          <p:nvPr>
            <p:ph type="dt" sz="half" idx="2"/>
          </p:nvPr>
        </p:nvSpPr>
        <p:spPr>
          <a:xfrm>
            <a:off x="10976669" y="6358185"/>
            <a:ext cx="881535" cy="372815"/>
          </a:xfrm>
          <a:prstGeom prst="rect">
            <a:avLst/>
          </a:prstGeom>
        </p:spPr>
        <p:txBody>
          <a:bodyPr vert="horz" lIns="91440" tIns="45720" rIns="91440" bIns="45720" rtlCol="0" anchor="ctr"/>
          <a:lstStyle>
            <a:lvl1pPr algn="l">
              <a:defRPr sz="900">
                <a:solidFill>
                  <a:schemeClr val="tx1"/>
                </a:solidFill>
                <a:latin typeface="Marine Light" panose="02000503030000020004" pitchFamily="50" charset="0"/>
                <a:cs typeface="Arial" panose="020B0604020202020204" pitchFamily="34" charset="0"/>
              </a:defRPr>
            </a:lvl1pPr>
          </a:lstStyle>
          <a:p>
            <a:r>
              <a:rPr lang="de-DE" dirty="0"/>
              <a:t>02.12.2021</a:t>
            </a:r>
            <a:endParaRPr lang="en-US" dirty="0"/>
          </a:p>
        </p:txBody>
      </p:sp>
      <p:sp>
        <p:nvSpPr>
          <p:cNvPr id="16" name="Footer Placeholder 4">
            <a:extLst>
              <a:ext uri="{FF2B5EF4-FFF2-40B4-BE49-F238E27FC236}">
                <a16:creationId xmlns:a16="http://schemas.microsoft.com/office/drawing/2014/main" id="{BDD2AF25-F27C-4C02-9B5C-4BEE10132F75}"/>
              </a:ext>
            </a:extLst>
          </p:cNvPr>
          <p:cNvSpPr>
            <a:spLocks noGrp="1"/>
          </p:cNvSpPr>
          <p:nvPr>
            <p:ph type="ftr" sz="quarter" idx="3"/>
          </p:nvPr>
        </p:nvSpPr>
        <p:spPr>
          <a:xfrm>
            <a:off x="5358389" y="6350496"/>
            <a:ext cx="4477750" cy="405903"/>
          </a:xfrm>
          <a:prstGeom prst="rect">
            <a:avLst/>
          </a:prstGeom>
        </p:spPr>
        <p:txBody>
          <a:bodyPr vert="horz" lIns="91440" tIns="45720" rIns="91440" bIns="45720" rtlCol="0" anchor="ctr"/>
          <a:lstStyle>
            <a:lvl1pPr algn="ctr">
              <a:defRPr sz="900" cap="all" baseline="0">
                <a:solidFill>
                  <a:schemeClr val="tx1"/>
                </a:solidFill>
                <a:latin typeface="Marine Light" panose="02000503030000020004" pitchFamily="50" charset="0"/>
                <a:cs typeface="Arial" panose="020B0604020202020204" pitchFamily="34" charset="0"/>
              </a:defRPr>
            </a:lvl1pPr>
          </a:lstStyle>
          <a:p>
            <a:endParaRPr lang="en-US" dirty="0"/>
          </a:p>
        </p:txBody>
      </p:sp>
      <p:sp>
        <p:nvSpPr>
          <p:cNvPr id="17" name="Slide Number Placeholder 5">
            <a:extLst>
              <a:ext uri="{FF2B5EF4-FFF2-40B4-BE49-F238E27FC236}">
                <a16:creationId xmlns:a16="http://schemas.microsoft.com/office/drawing/2014/main" id="{BF1602FE-2DAC-4D8B-B41A-66534FEBF81C}"/>
              </a:ext>
            </a:extLst>
          </p:cNvPr>
          <p:cNvSpPr>
            <a:spLocks noGrp="1"/>
          </p:cNvSpPr>
          <p:nvPr>
            <p:ph type="sldNum" sz="quarter" idx="4"/>
          </p:nvPr>
        </p:nvSpPr>
        <p:spPr>
          <a:xfrm>
            <a:off x="9906000" y="6358185"/>
            <a:ext cx="748808" cy="372815"/>
          </a:xfrm>
          <a:prstGeom prst="rect">
            <a:avLst/>
          </a:prstGeom>
        </p:spPr>
        <p:txBody>
          <a:bodyPr vert="horz" lIns="91440" tIns="45720" rIns="91440" bIns="45720" rtlCol="0" anchor="ctr"/>
          <a:lstStyle>
            <a:lvl1pPr algn="r">
              <a:defRPr sz="1050">
                <a:solidFill>
                  <a:schemeClr val="tx1"/>
                </a:solidFill>
                <a:latin typeface="+mj-lt"/>
                <a:cs typeface="Arial" panose="020B0604020202020204" pitchFamily="34" charset="0"/>
              </a:defRPr>
            </a:lvl1pPr>
          </a:lstStyle>
          <a:p>
            <a:fld id="{4FAB73BC-B049-4115-A692-8D63A059BFB8}" type="slidenum">
              <a:rPr lang="en-US" smtClean="0"/>
              <a:pPr/>
              <a:t>‹#›</a:t>
            </a:fld>
            <a:endParaRPr lang="en-US" dirty="0"/>
          </a:p>
        </p:txBody>
      </p:sp>
      <p:pic>
        <p:nvPicPr>
          <p:cNvPr id="18" name="Grafik 17" descr="Ein Bild, das Text enthält.&#10;&#10;Automatisch generierte Beschreibung">
            <a:extLst>
              <a:ext uri="{FF2B5EF4-FFF2-40B4-BE49-F238E27FC236}">
                <a16:creationId xmlns:a16="http://schemas.microsoft.com/office/drawing/2014/main" id="{D7CED02A-4748-43A8-B8E4-F67176A82A12}"/>
              </a:ext>
            </a:extLst>
          </p:cNvPr>
          <p:cNvPicPr>
            <a:picLocks noChangeAspect="1"/>
          </p:cNvPicPr>
          <p:nvPr userDrawn="1"/>
        </p:nvPicPr>
        <p:blipFill>
          <a:blip r:embed="rId2"/>
          <a:stretch>
            <a:fillRect/>
          </a:stretch>
        </p:blipFill>
        <p:spPr>
          <a:xfrm>
            <a:off x="509011" y="6195993"/>
            <a:ext cx="4849378" cy="667513"/>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 name="Gleichschenkliges Dreieck 17">
            <a:extLst>
              <a:ext uri="{FF2B5EF4-FFF2-40B4-BE49-F238E27FC236}">
                <a16:creationId xmlns:a16="http://schemas.microsoft.com/office/drawing/2014/main" id="{1D8B6824-FE5E-4C9A-B35A-AD17C9E37605}"/>
              </a:ext>
            </a:extLst>
          </p:cNvPr>
          <p:cNvSpPr/>
          <p:nvPr userDrawn="1"/>
        </p:nvSpPr>
        <p:spPr>
          <a:xfrm rot="5400000">
            <a:off x="1487699" y="-2398503"/>
            <a:ext cx="12887324" cy="15874582"/>
          </a:xfrm>
          <a:prstGeom prst="triangl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p>
        </p:txBody>
      </p:sp>
      <p:sp>
        <p:nvSpPr>
          <p:cNvPr id="19" name="Gleichschenkliges Dreieck 18">
            <a:extLst>
              <a:ext uri="{FF2B5EF4-FFF2-40B4-BE49-F238E27FC236}">
                <a16:creationId xmlns:a16="http://schemas.microsoft.com/office/drawing/2014/main" id="{4F7FEAD1-DF7B-4EB7-AD58-743B9CB6E2F6}"/>
              </a:ext>
            </a:extLst>
          </p:cNvPr>
          <p:cNvSpPr/>
          <p:nvPr userDrawn="1"/>
        </p:nvSpPr>
        <p:spPr>
          <a:xfrm rot="16200000">
            <a:off x="4692798" y="-648340"/>
            <a:ext cx="6725816" cy="8272597"/>
          </a:xfrm>
          <a:prstGeom prst="triangle">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DE" dirty="0">
              <a:solidFill>
                <a:schemeClr val="accent3"/>
              </a:solidFill>
            </a:endParaRPr>
          </a:p>
        </p:txBody>
      </p:sp>
      <p:sp>
        <p:nvSpPr>
          <p:cNvPr id="2" name="Title Placeholder 1"/>
          <p:cNvSpPr>
            <a:spLocks noGrp="1"/>
          </p:cNvSpPr>
          <p:nvPr>
            <p:ph type="title"/>
          </p:nvPr>
        </p:nvSpPr>
        <p:spPr>
          <a:xfrm>
            <a:off x="687848" y="257595"/>
            <a:ext cx="9966960" cy="1450757"/>
          </a:xfrm>
          <a:prstGeom prst="rect">
            <a:avLst/>
          </a:prstGeom>
        </p:spPr>
        <p:txBody>
          <a:bodyPr vert="horz" lIns="91440" tIns="45720" rIns="91440" bIns="45720" rtlCol="0" anchor="b">
            <a:normAutofit/>
          </a:bodyPr>
          <a:lstStyle/>
          <a:p>
            <a:r>
              <a:rPr lang="de-DE" dirty="0"/>
              <a:t>Titelmasterformat durch Klicken bearbeiten</a:t>
            </a:r>
            <a:endParaRPr lang="en-US" dirty="0"/>
          </a:p>
        </p:txBody>
      </p:sp>
      <p:sp>
        <p:nvSpPr>
          <p:cNvPr id="3" name="Text Placeholder 2"/>
          <p:cNvSpPr>
            <a:spLocks noGrp="1"/>
          </p:cNvSpPr>
          <p:nvPr>
            <p:ph type="body" idx="1"/>
          </p:nvPr>
        </p:nvSpPr>
        <p:spPr>
          <a:xfrm>
            <a:off x="720603" y="1850252"/>
            <a:ext cx="9934205" cy="4342164"/>
          </a:xfrm>
          <a:prstGeom prst="rect">
            <a:avLst/>
          </a:prstGeom>
        </p:spPr>
        <p:txBody>
          <a:bodyPr vert="horz" lIns="0" tIns="45720" rIns="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p:txBody>
      </p:sp>
      <p:sp>
        <p:nvSpPr>
          <p:cNvPr id="4" name="Date Placeholder 3"/>
          <p:cNvSpPr>
            <a:spLocks noGrp="1"/>
          </p:cNvSpPr>
          <p:nvPr>
            <p:ph type="dt" sz="half" idx="2"/>
          </p:nvPr>
        </p:nvSpPr>
        <p:spPr>
          <a:xfrm>
            <a:off x="10976669" y="6383585"/>
            <a:ext cx="881535" cy="372815"/>
          </a:xfrm>
          <a:prstGeom prst="rect">
            <a:avLst/>
          </a:prstGeom>
        </p:spPr>
        <p:txBody>
          <a:bodyPr vert="horz" lIns="91440" tIns="45720" rIns="91440" bIns="45720" rtlCol="0" anchor="ctr"/>
          <a:lstStyle>
            <a:lvl1pPr algn="l">
              <a:defRPr sz="900">
                <a:solidFill>
                  <a:schemeClr val="tx1"/>
                </a:solidFill>
                <a:latin typeface="Marine Light" panose="02000503030000020004" pitchFamily="50" charset="0"/>
                <a:cs typeface="Arial" panose="020B0604020202020204" pitchFamily="34" charset="0"/>
              </a:defRPr>
            </a:lvl1pPr>
          </a:lstStyle>
          <a:p>
            <a:r>
              <a:rPr lang="de-DE" dirty="0"/>
              <a:t>02.12.2021</a:t>
            </a:r>
            <a:endParaRPr lang="en-US" dirty="0"/>
          </a:p>
        </p:txBody>
      </p:sp>
      <p:sp>
        <p:nvSpPr>
          <p:cNvPr id="5" name="Footer Placeholder 4"/>
          <p:cNvSpPr>
            <a:spLocks noGrp="1"/>
          </p:cNvSpPr>
          <p:nvPr>
            <p:ph type="ftr" sz="quarter" idx="3"/>
          </p:nvPr>
        </p:nvSpPr>
        <p:spPr>
          <a:xfrm>
            <a:off x="5358389" y="6375896"/>
            <a:ext cx="4477750" cy="405903"/>
          </a:xfrm>
          <a:prstGeom prst="rect">
            <a:avLst/>
          </a:prstGeom>
        </p:spPr>
        <p:txBody>
          <a:bodyPr vert="horz" lIns="91440" tIns="45720" rIns="91440" bIns="45720" rtlCol="0" anchor="ctr"/>
          <a:lstStyle>
            <a:lvl1pPr algn="ctr">
              <a:defRPr sz="900" cap="all" baseline="0">
                <a:solidFill>
                  <a:schemeClr val="tx1"/>
                </a:solidFill>
                <a:latin typeface="Marine Light" panose="02000503030000020004" pitchFamily="50"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6000" y="6383585"/>
            <a:ext cx="748808" cy="372815"/>
          </a:xfrm>
          <a:prstGeom prst="rect">
            <a:avLst/>
          </a:prstGeom>
        </p:spPr>
        <p:txBody>
          <a:bodyPr vert="horz" lIns="91440" tIns="45720" rIns="91440" bIns="45720" rtlCol="0" anchor="ctr"/>
          <a:lstStyle>
            <a:lvl1pPr algn="r">
              <a:defRPr sz="1050">
                <a:solidFill>
                  <a:schemeClr val="tx1"/>
                </a:solidFill>
                <a:latin typeface="+mj-lt"/>
                <a:cs typeface="Arial" panose="020B0604020202020204" pitchFamily="34" charset="0"/>
              </a:defRPr>
            </a:lvl1pPr>
          </a:lstStyle>
          <a:p>
            <a:fld id="{4FAB73BC-B049-4115-A692-8D63A059BFB8}" type="slidenum">
              <a:rPr lang="en-US" smtClean="0"/>
              <a:pPr/>
              <a:t>‹#›</a:t>
            </a:fld>
            <a:endParaRPr lang="en-US" dirty="0"/>
          </a:p>
        </p:txBody>
      </p:sp>
      <p:cxnSp>
        <p:nvCxnSpPr>
          <p:cNvPr id="10" name="Straight Connector 9"/>
          <p:cNvCxnSpPr/>
          <p:nvPr/>
        </p:nvCxnSpPr>
        <p:spPr>
          <a:xfrm>
            <a:off x="687848" y="1765628"/>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Grafik 7" descr="Ein Bild, das Text enthält.&#10;&#10;Automatisch generierte Beschreibung">
            <a:extLst>
              <a:ext uri="{FF2B5EF4-FFF2-40B4-BE49-F238E27FC236}">
                <a16:creationId xmlns:a16="http://schemas.microsoft.com/office/drawing/2014/main" id="{59CA2693-D411-43CE-9CA8-4583A50CC949}"/>
              </a:ext>
            </a:extLst>
          </p:cNvPr>
          <p:cNvPicPr>
            <a:picLocks noChangeAspect="1"/>
          </p:cNvPicPr>
          <p:nvPr userDrawn="1"/>
        </p:nvPicPr>
        <p:blipFill>
          <a:blip r:embed="rId10"/>
          <a:stretch>
            <a:fillRect/>
          </a:stretch>
        </p:blipFill>
        <p:spPr>
          <a:xfrm>
            <a:off x="509011" y="6221393"/>
            <a:ext cx="4849378" cy="667513"/>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64" r:id="rId2"/>
    <p:sldLayoutId id="2147483651" r:id="rId3"/>
    <p:sldLayoutId id="2147483665" r:id="rId4"/>
    <p:sldLayoutId id="2147483660" r:id="rId5"/>
    <p:sldLayoutId id="2147483652" r:id="rId6"/>
    <p:sldLayoutId id="2147483653" r:id="rId7"/>
    <p:sldLayoutId id="2147483656" r:id="rId8"/>
  </p:sldLayoutIdLst>
  <p:hf sldNum="0" hdr="0" ftr="0" dt="0"/>
  <p:txStyles>
    <p:titleStyle>
      <a:lvl1pPr algn="l" defTabSz="914400" rtl="0" eaLnBrk="1" latinLnBrk="0" hangingPunct="1">
        <a:lnSpc>
          <a:spcPct val="85000"/>
        </a:lnSpc>
        <a:spcBef>
          <a:spcPct val="0"/>
        </a:spcBef>
        <a:buNone/>
        <a:defRPr sz="4000" kern="1200" spc="-50" baseline="0">
          <a:solidFill>
            <a:srgbClr val="0B9DD0"/>
          </a:solidFill>
          <a:latin typeface="Marine Light" panose="02000503030000020004" pitchFamily="50" charset="0"/>
          <a:ea typeface="+mj-ea"/>
          <a:cs typeface="Arial" panose="020B0604020202020204"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545454"/>
          </a:solidFill>
          <a:latin typeface="Marine Light" panose="02000503030000020004" pitchFamily="50"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accent1"/>
        </a:buClr>
        <a:buFont typeface="Wingdings" panose="05000000000000000000" pitchFamily="2" charset="2"/>
        <a:buChar char="§"/>
        <a:defRPr sz="1800" kern="1200">
          <a:solidFill>
            <a:srgbClr val="545454"/>
          </a:solidFill>
          <a:latin typeface="Marine Light" panose="02000503030000020004" pitchFamily="50"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rgbClr val="545454"/>
          </a:solidFill>
          <a:latin typeface="Marine Light" panose="02000503030000020004" pitchFamily="50"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545454"/>
          </a:solidFill>
          <a:latin typeface="Marine Light" panose="02000503030000020004" pitchFamily="50"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Trebuchet MS" panose="020B0603020202020204" pitchFamily="34" charset="0"/>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3D3AF0-F875-4E6F-8698-CCAF6D281E22}"/>
              </a:ext>
            </a:extLst>
          </p:cNvPr>
          <p:cNvSpPr>
            <a:spLocks noGrp="1"/>
          </p:cNvSpPr>
          <p:nvPr>
            <p:ph type="title"/>
          </p:nvPr>
        </p:nvSpPr>
        <p:spPr>
          <a:xfrm>
            <a:off x="2466307" y="5033660"/>
            <a:ext cx="7838981" cy="822960"/>
          </a:xfrm>
        </p:spPr>
        <p:txBody>
          <a:bodyPr/>
          <a:lstStyle/>
          <a:p>
            <a:pPr>
              <a:lnSpc>
                <a:spcPct val="100000"/>
              </a:lnSpc>
              <a:spcAft>
                <a:spcPts val="600"/>
              </a:spcAft>
            </a:pPr>
            <a:r>
              <a:rPr lang="en-IE" sz="3600" dirty="0"/>
              <a:t>Tutorial 25 October 2023</a:t>
            </a:r>
          </a:p>
        </p:txBody>
      </p:sp>
      <p:sp>
        <p:nvSpPr>
          <p:cNvPr id="4" name="Text Placeholder 4">
            <a:extLst>
              <a:ext uri="{FF2B5EF4-FFF2-40B4-BE49-F238E27FC236}">
                <a16:creationId xmlns:a16="http://schemas.microsoft.com/office/drawing/2014/main" id="{426D48EA-2225-5BDF-F059-ABB9F493CC0B}"/>
              </a:ext>
            </a:extLst>
          </p:cNvPr>
          <p:cNvSpPr>
            <a:spLocks noGrp="1"/>
          </p:cNvSpPr>
          <p:nvPr>
            <p:ph type="body" sz="half" idx="2"/>
          </p:nvPr>
        </p:nvSpPr>
        <p:spPr>
          <a:xfrm>
            <a:off x="2176509" y="6010296"/>
            <a:ext cx="8128779" cy="599226"/>
          </a:xfrm>
        </p:spPr>
        <p:txBody>
          <a:bodyPr>
            <a:normAutofit lnSpcReduction="10000"/>
          </a:bodyPr>
          <a:lstStyle/>
          <a:p>
            <a:r>
              <a:rPr lang="en-GB" dirty="0"/>
              <a:t>Prof Tobias Lock, Jean Monnet Chair in EU Law </a:t>
            </a:r>
          </a:p>
          <a:p>
            <a:r>
              <a:rPr lang="en-GB" dirty="0"/>
              <a:t>Maynooth University</a:t>
            </a:r>
          </a:p>
        </p:txBody>
      </p:sp>
      <p:pic>
        <p:nvPicPr>
          <p:cNvPr id="5" name="Picture 4" descr="Graphical user interface, text, application&#10;&#10;Description automatically generated">
            <a:extLst>
              <a:ext uri="{FF2B5EF4-FFF2-40B4-BE49-F238E27FC236}">
                <a16:creationId xmlns:a16="http://schemas.microsoft.com/office/drawing/2014/main" id="{3E5E3188-2733-CE98-43E3-E99316400BED}"/>
              </a:ext>
            </a:extLst>
          </p:cNvPr>
          <p:cNvPicPr/>
          <p:nvPr/>
        </p:nvPicPr>
        <p:blipFill>
          <a:blip r:embed="rId2" cstate="print">
            <a:extLst>
              <a:ext uri="{28A0092B-C50C-407E-A947-70E740481C1C}">
                <a14:useLocalDpi xmlns:a14="http://schemas.microsoft.com/office/drawing/2010/main" val="0"/>
              </a:ext>
            </a:extLst>
          </a:blip>
          <a:stretch>
            <a:fillRect/>
          </a:stretch>
        </p:blipFill>
        <p:spPr>
          <a:xfrm>
            <a:off x="9632082" y="6317648"/>
            <a:ext cx="2559918" cy="515608"/>
          </a:xfrm>
          <a:prstGeom prst="rect">
            <a:avLst/>
          </a:prstGeom>
        </p:spPr>
      </p:pic>
    </p:spTree>
    <p:extLst>
      <p:ext uri="{BB962C8B-B14F-4D97-AF65-F5344CB8AC3E}">
        <p14:creationId xmlns:p14="http://schemas.microsoft.com/office/powerpoint/2010/main" val="1232392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1" name="Title 1">
            <a:extLst>
              <a:ext uri="{FF2B5EF4-FFF2-40B4-BE49-F238E27FC236}">
                <a16:creationId xmlns:a16="http://schemas.microsoft.com/office/drawing/2014/main" id="{740669D9-0B86-D730-6AAF-C2494C70A871}"/>
              </a:ext>
            </a:extLst>
          </p:cNvPr>
          <p:cNvSpPr>
            <a:spLocks noGrp="1"/>
          </p:cNvSpPr>
          <p:nvPr>
            <p:ph type="title"/>
          </p:nvPr>
        </p:nvSpPr>
        <p:spPr>
          <a:xfrm>
            <a:off x="687848" y="257596"/>
            <a:ext cx="9917806" cy="1435738"/>
          </a:xfrm>
        </p:spPr>
        <p:txBody>
          <a:bodyPr/>
          <a:lstStyle/>
          <a:p>
            <a:endParaRPr lang="en-US"/>
          </a:p>
        </p:txBody>
      </p:sp>
      <p:pic>
        <p:nvPicPr>
          <p:cNvPr id="1026" name="Picture 2" descr="Time to take a break - Even 10 minutes - Peter de Jager - Municipal World">
            <a:extLst>
              <a:ext uri="{FF2B5EF4-FFF2-40B4-BE49-F238E27FC236}">
                <a16:creationId xmlns:a16="http://schemas.microsoft.com/office/drawing/2014/main" id="{C89A50FD-38D0-F6C2-429A-6CF88F94E086}"/>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192" r="2" b="2"/>
          <a:stretch/>
        </p:blipFill>
        <p:spPr bwMode="auto">
          <a:xfrm>
            <a:off x="687848" y="1905000"/>
            <a:ext cx="9917806" cy="4267200"/>
          </a:xfrm>
          <a:prstGeom prst="rect">
            <a:avLst/>
          </a:prstGeom>
          <a:solidFill>
            <a:srgbClr val="FFFFFF"/>
          </a:solidFill>
        </p:spPr>
      </p:pic>
    </p:spTree>
    <p:extLst>
      <p:ext uri="{BB962C8B-B14F-4D97-AF65-F5344CB8AC3E}">
        <p14:creationId xmlns:p14="http://schemas.microsoft.com/office/powerpoint/2010/main" val="24445447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72C8-0A09-5E70-B38F-84555191937E}"/>
              </a:ext>
            </a:extLst>
          </p:cNvPr>
          <p:cNvSpPr>
            <a:spLocks noGrp="1"/>
          </p:cNvSpPr>
          <p:nvPr>
            <p:ph type="title"/>
          </p:nvPr>
        </p:nvSpPr>
        <p:spPr/>
        <p:txBody>
          <a:bodyPr/>
          <a:lstStyle/>
          <a:p>
            <a:r>
              <a:rPr lang="en-GB" dirty="0"/>
              <a:t>General discussion</a:t>
            </a:r>
          </a:p>
        </p:txBody>
      </p:sp>
      <p:sp>
        <p:nvSpPr>
          <p:cNvPr id="3" name="Content Placeholder 2">
            <a:extLst>
              <a:ext uri="{FF2B5EF4-FFF2-40B4-BE49-F238E27FC236}">
                <a16:creationId xmlns:a16="http://schemas.microsoft.com/office/drawing/2014/main" id="{4084AD7F-CBE9-A03B-3A1A-8209D3A5C11C}"/>
              </a:ext>
            </a:extLst>
          </p:cNvPr>
          <p:cNvSpPr>
            <a:spLocks noGrp="1"/>
          </p:cNvSpPr>
          <p:nvPr>
            <p:ph idx="1"/>
          </p:nvPr>
        </p:nvSpPr>
        <p:spPr/>
        <p:txBody>
          <a:bodyPr>
            <a:normAutofit/>
          </a:bodyPr>
          <a:lstStyle/>
          <a:p>
            <a:pPr marL="0" indent="0">
              <a:buNone/>
            </a:pPr>
            <a:endParaRPr lang="en-GB" b="1" dirty="0"/>
          </a:p>
          <a:p>
            <a:pPr marL="0" indent="0">
              <a:buNone/>
            </a:pPr>
            <a:endParaRPr lang="en-GB" b="1" dirty="0"/>
          </a:p>
          <a:p>
            <a:pPr marL="0" indent="0">
              <a:buNone/>
            </a:pPr>
            <a:r>
              <a:rPr lang="en-GB" b="1" dirty="0"/>
              <a:t>Do you have questions on:</a:t>
            </a:r>
          </a:p>
          <a:p>
            <a:pPr>
              <a:buFont typeface="Wingdings" pitchFamily="2" charset="2"/>
              <a:buChar char="Ø"/>
            </a:pPr>
            <a:r>
              <a:rPr lang="en-GB" dirty="0"/>
              <a:t>the videos;</a:t>
            </a:r>
          </a:p>
          <a:p>
            <a:pPr>
              <a:buFont typeface="Wingdings" pitchFamily="2" charset="2"/>
              <a:buChar char="Ø"/>
            </a:pPr>
            <a:r>
              <a:rPr lang="en-GB" dirty="0"/>
              <a:t>preliminary rulings;</a:t>
            </a:r>
          </a:p>
          <a:p>
            <a:pPr>
              <a:buFont typeface="Wingdings" pitchFamily="2" charset="2"/>
              <a:buChar char="Ø"/>
            </a:pPr>
            <a:r>
              <a:rPr lang="en-GB" dirty="0"/>
              <a:t>anything else on EU law?</a:t>
            </a:r>
          </a:p>
          <a:p>
            <a:pPr marL="0" indent="0">
              <a:buNone/>
            </a:pPr>
            <a:endParaRPr lang="en-GB" dirty="0"/>
          </a:p>
        </p:txBody>
      </p:sp>
    </p:spTree>
    <p:extLst>
      <p:ext uri="{BB962C8B-B14F-4D97-AF65-F5344CB8AC3E}">
        <p14:creationId xmlns:p14="http://schemas.microsoft.com/office/powerpoint/2010/main" val="29595555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72C8-0A09-5E70-B38F-84555191937E}"/>
              </a:ext>
            </a:extLst>
          </p:cNvPr>
          <p:cNvSpPr>
            <a:spLocks noGrp="1"/>
          </p:cNvSpPr>
          <p:nvPr>
            <p:ph type="title"/>
          </p:nvPr>
        </p:nvSpPr>
        <p:spPr/>
        <p:txBody>
          <a:bodyPr/>
          <a:lstStyle/>
          <a:p>
            <a:r>
              <a:rPr lang="en-GB" dirty="0"/>
              <a:t>General discussion</a:t>
            </a:r>
          </a:p>
        </p:txBody>
      </p:sp>
      <p:sp>
        <p:nvSpPr>
          <p:cNvPr id="3" name="Content Placeholder 2">
            <a:extLst>
              <a:ext uri="{FF2B5EF4-FFF2-40B4-BE49-F238E27FC236}">
                <a16:creationId xmlns:a16="http://schemas.microsoft.com/office/drawing/2014/main" id="{4084AD7F-CBE9-A03B-3A1A-8209D3A5C11C}"/>
              </a:ext>
            </a:extLst>
          </p:cNvPr>
          <p:cNvSpPr>
            <a:spLocks noGrp="1"/>
          </p:cNvSpPr>
          <p:nvPr>
            <p:ph idx="1"/>
          </p:nvPr>
        </p:nvSpPr>
        <p:spPr/>
        <p:txBody>
          <a:bodyPr>
            <a:normAutofit fontScale="92500" lnSpcReduction="20000"/>
          </a:bodyPr>
          <a:lstStyle/>
          <a:p>
            <a:pPr marL="0" indent="0">
              <a:buNone/>
            </a:pPr>
            <a:r>
              <a:rPr lang="en-GB" b="1" dirty="0"/>
              <a:t>The EU Commission has plans to introduce the following draft legislation:</a:t>
            </a:r>
          </a:p>
          <a:p>
            <a:pPr>
              <a:buFont typeface="Wingdings" pitchFamily="2" charset="2"/>
              <a:buChar char="Ø"/>
            </a:pPr>
            <a:r>
              <a:rPr lang="en-GB" dirty="0"/>
              <a:t>A Directive banning discrimination of persons due to their disability, age, sexual orientation and religion in the provision of goods and services. This Directive aims to complement and expand existing provisions laid down in Directive 2000/78, which prohibits discrimination on these grounds, but only in the fields of occupation and employment.</a:t>
            </a:r>
          </a:p>
          <a:p>
            <a:pPr>
              <a:buFont typeface="Wingdings" pitchFamily="2" charset="2"/>
              <a:buChar char="Ø"/>
            </a:pPr>
            <a:r>
              <a:rPr lang="en-GB" dirty="0"/>
              <a:t>A Regulation introducing an EU-wide patent.</a:t>
            </a:r>
          </a:p>
          <a:p>
            <a:pPr>
              <a:buFont typeface="Wingdings" pitchFamily="2" charset="2"/>
              <a:buChar char="Ø"/>
            </a:pPr>
            <a:r>
              <a:rPr lang="en-GB" dirty="0"/>
              <a:t>A Regulation providing every EU citizen with free primary care (access to a General Practitioner and medication) in every EU Member State. The Regulation would outlaw it for Member States to make GP visits and pharmacy prescriptions subject to a charge.</a:t>
            </a:r>
          </a:p>
          <a:p>
            <a:r>
              <a:rPr lang="en-GB" b="1" dirty="0"/>
              <a:t>Questions:</a:t>
            </a:r>
          </a:p>
          <a:p>
            <a:pPr>
              <a:buFont typeface="Wingdings" pitchFamily="2" charset="2"/>
              <a:buChar char="Ø"/>
            </a:pPr>
            <a:r>
              <a:rPr lang="en-GB" dirty="0"/>
              <a:t>For each envisaged piece of legislation: does the EU have competence?</a:t>
            </a:r>
          </a:p>
          <a:p>
            <a:pPr>
              <a:buFont typeface="Wingdings" pitchFamily="2" charset="2"/>
              <a:buChar char="Ø"/>
            </a:pPr>
            <a:r>
              <a:rPr lang="en-GB" dirty="0"/>
              <a:t>If the EU has competence: what would be the legislative procedure in each case?</a:t>
            </a:r>
          </a:p>
          <a:p>
            <a:pPr>
              <a:buFont typeface="Wingdings" pitchFamily="2" charset="2"/>
              <a:buChar char="Ø"/>
            </a:pPr>
            <a:r>
              <a:rPr lang="en-GB" dirty="0"/>
              <a:t>What is the difference between a directive and a regulation? Does the difference matter?</a:t>
            </a:r>
          </a:p>
        </p:txBody>
      </p:sp>
    </p:spTree>
    <p:extLst>
      <p:ext uri="{BB962C8B-B14F-4D97-AF65-F5344CB8AC3E}">
        <p14:creationId xmlns:p14="http://schemas.microsoft.com/office/powerpoint/2010/main" val="28865529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72C8-0A09-5E70-B38F-84555191937E}"/>
              </a:ext>
            </a:extLst>
          </p:cNvPr>
          <p:cNvSpPr>
            <a:spLocks noGrp="1"/>
          </p:cNvSpPr>
          <p:nvPr>
            <p:ph type="title"/>
          </p:nvPr>
        </p:nvSpPr>
        <p:spPr/>
        <p:txBody>
          <a:bodyPr/>
          <a:lstStyle/>
          <a:p>
            <a:r>
              <a:rPr lang="en-GB" dirty="0"/>
              <a:t>General discussion</a:t>
            </a:r>
          </a:p>
        </p:txBody>
      </p:sp>
      <p:sp>
        <p:nvSpPr>
          <p:cNvPr id="3" name="Content Placeholder 2">
            <a:extLst>
              <a:ext uri="{FF2B5EF4-FFF2-40B4-BE49-F238E27FC236}">
                <a16:creationId xmlns:a16="http://schemas.microsoft.com/office/drawing/2014/main" id="{4084AD7F-CBE9-A03B-3A1A-8209D3A5C11C}"/>
              </a:ext>
            </a:extLst>
          </p:cNvPr>
          <p:cNvSpPr>
            <a:spLocks noGrp="1"/>
          </p:cNvSpPr>
          <p:nvPr>
            <p:ph idx="1"/>
          </p:nvPr>
        </p:nvSpPr>
        <p:spPr/>
        <p:txBody>
          <a:bodyPr>
            <a:normAutofit/>
          </a:bodyPr>
          <a:lstStyle/>
          <a:p>
            <a:pPr marL="0" indent="0">
              <a:buNone/>
            </a:pPr>
            <a:r>
              <a:rPr lang="en-GB" b="1" dirty="0"/>
              <a:t>The EU Commission has plans to introduce the following draft legislation:</a:t>
            </a:r>
          </a:p>
          <a:p>
            <a:pPr>
              <a:buFont typeface="Wingdings" pitchFamily="2" charset="2"/>
              <a:buChar char="Ø"/>
            </a:pPr>
            <a:r>
              <a:rPr lang="en-GB" dirty="0">
                <a:solidFill>
                  <a:srgbClr val="FF0000"/>
                </a:solidFill>
              </a:rPr>
              <a:t>A Directive banning discrimination of persons due to their disability, age, sexual orientation and religion in the provision of goods and services. This Directive aims to complement and expand existing provisions laid down in Directive 2000/78, which prohibits discrimination on these grounds, but only in the fields of occupation and employment.</a:t>
            </a:r>
          </a:p>
          <a:p>
            <a:pPr>
              <a:buFont typeface="Wingdings" pitchFamily="2" charset="2"/>
              <a:buChar char="Ø"/>
            </a:pPr>
            <a:r>
              <a:rPr lang="en-GB" dirty="0"/>
              <a:t>Does the EU have competence?</a:t>
            </a:r>
          </a:p>
          <a:p>
            <a:pPr>
              <a:buFont typeface="Wingdings" pitchFamily="2" charset="2"/>
              <a:buChar char="Ø"/>
            </a:pPr>
            <a:r>
              <a:rPr lang="en-GB" dirty="0"/>
              <a:t>If the EU has competence: what would be the legislative procedure in each case?</a:t>
            </a:r>
          </a:p>
          <a:p>
            <a:pPr>
              <a:buFont typeface="Wingdings" pitchFamily="2" charset="2"/>
              <a:buChar char="Ø"/>
            </a:pPr>
            <a:r>
              <a:rPr lang="en-GB" dirty="0"/>
              <a:t>What is the difference between a directive and a regulation? Does the difference matter?</a:t>
            </a:r>
          </a:p>
        </p:txBody>
      </p:sp>
      <p:sp>
        <p:nvSpPr>
          <p:cNvPr id="4" name="Rounded Rectangle 3">
            <a:extLst>
              <a:ext uri="{FF2B5EF4-FFF2-40B4-BE49-F238E27FC236}">
                <a16:creationId xmlns:a16="http://schemas.microsoft.com/office/drawing/2014/main" id="{AF88BFFA-28D6-1E1C-3850-11A3543A36F0}"/>
              </a:ext>
            </a:extLst>
          </p:cNvPr>
          <p:cNvSpPr/>
          <p:nvPr/>
        </p:nvSpPr>
        <p:spPr>
          <a:xfrm>
            <a:off x="522514" y="4441371"/>
            <a:ext cx="11348357" cy="2041072"/>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Article 19 (1) TFEU</a:t>
            </a:r>
          </a:p>
          <a:p>
            <a:endParaRPr lang="en-IE" dirty="0"/>
          </a:p>
          <a:p>
            <a:r>
              <a:rPr lang="en-IE" dirty="0"/>
              <a:t>1. Without prejudice to the other provisions of the Treaties and within the limits of the powers conferred by them upon the Union, the Council, </a:t>
            </a:r>
            <a:r>
              <a:rPr lang="en-IE" dirty="0">
                <a:solidFill>
                  <a:srgbClr val="FF0000"/>
                </a:solidFill>
              </a:rPr>
              <a:t>acting unanimously in accordance with a special legislative procedure </a:t>
            </a:r>
            <a:r>
              <a:rPr lang="en-IE" dirty="0"/>
              <a:t>and after obtaining the consent of the European Parliament, may take </a:t>
            </a:r>
            <a:r>
              <a:rPr lang="en-IE" dirty="0">
                <a:solidFill>
                  <a:srgbClr val="C4153E"/>
                </a:solidFill>
              </a:rPr>
              <a:t>appropriate action </a:t>
            </a:r>
            <a:r>
              <a:rPr lang="en-IE" dirty="0"/>
              <a:t>to combat discrimination based on sex, racial or ethnic origin, religion or belief, disability, age or sexual orientation.</a:t>
            </a:r>
          </a:p>
          <a:p>
            <a:pPr algn="ctr"/>
            <a:endParaRPr lang="en-US" dirty="0"/>
          </a:p>
        </p:txBody>
      </p:sp>
    </p:spTree>
    <p:extLst>
      <p:ext uri="{BB962C8B-B14F-4D97-AF65-F5344CB8AC3E}">
        <p14:creationId xmlns:p14="http://schemas.microsoft.com/office/powerpoint/2010/main" val="403646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2" presetClass="exit" presetSubtype="4" fill="hold" grpId="1" nodeType="clickEffect">
                                  <p:stCondLst>
                                    <p:cond delay="0"/>
                                  </p:stCondLst>
                                  <p:childTnLst>
                                    <p:anim calcmode="lin" valueType="num">
                                      <p:cBhvr additive="base">
                                        <p:cTn id="18" dur="500"/>
                                        <p:tgtEl>
                                          <p:spTgt spid="4"/>
                                        </p:tgtEl>
                                        <p:attrNameLst>
                                          <p:attrName>ppt_y</p:attrName>
                                        </p:attrNameLst>
                                      </p:cBhvr>
                                      <p:tavLst>
                                        <p:tav tm="0">
                                          <p:val>
                                            <p:strVal val="#ppt_y"/>
                                          </p:val>
                                        </p:tav>
                                        <p:tav tm="100000">
                                          <p:val>
                                            <p:strVal val="#ppt_y+#ppt_h*1.125000"/>
                                          </p:val>
                                        </p:tav>
                                      </p:tavLst>
                                    </p:anim>
                                    <p:animEffect transition="out" filter="wipe(down)">
                                      <p:cBhvr>
                                        <p:cTn id="19" dur="500"/>
                                        <p:tgtEl>
                                          <p:spTgt spid="4"/>
                                        </p:tgtEl>
                                      </p:cBhvr>
                                    </p:animEffect>
                                    <p:set>
                                      <p:cBhvr>
                                        <p:cTn id="20" dur="1" fill="hold">
                                          <p:stCondLst>
                                            <p:cond delay="499"/>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72C8-0A09-5E70-B38F-84555191937E}"/>
              </a:ext>
            </a:extLst>
          </p:cNvPr>
          <p:cNvSpPr>
            <a:spLocks noGrp="1"/>
          </p:cNvSpPr>
          <p:nvPr>
            <p:ph type="title"/>
          </p:nvPr>
        </p:nvSpPr>
        <p:spPr/>
        <p:txBody>
          <a:bodyPr/>
          <a:lstStyle/>
          <a:p>
            <a:r>
              <a:rPr lang="en-GB" dirty="0"/>
              <a:t>General discussion</a:t>
            </a:r>
          </a:p>
        </p:txBody>
      </p:sp>
      <p:sp>
        <p:nvSpPr>
          <p:cNvPr id="3" name="Content Placeholder 2">
            <a:extLst>
              <a:ext uri="{FF2B5EF4-FFF2-40B4-BE49-F238E27FC236}">
                <a16:creationId xmlns:a16="http://schemas.microsoft.com/office/drawing/2014/main" id="{4084AD7F-CBE9-A03B-3A1A-8209D3A5C11C}"/>
              </a:ext>
            </a:extLst>
          </p:cNvPr>
          <p:cNvSpPr>
            <a:spLocks noGrp="1"/>
          </p:cNvSpPr>
          <p:nvPr>
            <p:ph idx="1"/>
          </p:nvPr>
        </p:nvSpPr>
        <p:spPr/>
        <p:txBody>
          <a:bodyPr>
            <a:normAutofit/>
          </a:bodyPr>
          <a:lstStyle/>
          <a:p>
            <a:pPr marL="0" indent="0">
              <a:buNone/>
            </a:pPr>
            <a:r>
              <a:rPr lang="en-GB" b="1" dirty="0"/>
              <a:t>The EU Commission has plans to introduce the following draft legislation:</a:t>
            </a:r>
          </a:p>
          <a:p>
            <a:pPr>
              <a:buFont typeface="Wingdings" pitchFamily="2" charset="2"/>
              <a:buChar char="Ø"/>
            </a:pPr>
            <a:r>
              <a:rPr lang="en-GB" dirty="0">
                <a:solidFill>
                  <a:srgbClr val="FF0000"/>
                </a:solidFill>
              </a:rPr>
              <a:t>A Regulation introducing an EU-wide patent.</a:t>
            </a:r>
          </a:p>
          <a:p>
            <a:r>
              <a:rPr lang="en-GB" b="1" dirty="0"/>
              <a:t>Questions:</a:t>
            </a:r>
          </a:p>
          <a:p>
            <a:pPr>
              <a:buFont typeface="Wingdings" pitchFamily="2" charset="2"/>
              <a:buChar char="Ø"/>
            </a:pPr>
            <a:r>
              <a:rPr lang="en-GB" dirty="0"/>
              <a:t>For each envisaged piece of legislation: does the EU have competence?</a:t>
            </a:r>
          </a:p>
          <a:p>
            <a:pPr>
              <a:buFont typeface="Wingdings" pitchFamily="2" charset="2"/>
              <a:buChar char="Ø"/>
            </a:pPr>
            <a:r>
              <a:rPr lang="en-GB" dirty="0"/>
              <a:t>If the EU has competence: what would be the legislative procedure in each case?</a:t>
            </a:r>
          </a:p>
          <a:p>
            <a:pPr>
              <a:buFont typeface="Wingdings" pitchFamily="2" charset="2"/>
              <a:buChar char="Ø"/>
            </a:pPr>
            <a:r>
              <a:rPr lang="en-GB" dirty="0"/>
              <a:t>What is the difference between a directive and a regulation? Does the difference matter?</a:t>
            </a:r>
          </a:p>
        </p:txBody>
      </p:sp>
      <p:sp>
        <p:nvSpPr>
          <p:cNvPr id="4" name="Rounded Rectangle 3">
            <a:extLst>
              <a:ext uri="{FF2B5EF4-FFF2-40B4-BE49-F238E27FC236}">
                <a16:creationId xmlns:a16="http://schemas.microsoft.com/office/drawing/2014/main" id="{F01F17CC-EDF3-2562-2E4F-AE77642EDC0B}"/>
              </a:ext>
            </a:extLst>
          </p:cNvPr>
          <p:cNvSpPr/>
          <p:nvPr/>
        </p:nvSpPr>
        <p:spPr>
          <a:xfrm>
            <a:off x="372836" y="4575661"/>
            <a:ext cx="11446327" cy="2024743"/>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Article 118 TFEU</a:t>
            </a:r>
          </a:p>
          <a:p>
            <a:r>
              <a:rPr lang="en-IE" dirty="0"/>
              <a:t>In the context of the establishment and functioning of the internal market, the European Parliament and the Council, acting in accordance with the </a:t>
            </a:r>
            <a:r>
              <a:rPr lang="en-IE" dirty="0">
                <a:solidFill>
                  <a:srgbClr val="FF0000"/>
                </a:solidFill>
              </a:rPr>
              <a:t>ordinary legislative procedure</a:t>
            </a:r>
            <a:r>
              <a:rPr lang="en-IE" dirty="0"/>
              <a:t>, shall establish measures for the creation of European intellectual property rights to provide uniform protection of intellectual property rights throughout the Union and for the setting up of centralised Union-wide authorisation, coordination and supervision arrangements.</a:t>
            </a:r>
          </a:p>
          <a:p>
            <a:pPr algn="ctr"/>
            <a:endParaRPr lang="en-US" dirty="0"/>
          </a:p>
        </p:txBody>
      </p:sp>
    </p:spTree>
    <p:extLst>
      <p:ext uri="{BB962C8B-B14F-4D97-AF65-F5344CB8AC3E}">
        <p14:creationId xmlns:p14="http://schemas.microsoft.com/office/powerpoint/2010/main" val="3271398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572C8-0A09-5E70-B38F-84555191937E}"/>
              </a:ext>
            </a:extLst>
          </p:cNvPr>
          <p:cNvSpPr>
            <a:spLocks noGrp="1"/>
          </p:cNvSpPr>
          <p:nvPr>
            <p:ph type="title"/>
          </p:nvPr>
        </p:nvSpPr>
        <p:spPr/>
        <p:txBody>
          <a:bodyPr/>
          <a:lstStyle/>
          <a:p>
            <a:r>
              <a:rPr lang="en-GB" dirty="0"/>
              <a:t>General discussion</a:t>
            </a:r>
          </a:p>
        </p:txBody>
      </p:sp>
      <p:sp>
        <p:nvSpPr>
          <p:cNvPr id="3" name="Content Placeholder 2">
            <a:extLst>
              <a:ext uri="{FF2B5EF4-FFF2-40B4-BE49-F238E27FC236}">
                <a16:creationId xmlns:a16="http://schemas.microsoft.com/office/drawing/2014/main" id="{4084AD7F-CBE9-A03B-3A1A-8209D3A5C11C}"/>
              </a:ext>
            </a:extLst>
          </p:cNvPr>
          <p:cNvSpPr>
            <a:spLocks noGrp="1"/>
          </p:cNvSpPr>
          <p:nvPr>
            <p:ph idx="1"/>
          </p:nvPr>
        </p:nvSpPr>
        <p:spPr/>
        <p:txBody>
          <a:bodyPr>
            <a:normAutofit/>
          </a:bodyPr>
          <a:lstStyle/>
          <a:p>
            <a:pPr marL="0" indent="0">
              <a:buNone/>
            </a:pPr>
            <a:r>
              <a:rPr lang="en-GB" b="1" dirty="0"/>
              <a:t>The EU Commission has plans to introduce the following draft legislation:</a:t>
            </a:r>
          </a:p>
          <a:p>
            <a:pPr>
              <a:buFont typeface="Wingdings" pitchFamily="2" charset="2"/>
              <a:buChar char="Ø"/>
            </a:pPr>
            <a:r>
              <a:rPr lang="en-GB" dirty="0">
                <a:solidFill>
                  <a:srgbClr val="FF0000"/>
                </a:solidFill>
              </a:rPr>
              <a:t>A Regulation providing every EU citizen with free primary care (access to a General Practitioner and medication) in every EU Member State. The Regulation would outlaw it for Member States to make GP visits and pharmacy prescriptions subject to a charge.</a:t>
            </a:r>
          </a:p>
          <a:p>
            <a:r>
              <a:rPr lang="en-GB" b="1" dirty="0"/>
              <a:t>Questions:</a:t>
            </a:r>
          </a:p>
          <a:p>
            <a:pPr>
              <a:buFont typeface="Wingdings" pitchFamily="2" charset="2"/>
              <a:buChar char="Ø"/>
            </a:pPr>
            <a:r>
              <a:rPr lang="en-GB" dirty="0"/>
              <a:t>For each envisaged piece of legislation: does the EU have competence?</a:t>
            </a:r>
          </a:p>
          <a:p>
            <a:pPr>
              <a:buFont typeface="Wingdings" pitchFamily="2" charset="2"/>
              <a:buChar char="Ø"/>
            </a:pPr>
            <a:r>
              <a:rPr lang="en-GB" dirty="0"/>
              <a:t>If the EU has competence: what would be the legislative procedure in each case?</a:t>
            </a:r>
          </a:p>
          <a:p>
            <a:pPr>
              <a:buFont typeface="Wingdings" pitchFamily="2" charset="2"/>
              <a:buChar char="Ø"/>
            </a:pPr>
            <a:r>
              <a:rPr lang="en-GB" dirty="0"/>
              <a:t>What is the difference between a directive and a regulation? Does the difference matter?</a:t>
            </a:r>
          </a:p>
        </p:txBody>
      </p:sp>
      <p:sp>
        <p:nvSpPr>
          <p:cNvPr id="4" name="Rounded Rectangle 3">
            <a:extLst>
              <a:ext uri="{FF2B5EF4-FFF2-40B4-BE49-F238E27FC236}">
                <a16:creationId xmlns:a16="http://schemas.microsoft.com/office/drawing/2014/main" id="{D6AF0B0F-CF6B-6E8B-6146-1C18BF3BB810}"/>
              </a:ext>
            </a:extLst>
          </p:cNvPr>
          <p:cNvSpPr/>
          <p:nvPr/>
        </p:nvSpPr>
        <p:spPr>
          <a:xfrm>
            <a:off x="7462157" y="751114"/>
            <a:ext cx="4572000" cy="5849290"/>
          </a:xfrm>
          <a:prstGeom prst="roundRect">
            <a:avLst/>
          </a:prstGeom>
          <a:solidFill>
            <a:schemeClr val="accent2">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Article 6 TFEU</a:t>
            </a:r>
          </a:p>
          <a:p>
            <a:r>
              <a:rPr lang="en-IE" dirty="0"/>
              <a:t>The Union shall have competence to carry out </a:t>
            </a:r>
            <a:r>
              <a:rPr lang="en-IE" dirty="0">
                <a:solidFill>
                  <a:srgbClr val="FF0000"/>
                </a:solidFill>
              </a:rPr>
              <a:t>actions to support, coordinate or supplement </a:t>
            </a:r>
            <a:r>
              <a:rPr lang="en-IE" dirty="0"/>
              <a:t>the actions of the Member States. The areas of such action shall, at European level, be:</a:t>
            </a:r>
          </a:p>
          <a:p>
            <a:r>
              <a:rPr lang="en-IE" dirty="0"/>
              <a:t>(a) </a:t>
            </a:r>
            <a:r>
              <a:rPr lang="en-IE" dirty="0">
                <a:solidFill>
                  <a:srgbClr val="FF0000"/>
                </a:solidFill>
              </a:rPr>
              <a:t>protection and improvement of human health</a:t>
            </a:r>
            <a:r>
              <a:rPr lang="en-IE" dirty="0"/>
              <a:t>;</a:t>
            </a:r>
          </a:p>
          <a:p>
            <a:r>
              <a:rPr lang="en-IE" dirty="0"/>
              <a:t>(b) industry;</a:t>
            </a:r>
          </a:p>
          <a:p>
            <a:r>
              <a:rPr lang="en-IE" dirty="0"/>
              <a:t>(c) culture;</a:t>
            </a:r>
          </a:p>
          <a:p>
            <a:r>
              <a:rPr lang="en-IE" dirty="0"/>
              <a:t>(d) tourism;</a:t>
            </a:r>
          </a:p>
          <a:p>
            <a:r>
              <a:rPr lang="en-IE" dirty="0"/>
              <a:t>(e) education, vocational training, youth and sport;</a:t>
            </a:r>
          </a:p>
          <a:p>
            <a:r>
              <a:rPr lang="en-IE" dirty="0"/>
              <a:t>(f) civil protection;</a:t>
            </a:r>
          </a:p>
          <a:p>
            <a:r>
              <a:rPr lang="en-IE" dirty="0"/>
              <a:t>(g) administrative cooperation.</a:t>
            </a:r>
          </a:p>
          <a:p>
            <a:endParaRPr lang="en-IE" dirty="0"/>
          </a:p>
          <a:p>
            <a:r>
              <a:rPr lang="en-IE" b="1" dirty="0">
                <a:solidFill>
                  <a:schemeClr val="accent1"/>
                </a:solidFill>
              </a:rPr>
              <a:t>NO SPECIFIC COMPETENCE to introduce free GP care.</a:t>
            </a:r>
          </a:p>
          <a:p>
            <a:pPr algn="ctr"/>
            <a:endParaRPr lang="en-US" dirty="0"/>
          </a:p>
        </p:txBody>
      </p:sp>
    </p:spTree>
    <p:extLst>
      <p:ext uri="{BB962C8B-B14F-4D97-AF65-F5344CB8AC3E}">
        <p14:creationId xmlns:p14="http://schemas.microsoft.com/office/powerpoint/2010/main" val="552025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4">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4">
                                            <p:txEl>
                                              <p:pRg st="8" end="8"/>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4">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a:extLst>
              <a:ext uri="{FF2B5EF4-FFF2-40B4-BE49-F238E27FC236}">
                <a16:creationId xmlns:a16="http://schemas.microsoft.com/office/drawing/2014/main" id="{06E10044-7484-4334-A17D-0C402E7C73A4}"/>
              </a:ext>
            </a:extLst>
          </p:cNvPr>
          <p:cNvSpPr>
            <a:spLocks noGrp="1"/>
          </p:cNvSpPr>
          <p:nvPr>
            <p:ph idx="1"/>
          </p:nvPr>
        </p:nvSpPr>
        <p:spPr/>
        <p:txBody>
          <a:bodyPr>
            <a:normAutofit/>
          </a:bodyPr>
          <a:lstStyle/>
          <a:p>
            <a:pPr algn="ctr"/>
            <a:endParaRPr lang="en-IE" sz="3600" dirty="0">
              <a:solidFill>
                <a:srgbClr val="FF0000"/>
              </a:solidFill>
            </a:endParaRPr>
          </a:p>
          <a:p>
            <a:pPr algn="ctr"/>
            <a:endParaRPr lang="en-IE" sz="3600" dirty="0">
              <a:solidFill>
                <a:srgbClr val="FF0000"/>
              </a:solidFill>
            </a:endParaRPr>
          </a:p>
          <a:p>
            <a:pPr algn="ctr"/>
            <a:endParaRPr lang="en-IE" sz="3600" dirty="0">
              <a:solidFill>
                <a:srgbClr val="FF0000"/>
              </a:solidFill>
            </a:endParaRPr>
          </a:p>
          <a:p>
            <a:pPr algn="ctr"/>
            <a:endParaRPr lang="en-IE" sz="3600" dirty="0">
              <a:solidFill>
                <a:srgbClr val="FF0000"/>
              </a:solidFill>
            </a:endParaRPr>
          </a:p>
          <a:p>
            <a:pPr algn="ctr"/>
            <a:r>
              <a:rPr lang="en-IE" sz="3600" dirty="0">
                <a:solidFill>
                  <a:srgbClr val="FF0000"/>
                </a:solidFill>
              </a:rPr>
              <a:t>Thank you!</a:t>
            </a:r>
            <a:endParaRPr lang="en-DE" sz="3600">
              <a:solidFill>
                <a:srgbClr val="FF0000"/>
              </a:solidFill>
            </a:endParaRPr>
          </a:p>
        </p:txBody>
      </p:sp>
    </p:spTree>
    <p:extLst>
      <p:ext uri="{BB962C8B-B14F-4D97-AF65-F5344CB8AC3E}">
        <p14:creationId xmlns:p14="http://schemas.microsoft.com/office/powerpoint/2010/main" val="2563412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4542A3-5DC5-4ABD-974D-9E3AD0F4305D}"/>
              </a:ext>
            </a:extLst>
          </p:cNvPr>
          <p:cNvSpPr>
            <a:spLocks noGrp="1"/>
          </p:cNvSpPr>
          <p:nvPr>
            <p:ph type="title"/>
          </p:nvPr>
        </p:nvSpPr>
        <p:spPr/>
        <p:txBody>
          <a:bodyPr/>
          <a:lstStyle/>
          <a:p>
            <a:r>
              <a:rPr lang="en-US" dirty="0"/>
              <a:t>Outline</a:t>
            </a:r>
            <a:endParaRPr lang="en-DE"/>
          </a:p>
        </p:txBody>
      </p:sp>
      <p:sp>
        <p:nvSpPr>
          <p:cNvPr id="5" name="Content Placeholder 4">
            <a:extLst>
              <a:ext uri="{FF2B5EF4-FFF2-40B4-BE49-F238E27FC236}">
                <a16:creationId xmlns:a16="http://schemas.microsoft.com/office/drawing/2014/main" id="{BDD9F1D0-F207-B311-A200-684E5A954BFE}"/>
              </a:ext>
            </a:extLst>
          </p:cNvPr>
          <p:cNvSpPr>
            <a:spLocks noGrp="1"/>
          </p:cNvSpPr>
          <p:nvPr>
            <p:ph idx="1"/>
          </p:nvPr>
        </p:nvSpPr>
        <p:spPr/>
        <p:txBody>
          <a:bodyPr/>
          <a:lstStyle/>
          <a:p>
            <a:r>
              <a:rPr lang="en-GB" dirty="0">
                <a:solidFill>
                  <a:srgbClr val="FF0000"/>
                </a:solidFill>
              </a:rPr>
              <a:t>1. Preliminary references</a:t>
            </a:r>
          </a:p>
          <a:p>
            <a:r>
              <a:rPr lang="en-GB" dirty="0"/>
              <a:t>a. Article 21 UPCA</a:t>
            </a:r>
          </a:p>
          <a:p>
            <a:r>
              <a:rPr lang="en-GB" dirty="0"/>
              <a:t>b. What are preliminary references?</a:t>
            </a:r>
          </a:p>
          <a:p>
            <a:r>
              <a:rPr lang="en-GB" dirty="0"/>
              <a:t>c. References from the UPC</a:t>
            </a:r>
          </a:p>
          <a:p>
            <a:r>
              <a:rPr lang="en-GB" dirty="0"/>
              <a:t>BREAK</a:t>
            </a:r>
          </a:p>
          <a:p>
            <a:r>
              <a:rPr lang="en-GB" dirty="0">
                <a:solidFill>
                  <a:srgbClr val="FF0000"/>
                </a:solidFill>
              </a:rPr>
              <a:t>2. General Discussion</a:t>
            </a:r>
          </a:p>
        </p:txBody>
      </p:sp>
    </p:spTree>
    <p:extLst>
      <p:ext uri="{BB962C8B-B14F-4D97-AF65-F5344CB8AC3E}">
        <p14:creationId xmlns:p14="http://schemas.microsoft.com/office/powerpoint/2010/main" val="15160521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73C632D-6D1A-4F2F-B09C-64DB2A9DD1ED}"/>
              </a:ext>
            </a:extLst>
          </p:cNvPr>
          <p:cNvSpPr>
            <a:spLocks noGrp="1"/>
          </p:cNvSpPr>
          <p:nvPr>
            <p:ph type="title"/>
          </p:nvPr>
        </p:nvSpPr>
        <p:spPr/>
        <p:txBody>
          <a:bodyPr/>
          <a:lstStyle/>
          <a:p>
            <a:r>
              <a:rPr lang="en-US" dirty="0"/>
              <a:t>Article 21 UPCA</a:t>
            </a:r>
            <a:br>
              <a:rPr lang="en-US" dirty="0"/>
            </a:br>
            <a:endParaRPr lang="en-DE"/>
          </a:p>
        </p:txBody>
      </p:sp>
      <p:sp>
        <p:nvSpPr>
          <p:cNvPr id="6" name="Content Placeholder 5">
            <a:extLst>
              <a:ext uri="{FF2B5EF4-FFF2-40B4-BE49-F238E27FC236}">
                <a16:creationId xmlns:a16="http://schemas.microsoft.com/office/drawing/2014/main" id="{12E30DE4-E2DD-752B-72B2-BBA968803E5B}"/>
              </a:ext>
            </a:extLst>
          </p:cNvPr>
          <p:cNvSpPr>
            <a:spLocks noGrp="1"/>
          </p:cNvSpPr>
          <p:nvPr>
            <p:ph sz="half" idx="1"/>
          </p:nvPr>
        </p:nvSpPr>
        <p:spPr>
          <a:xfrm>
            <a:off x="1790794" y="1696417"/>
            <a:ext cx="8242206" cy="3984997"/>
          </a:xfrm>
        </p:spPr>
        <p:txBody>
          <a:bodyPr>
            <a:normAutofit/>
          </a:bodyPr>
          <a:lstStyle/>
          <a:p>
            <a:pPr algn="ctr"/>
            <a:br>
              <a:rPr lang="en-IE" dirty="0">
                <a:effectLst/>
                <a:latin typeface="Times" pitchFamily="2" charset="0"/>
              </a:rPr>
            </a:br>
            <a:endParaRPr lang="en-IE" dirty="0">
              <a:effectLst/>
              <a:latin typeface="Times" pitchFamily="2" charset="0"/>
            </a:endParaRPr>
          </a:p>
          <a:p>
            <a:pPr marL="0" indent="0">
              <a:buNone/>
            </a:pPr>
            <a:r>
              <a:rPr lang="en-IE" i="1" dirty="0">
                <a:effectLst/>
                <a:latin typeface="Times" pitchFamily="2" charset="0"/>
              </a:rPr>
              <a:t>Article 21 </a:t>
            </a:r>
            <a:endParaRPr lang="en-IE" dirty="0">
              <a:effectLst/>
              <a:latin typeface="Times" pitchFamily="2" charset="0"/>
            </a:endParaRPr>
          </a:p>
          <a:p>
            <a:r>
              <a:rPr lang="en-IE" b="1" dirty="0">
                <a:effectLst/>
                <a:latin typeface="Times" pitchFamily="2" charset="0"/>
              </a:rPr>
              <a:t>Requests for preliminary rulings </a:t>
            </a:r>
            <a:endParaRPr lang="en-IE" dirty="0">
              <a:effectLst/>
              <a:latin typeface="Times" pitchFamily="2" charset="0"/>
            </a:endParaRPr>
          </a:p>
          <a:p>
            <a:r>
              <a:rPr lang="en-IE" dirty="0">
                <a:effectLst/>
                <a:latin typeface="Times" pitchFamily="2" charset="0"/>
              </a:rPr>
              <a:t>As a court common to the Contracting Member States and as part of their judicial system, the Court shall cooperate with the Court of Justice of the European Union to ensure the correct application and uniform interpretation of Union law, as any national court, in accordance with Article 267 TFEU in particular. Decisions of the Court of Justice of the European Union shall be binding on the Court. </a:t>
            </a:r>
          </a:p>
          <a:p>
            <a:endParaRPr lang="en-GB" dirty="0"/>
          </a:p>
        </p:txBody>
      </p:sp>
    </p:spTree>
    <p:extLst>
      <p:ext uri="{BB962C8B-B14F-4D97-AF65-F5344CB8AC3E}">
        <p14:creationId xmlns:p14="http://schemas.microsoft.com/office/powerpoint/2010/main" val="3742520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3620-157E-11F8-C88C-4D2D309295BA}"/>
              </a:ext>
            </a:extLst>
          </p:cNvPr>
          <p:cNvSpPr>
            <a:spLocks noGrp="1"/>
          </p:cNvSpPr>
          <p:nvPr>
            <p:ph type="title"/>
          </p:nvPr>
        </p:nvSpPr>
        <p:spPr/>
        <p:txBody>
          <a:bodyPr/>
          <a:lstStyle/>
          <a:p>
            <a:r>
              <a:rPr lang="en-US" dirty="0"/>
              <a:t>What are preliminary rulings?</a:t>
            </a:r>
            <a:br>
              <a:rPr lang="en-US" dirty="0"/>
            </a:br>
            <a:endParaRPr lang="en-GB" dirty="0"/>
          </a:p>
        </p:txBody>
      </p:sp>
      <p:sp>
        <p:nvSpPr>
          <p:cNvPr id="3" name="Content Placeholder 2">
            <a:extLst>
              <a:ext uri="{FF2B5EF4-FFF2-40B4-BE49-F238E27FC236}">
                <a16:creationId xmlns:a16="http://schemas.microsoft.com/office/drawing/2014/main" id="{5B7D11C9-75A5-9FB5-4AC7-33D045020115}"/>
              </a:ext>
            </a:extLst>
          </p:cNvPr>
          <p:cNvSpPr>
            <a:spLocks noGrp="1"/>
          </p:cNvSpPr>
          <p:nvPr>
            <p:ph idx="1"/>
          </p:nvPr>
        </p:nvSpPr>
        <p:spPr/>
        <p:txBody>
          <a:bodyPr>
            <a:normAutofit fontScale="92500" lnSpcReduction="20000"/>
          </a:bodyPr>
          <a:lstStyle/>
          <a:p>
            <a:r>
              <a:rPr lang="en-IE" dirty="0"/>
              <a:t>Article 267</a:t>
            </a:r>
          </a:p>
          <a:p>
            <a:r>
              <a:rPr lang="en-IE" dirty="0"/>
              <a:t>The Court of Justice of the European Union shall have jurisdiction to give preliminary rulings concerning:</a:t>
            </a:r>
          </a:p>
          <a:p>
            <a:r>
              <a:rPr lang="en-IE" dirty="0"/>
              <a:t>(a) the interpretation of the Treaties;</a:t>
            </a:r>
          </a:p>
          <a:p>
            <a:r>
              <a:rPr lang="en-IE" dirty="0"/>
              <a:t>(b) the validity and interpretation of acts of the institutions, bodies, offices or agencies of the Union;</a:t>
            </a:r>
          </a:p>
          <a:p>
            <a:r>
              <a:rPr lang="en-IE" dirty="0"/>
              <a:t>Where such a question is raised </a:t>
            </a:r>
            <a:r>
              <a:rPr lang="en-IE" dirty="0">
                <a:solidFill>
                  <a:srgbClr val="FF0000"/>
                </a:solidFill>
              </a:rPr>
              <a:t>before any court or tribunal of a Member State</a:t>
            </a:r>
            <a:r>
              <a:rPr lang="en-IE" dirty="0"/>
              <a:t>, that court or tribunal </a:t>
            </a:r>
            <a:r>
              <a:rPr lang="en-IE" u="sng" dirty="0">
                <a:solidFill>
                  <a:srgbClr val="00B050"/>
                </a:solidFill>
              </a:rPr>
              <a:t>may</a:t>
            </a:r>
            <a:r>
              <a:rPr lang="en-IE" dirty="0">
                <a:solidFill>
                  <a:srgbClr val="00B050"/>
                </a:solidFill>
              </a:rPr>
              <a:t>, </a:t>
            </a:r>
            <a:r>
              <a:rPr lang="en-IE" dirty="0"/>
              <a:t>if it considers that a decision on the question is necessary to enable it to give judgment, request the Court to give a ruling thereon.</a:t>
            </a:r>
          </a:p>
          <a:p>
            <a:r>
              <a:rPr lang="en-IE" dirty="0"/>
              <a:t>Where any such question is raised in a case pending </a:t>
            </a:r>
            <a:r>
              <a:rPr lang="en-IE" dirty="0">
                <a:solidFill>
                  <a:srgbClr val="FF0000"/>
                </a:solidFill>
              </a:rPr>
              <a:t>before a court or tribunal of a Member State against whose decisions there is no judicial remedy </a:t>
            </a:r>
            <a:r>
              <a:rPr lang="en-IE" dirty="0"/>
              <a:t>under national law, that court or tribunal </a:t>
            </a:r>
            <a:r>
              <a:rPr lang="en-IE" u="sng" dirty="0">
                <a:solidFill>
                  <a:srgbClr val="00B050"/>
                </a:solidFill>
              </a:rPr>
              <a:t>shall</a:t>
            </a:r>
            <a:r>
              <a:rPr lang="en-IE" dirty="0"/>
              <a:t> bring the matter before the Court.</a:t>
            </a:r>
          </a:p>
          <a:p>
            <a:r>
              <a:rPr lang="en-IE" dirty="0"/>
              <a:t>[…]</a:t>
            </a:r>
          </a:p>
          <a:p>
            <a:r>
              <a:rPr lang="en-IE" dirty="0"/>
              <a:t>--------------------------------------------------</a:t>
            </a:r>
          </a:p>
          <a:p>
            <a:pPr>
              <a:defRPr/>
            </a:pPr>
            <a:endParaRPr lang="en-GB" dirty="0"/>
          </a:p>
        </p:txBody>
      </p:sp>
    </p:spTree>
    <p:extLst>
      <p:ext uri="{BB962C8B-B14F-4D97-AF65-F5344CB8AC3E}">
        <p14:creationId xmlns:p14="http://schemas.microsoft.com/office/powerpoint/2010/main" val="20177425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3620-157E-11F8-C88C-4D2D309295BA}"/>
              </a:ext>
            </a:extLst>
          </p:cNvPr>
          <p:cNvSpPr>
            <a:spLocks noGrp="1"/>
          </p:cNvSpPr>
          <p:nvPr>
            <p:ph type="title"/>
          </p:nvPr>
        </p:nvSpPr>
        <p:spPr/>
        <p:txBody>
          <a:bodyPr/>
          <a:lstStyle/>
          <a:p>
            <a:r>
              <a:rPr lang="en-US" dirty="0"/>
              <a:t>What are preliminary rulings?</a:t>
            </a:r>
            <a:br>
              <a:rPr lang="en-US" dirty="0"/>
            </a:br>
            <a:endParaRPr lang="en-GB" dirty="0"/>
          </a:p>
        </p:txBody>
      </p:sp>
      <p:sp>
        <p:nvSpPr>
          <p:cNvPr id="3" name="Content Placeholder 2">
            <a:extLst>
              <a:ext uri="{FF2B5EF4-FFF2-40B4-BE49-F238E27FC236}">
                <a16:creationId xmlns:a16="http://schemas.microsoft.com/office/drawing/2014/main" id="{5B7D11C9-75A5-9FB5-4AC7-33D045020115}"/>
              </a:ext>
            </a:extLst>
          </p:cNvPr>
          <p:cNvSpPr>
            <a:spLocks noGrp="1"/>
          </p:cNvSpPr>
          <p:nvPr>
            <p:ph idx="1"/>
          </p:nvPr>
        </p:nvSpPr>
        <p:spPr/>
        <p:txBody>
          <a:bodyPr>
            <a:normAutofit/>
          </a:bodyPr>
          <a:lstStyle/>
          <a:p>
            <a:pPr>
              <a:defRPr/>
            </a:pPr>
            <a:r>
              <a:rPr lang="en-GB" dirty="0"/>
              <a:t>Preliminary rulings:</a:t>
            </a:r>
          </a:p>
          <a:p>
            <a:pPr>
              <a:buFont typeface="Wingdings" pitchFamily="2" charset="2"/>
              <a:buChar char="Ø"/>
              <a:defRPr/>
            </a:pPr>
            <a:r>
              <a:rPr lang="en-GB" dirty="0"/>
              <a:t>allow the national courts to ask the ECJ questions on the </a:t>
            </a:r>
          </a:p>
          <a:p>
            <a:pPr lvl="1">
              <a:buFont typeface="Wingdings" pitchFamily="2" charset="2"/>
              <a:buChar char="Ø"/>
              <a:defRPr/>
            </a:pPr>
            <a:r>
              <a:rPr lang="en-GB" dirty="0"/>
              <a:t>interpretation of EU law</a:t>
            </a:r>
          </a:p>
          <a:p>
            <a:pPr lvl="1">
              <a:buFont typeface="Wingdings" pitchFamily="2" charset="2"/>
              <a:buChar char="Ø"/>
              <a:defRPr/>
            </a:pPr>
            <a:r>
              <a:rPr lang="en-GB" dirty="0"/>
              <a:t>validity of EU Law</a:t>
            </a:r>
          </a:p>
          <a:p>
            <a:pPr>
              <a:buFont typeface="Wingdings" pitchFamily="2" charset="2"/>
              <a:buChar char="Ø"/>
              <a:defRPr/>
            </a:pPr>
            <a:r>
              <a:rPr lang="en-GB" dirty="0"/>
              <a:t>courts of last instance </a:t>
            </a:r>
            <a:r>
              <a:rPr lang="en-GB" u="sng" dirty="0"/>
              <a:t>must refer such questions</a:t>
            </a:r>
          </a:p>
          <a:p>
            <a:pPr lvl="1">
              <a:buFont typeface="Wingdings" pitchFamily="2" charset="2"/>
              <a:buChar char="Ø"/>
              <a:defRPr/>
            </a:pPr>
            <a:r>
              <a:rPr lang="en-GB" dirty="0"/>
              <a:t>exceptions (Case C-283/81 </a:t>
            </a:r>
            <a:r>
              <a:rPr lang="en-GB" i="1" dirty="0"/>
              <a:t>CILFIT</a:t>
            </a:r>
            <a:r>
              <a:rPr lang="en-GB" dirty="0"/>
              <a:t>):</a:t>
            </a:r>
          </a:p>
          <a:p>
            <a:pPr lvl="2">
              <a:buFont typeface="Wingdings" pitchFamily="2" charset="2"/>
              <a:buChar char="Ø"/>
              <a:defRPr/>
            </a:pPr>
            <a:r>
              <a:rPr lang="en-GB" dirty="0"/>
              <a:t>question is irrelevant to the outcome of the case</a:t>
            </a:r>
          </a:p>
          <a:p>
            <a:pPr lvl="2">
              <a:buFont typeface="Wingdings" pitchFamily="2" charset="2"/>
              <a:buChar char="Ø"/>
              <a:defRPr/>
            </a:pPr>
            <a:r>
              <a:rPr lang="en-GB" dirty="0"/>
              <a:t>answer to the question is obvious (</a:t>
            </a:r>
            <a:r>
              <a:rPr lang="en-GB" dirty="0" err="1"/>
              <a:t>acte</a:t>
            </a:r>
            <a:r>
              <a:rPr lang="en-GB" dirty="0"/>
              <a:t> </a:t>
            </a:r>
            <a:r>
              <a:rPr lang="en-GB" dirty="0" err="1"/>
              <a:t>clair</a:t>
            </a:r>
            <a:r>
              <a:rPr lang="en-GB" dirty="0"/>
              <a:t>)</a:t>
            </a:r>
          </a:p>
          <a:p>
            <a:pPr lvl="2">
              <a:buFont typeface="Wingdings" pitchFamily="2" charset="2"/>
              <a:buChar char="Ø"/>
              <a:defRPr/>
            </a:pPr>
            <a:r>
              <a:rPr lang="en-GB" dirty="0"/>
              <a:t>ECJ has already answered the question in another case (</a:t>
            </a:r>
            <a:r>
              <a:rPr lang="en-GB" dirty="0" err="1"/>
              <a:t>acte</a:t>
            </a:r>
            <a:r>
              <a:rPr lang="en-GB" dirty="0"/>
              <a:t> </a:t>
            </a:r>
            <a:r>
              <a:rPr lang="en-GB" dirty="0" err="1"/>
              <a:t>éclairé</a:t>
            </a:r>
            <a:r>
              <a:rPr lang="en-GB" dirty="0"/>
              <a:t>)</a:t>
            </a:r>
          </a:p>
          <a:p>
            <a:pPr>
              <a:buFont typeface="Wingdings" pitchFamily="2" charset="2"/>
              <a:buChar char="Ø"/>
              <a:defRPr/>
            </a:pPr>
            <a:r>
              <a:rPr lang="en-GB" dirty="0"/>
              <a:t>other courts </a:t>
            </a:r>
            <a:r>
              <a:rPr lang="en-GB" u="sng" dirty="0"/>
              <a:t>may refer</a:t>
            </a:r>
            <a:r>
              <a:rPr lang="en-GB" dirty="0"/>
              <a:t> such questions</a:t>
            </a:r>
          </a:p>
          <a:p>
            <a:pPr lvl="1">
              <a:buFont typeface="Wingdings" pitchFamily="2" charset="2"/>
              <a:buChar char="Ø"/>
              <a:defRPr/>
            </a:pPr>
            <a:r>
              <a:rPr lang="en-GB" dirty="0"/>
              <a:t>exception: validity of EU law is at stake – they must refer (Case C-314/85 </a:t>
            </a:r>
            <a:r>
              <a:rPr lang="en-GB" i="1" dirty="0" err="1"/>
              <a:t>Foto</a:t>
            </a:r>
            <a:r>
              <a:rPr lang="en-GB" i="1" dirty="0"/>
              <a:t> Frost</a:t>
            </a:r>
            <a:r>
              <a:rPr lang="en-GB" dirty="0"/>
              <a:t>)</a:t>
            </a:r>
          </a:p>
        </p:txBody>
      </p:sp>
    </p:spTree>
    <p:extLst>
      <p:ext uri="{BB962C8B-B14F-4D97-AF65-F5344CB8AC3E}">
        <p14:creationId xmlns:p14="http://schemas.microsoft.com/office/powerpoint/2010/main" val="705895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3620-157E-11F8-C88C-4D2D309295BA}"/>
              </a:ext>
            </a:extLst>
          </p:cNvPr>
          <p:cNvSpPr>
            <a:spLocks noGrp="1"/>
          </p:cNvSpPr>
          <p:nvPr>
            <p:ph type="title"/>
          </p:nvPr>
        </p:nvSpPr>
        <p:spPr/>
        <p:txBody>
          <a:bodyPr>
            <a:normAutofit/>
          </a:bodyPr>
          <a:lstStyle/>
          <a:p>
            <a:r>
              <a:rPr lang="en-US" dirty="0"/>
              <a:t>What are preliminary rulings?</a:t>
            </a:r>
            <a:br>
              <a:rPr lang="en-US" dirty="0"/>
            </a:br>
            <a:endParaRPr lang="en-GB" dirty="0"/>
          </a:p>
        </p:txBody>
      </p:sp>
      <p:sp>
        <p:nvSpPr>
          <p:cNvPr id="5" name="Rounded Rectangle 4">
            <a:extLst>
              <a:ext uri="{FF2B5EF4-FFF2-40B4-BE49-F238E27FC236}">
                <a16:creationId xmlns:a16="http://schemas.microsoft.com/office/drawing/2014/main" id="{2C298581-1498-DB7B-F713-E690CB6FBA08}"/>
              </a:ext>
            </a:extLst>
          </p:cNvPr>
          <p:cNvSpPr/>
          <p:nvPr/>
        </p:nvSpPr>
        <p:spPr>
          <a:xfrm>
            <a:off x="1663907" y="5171607"/>
            <a:ext cx="2773181" cy="914400"/>
          </a:xfrm>
          <a:prstGeom prst="roundRect">
            <a:avLst/>
          </a:prstGeom>
          <a:solidFill>
            <a:srgbClr val="00B0F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national court</a:t>
            </a:r>
          </a:p>
        </p:txBody>
      </p:sp>
      <p:sp>
        <p:nvSpPr>
          <p:cNvPr id="6" name="Content Placeholder 5">
            <a:extLst>
              <a:ext uri="{FF2B5EF4-FFF2-40B4-BE49-F238E27FC236}">
                <a16:creationId xmlns:a16="http://schemas.microsoft.com/office/drawing/2014/main" id="{60C9F90D-FC29-9534-0504-02EA5B9963FE}"/>
              </a:ext>
            </a:extLst>
          </p:cNvPr>
          <p:cNvSpPr>
            <a:spLocks noGrp="1"/>
          </p:cNvSpPr>
          <p:nvPr>
            <p:ph idx="1"/>
          </p:nvPr>
        </p:nvSpPr>
        <p:spPr>
          <a:xfrm>
            <a:off x="1480004" y="2219320"/>
            <a:ext cx="3140986" cy="808767"/>
          </a:xfrm>
          <a:prstGeom prst="roundRect">
            <a:avLst/>
          </a:prstGeom>
          <a:solidFill>
            <a:srgbClr val="C4153E"/>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Court of Justice </a:t>
            </a:r>
          </a:p>
        </p:txBody>
      </p:sp>
      <p:sp>
        <p:nvSpPr>
          <p:cNvPr id="7" name="Up Arrow 6">
            <a:extLst>
              <a:ext uri="{FF2B5EF4-FFF2-40B4-BE49-F238E27FC236}">
                <a16:creationId xmlns:a16="http://schemas.microsoft.com/office/drawing/2014/main" id="{92E79A7E-38DC-EA4F-E772-FD8A4BA5E037}"/>
              </a:ext>
            </a:extLst>
          </p:cNvPr>
          <p:cNvSpPr/>
          <p:nvPr/>
        </p:nvSpPr>
        <p:spPr>
          <a:xfrm>
            <a:off x="1858780" y="3114207"/>
            <a:ext cx="484632" cy="1896254"/>
          </a:xfrm>
          <a:prstGeom prst="upArrow">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t>
            </a:r>
          </a:p>
        </p:txBody>
      </p:sp>
      <p:sp>
        <p:nvSpPr>
          <p:cNvPr id="9" name="Down Arrow 8">
            <a:extLst>
              <a:ext uri="{FF2B5EF4-FFF2-40B4-BE49-F238E27FC236}">
                <a16:creationId xmlns:a16="http://schemas.microsoft.com/office/drawing/2014/main" id="{A3EE034C-68C5-5DE4-8CB6-E34BCB00EF18}"/>
              </a:ext>
            </a:extLst>
          </p:cNvPr>
          <p:cNvSpPr/>
          <p:nvPr/>
        </p:nvSpPr>
        <p:spPr>
          <a:xfrm>
            <a:off x="3207895" y="3189233"/>
            <a:ext cx="484632" cy="1821228"/>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Answer</a:t>
            </a:r>
          </a:p>
        </p:txBody>
      </p:sp>
      <p:sp>
        <p:nvSpPr>
          <p:cNvPr id="10" name="Right Arrow 9">
            <a:extLst>
              <a:ext uri="{FF2B5EF4-FFF2-40B4-BE49-F238E27FC236}">
                <a16:creationId xmlns:a16="http://schemas.microsoft.com/office/drawing/2014/main" id="{029A8711-4DD1-86AB-DD1F-97C3D6761287}"/>
              </a:ext>
            </a:extLst>
          </p:cNvPr>
          <p:cNvSpPr/>
          <p:nvPr/>
        </p:nvSpPr>
        <p:spPr>
          <a:xfrm>
            <a:off x="4668342" y="5386491"/>
            <a:ext cx="213719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a:extLst>
              <a:ext uri="{FF2B5EF4-FFF2-40B4-BE49-F238E27FC236}">
                <a16:creationId xmlns:a16="http://schemas.microsoft.com/office/drawing/2014/main" id="{81574E87-A47E-7BA4-1E40-E106D1E9CE7D}"/>
              </a:ext>
            </a:extLst>
          </p:cNvPr>
          <p:cNvSpPr/>
          <p:nvPr/>
        </p:nvSpPr>
        <p:spPr>
          <a:xfrm>
            <a:off x="7495082" y="5171607"/>
            <a:ext cx="3762531"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Judgment</a:t>
            </a:r>
          </a:p>
        </p:txBody>
      </p:sp>
    </p:spTree>
    <p:extLst>
      <p:ext uri="{BB962C8B-B14F-4D97-AF65-F5344CB8AC3E}">
        <p14:creationId xmlns:p14="http://schemas.microsoft.com/office/powerpoint/2010/main" val="9359163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B3620-157E-11F8-C88C-4D2D309295BA}"/>
              </a:ext>
            </a:extLst>
          </p:cNvPr>
          <p:cNvSpPr>
            <a:spLocks noGrp="1"/>
          </p:cNvSpPr>
          <p:nvPr>
            <p:ph type="title"/>
          </p:nvPr>
        </p:nvSpPr>
        <p:spPr/>
        <p:txBody>
          <a:bodyPr>
            <a:normAutofit/>
          </a:bodyPr>
          <a:lstStyle/>
          <a:p>
            <a:r>
              <a:rPr lang="en-US" dirty="0"/>
              <a:t>What are preliminary rulings?</a:t>
            </a:r>
            <a:br>
              <a:rPr lang="en-US" dirty="0"/>
            </a:br>
            <a:endParaRPr lang="en-GB" dirty="0"/>
          </a:p>
        </p:txBody>
      </p:sp>
      <p:sp>
        <p:nvSpPr>
          <p:cNvPr id="3" name="Content Placeholder 2">
            <a:extLst>
              <a:ext uri="{FF2B5EF4-FFF2-40B4-BE49-F238E27FC236}">
                <a16:creationId xmlns:a16="http://schemas.microsoft.com/office/drawing/2014/main" id="{5B7D11C9-75A5-9FB5-4AC7-33D045020115}"/>
              </a:ext>
            </a:extLst>
          </p:cNvPr>
          <p:cNvSpPr>
            <a:spLocks noGrp="1"/>
          </p:cNvSpPr>
          <p:nvPr>
            <p:ph idx="1"/>
          </p:nvPr>
        </p:nvSpPr>
        <p:spPr>
          <a:xfrm>
            <a:off x="687848" y="1994940"/>
            <a:ext cx="9917806" cy="4420849"/>
          </a:xfrm>
        </p:spPr>
        <p:txBody>
          <a:bodyPr>
            <a:normAutofit fontScale="92500" lnSpcReduction="10000"/>
          </a:bodyPr>
          <a:lstStyle/>
          <a:p>
            <a:pPr marL="0" indent="0">
              <a:buNone/>
              <a:defRPr/>
            </a:pPr>
            <a:r>
              <a:rPr lang="en-GB" b="1" u="sng" dirty="0">
                <a:solidFill>
                  <a:srgbClr val="FFC000"/>
                </a:solidFill>
              </a:rPr>
              <a:t>Purpose:</a:t>
            </a:r>
          </a:p>
          <a:p>
            <a:pPr>
              <a:buFont typeface="Wingdings" pitchFamily="2" charset="2"/>
              <a:buChar char="Ø"/>
              <a:defRPr/>
            </a:pPr>
            <a:r>
              <a:rPr lang="en-GB" b="1" dirty="0">
                <a:solidFill>
                  <a:srgbClr val="123D8C"/>
                </a:solidFill>
              </a:rPr>
              <a:t>To ensure the uniform application and interpretation of EU law throughout the EU</a:t>
            </a:r>
          </a:p>
          <a:p>
            <a:pPr marL="0" indent="0">
              <a:buNone/>
              <a:defRPr/>
            </a:pPr>
            <a:r>
              <a:rPr lang="en-GB" b="1" u="sng" dirty="0">
                <a:solidFill>
                  <a:srgbClr val="FFC000"/>
                </a:solidFill>
              </a:rPr>
              <a:t>How do they work?</a:t>
            </a:r>
          </a:p>
          <a:p>
            <a:pPr>
              <a:buFont typeface="Wingdings" pitchFamily="2" charset="2"/>
              <a:buChar char="Ø"/>
              <a:defRPr/>
            </a:pPr>
            <a:r>
              <a:rPr lang="en-GB" b="1" dirty="0">
                <a:solidFill>
                  <a:srgbClr val="00B050"/>
                </a:solidFill>
              </a:rPr>
              <a:t>national court </a:t>
            </a:r>
            <a:r>
              <a:rPr lang="en-GB" b="1" dirty="0">
                <a:solidFill>
                  <a:srgbClr val="123D8C"/>
                </a:solidFill>
              </a:rPr>
              <a:t>stays proceedings and sends questions to the ECJ</a:t>
            </a:r>
          </a:p>
          <a:p>
            <a:pPr>
              <a:buFont typeface="Wingdings" pitchFamily="2" charset="2"/>
              <a:buChar char="Ø"/>
              <a:defRPr/>
            </a:pPr>
            <a:r>
              <a:rPr lang="en-GB" b="1" dirty="0">
                <a:solidFill>
                  <a:srgbClr val="C4153E"/>
                </a:solidFill>
              </a:rPr>
              <a:t>ECJ</a:t>
            </a:r>
          </a:p>
          <a:p>
            <a:pPr lvl="1">
              <a:buFont typeface="Wingdings" pitchFamily="2" charset="2"/>
              <a:buChar char="Ø"/>
              <a:defRPr/>
            </a:pPr>
            <a:r>
              <a:rPr lang="en-GB" b="1" dirty="0">
                <a:solidFill>
                  <a:srgbClr val="123D8C"/>
                </a:solidFill>
              </a:rPr>
              <a:t>checks admissibility</a:t>
            </a:r>
          </a:p>
          <a:p>
            <a:pPr lvl="1">
              <a:buFont typeface="Wingdings" pitchFamily="2" charset="2"/>
              <a:buChar char="Ø"/>
              <a:defRPr/>
            </a:pPr>
            <a:r>
              <a:rPr lang="en-GB" b="1" dirty="0">
                <a:solidFill>
                  <a:srgbClr val="123D8C"/>
                </a:solidFill>
              </a:rPr>
              <a:t>Procedure</a:t>
            </a:r>
          </a:p>
          <a:p>
            <a:pPr lvl="2">
              <a:buFont typeface="Wingdings" pitchFamily="2" charset="2"/>
              <a:buChar char="Ø"/>
              <a:defRPr/>
            </a:pPr>
            <a:r>
              <a:rPr lang="en-GB" b="1" dirty="0">
                <a:solidFill>
                  <a:srgbClr val="123D8C"/>
                </a:solidFill>
              </a:rPr>
              <a:t>written procedure</a:t>
            </a:r>
          </a:p>
          <a:p>
            <a:pPr lvl="2">
              <a:buFont typeface="Wingdings" pitchFamily="2" charset="2"/>
              <a:buChar char="Ø"/>
              <a:defRPr/>
            </a:pPr>
            <a:r>
              <a:rPr lang="en-GB" b="1" dirty="0">
                <a:solidFill>
                  <a:srgbClr val="123D8C"/>
                </a:solidFill>
              </a:rPr>
              <a:t>possibly oral hearing</a:t>
            </a:r>
          </a:p>
          <a:p>
            <a:pPr lvl="2">
              <a:buFont typeface="Wingdings" pitchFamily="2" charset="2"/>
              <a:buChar char="Ø"/>
              <a:defRPr/>
            </a:pPr>
            <a:r>
              <a:rPr lang="en-GB" b="1" dirty="0">
                <a:solidFill>
                  <a:srgbClr val="123D8C"/>
                </a:solidFill>
              </a:rPr>
              <a:t>possibly Opinion by an Advocate General</a:t>
            </a:r>
          </a:p>
          <a:p>
            <a:pPr lvl="1">
              <a:buFont typeface="Wingdings" pitchFamily="2" charset="2"/>
              <a:buChar char="Ø"/>
              <a:defRPr/>
            </a:pPr>
            <a:r>
              <a:rPr lang="en-GB" b="1" dirty="0">
                <a:solidFill>
                  <a:srgbClr val="123D8C"/>
                </a:solidFill>
              </a:rPr>
              <a:t>then answers the questions </a:t>
            </a:r>
          </a:p>
          <a:p>
            <a:pPr lvl="1">
              <a:buFont typeface="Wingdings" pitchFamily="2" charset="2"/>
              <a:buChar char="Ø"/>
              <a:defRPr/>
            </a:pPr>
            <a:r>
              <a:rPr lang="en-GB" b="1" dirty="0">
                <a:solidFill>
                  <a:srgbClr val="123D8C"/>
                </a:solidFill>
              </a:rPr>
              <a:t>sends the answer back to the national court</a:t>
            </a:r>
          </a:p>
          <a:p>
            <a:pPr>
              <a:buFont typeface="Wingdings" pitchFamily="2" charset="2"/>
              <a:buChar char="Ø"/>
              <a:defRPr/>
            </a:pPr>
            <a:r>
              <a:rPr lang="en-GB" b="1" dirty="0">
                <a:solidFill>
                  <a:srgbClr val="00B050"/>
                </a:solidFill>
              </a:rPr>
              <a:t>national court </a:t>
            </a:r>
            <a:r>
              <a:rPr lang="en-GB" b="1" dirty="0">
                <a:solidFill>
                  <a:srgbClr val="123D8C"/>
                </a:solidFill>
              </a:rPr>
              <a:t>continues proceedings and hands down judgment based on ECJ answers</a:t>
            </a:r>
          </a:p>
        </p:txBody>
      </p:sp>
      <p:sp>
        <p:nvSpPr>
          <p:cNvPr id="4" name="TextBox 3">
            <a:extLst>
              <a:ext uri="{FF2B5EF4-FFF2-40B4-BE49-F238E27FC236}">
                <a16:creationId xmlns:a16="http://schemas.microsoft.com/office/drawing/2014/main" id="{80349B8B-139A-9BFD-C2E0-3D2FC91B7EE1}"/>
              </a:ext>
            </a:extLst>
          </p:cNvPr>
          <p:cNvSpPr txBox="1"/>
          <p:nvPr/>
        </p:nvSpPr>
        <p:spPr>
          <a:xfrm>
            <a:off x="5066676" y="4205364"/>
            <a:ext cx="3432748" cy="369332"/>
          </a:xfrm>
          <a:prstGeom prst="rect">
            <a:avLst/>
          </a:prstGeom>
          <a:noFill/>
        </p:spPr>
        <p:txBody>
          <a:bodyPr wrap="square" rtlCol="0">
            <a:spAutoFit/>
          </a:bodyPr>
          <a:lstStyle/>
          <a:p>
            <a:pPr marL="285750" indent="-285750">
              <a:buFont typeface="Wingdings" pitchFamily="2" charset="2"/>
              <a:buChar char="Ø"/>
            </a:pPr>
            <a:r>
              <a:rPr lang="en-GB" b="1" dirty="0">
                <a:solidFill>
                  <a:srgbClr val="7030A0"/>
                </a:solidFill>
              </a:rPr>
              <a:t>takes about 18 months</a:t>
            </a:r>
          </a:p>
        </p:txBody>
      </p:sp>
    </p:spTree>
    <p:extLst>
      <p:ext uri="{BB962C8B-B14F-4D97-AF65-F5344CB8AC3E}">
        <p14:creationId xmlns:p14="http://schemas.microsoft.com/office/powerpoint/2010/main" val="637522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0551-9B05-E90E-9A38-B868BA9853B6}"/>
              </a:ext>
            </a:extLst>
          </p:cNvPr>
          <p:cNvSpPr>
            <a:spLocks noGrp="1"/>
          </p:cNvSpPr>
          <p:nvPr>
            <p:ph type="title"/>
          </p:nvPr>
        </p:nvSpPr>
        <p:spPr/>
        <p:txBody>
          <a:bodyPr/>
          <a:lstStyle/>
          <a:p>
            <a:r>
              <a:rPr lang="en-US" dirty="0"/>
              <a:t>UPC and preliminary rulings</a:t>
            </a:r>
          </a:p>
        </p:txBody>
      </p:sp>
      <p:sp>
        <p:nvSpPr>
          <p:cNvPr id="3" name="Content Placeholder 2">
            <a:extLst>
              <a:ext uri="{FF2B5EF4-FFF2-40B4-BE49-F238E27FC236}">
                <a16:creationId xmlns:a16="http://schemas.microsoft.com/office/drawing/2014/main" id="{A97E9D19-F60D-824F-C793-D3725F4A3737}"/>
              </a:ext>
            </a:extLst>
          </p:cNvPr>
          <p:cNvSpPr>
            <a:spLocks noGrp="1"/>
          </p:cNvSpPr>
          <p:nvPr>
            <p:ph idx="1"/>
          </p:nvPr>
        </p:nvSpPr>
        <p:spPr>
          <a:xfrm>
            <a:off x="687848" y="1904999"/>
            <a:ext cx="9917806" cy="4555761"/>
          </a:xfrm>
        </p:spPr>
        <p:txBody>
          <a:bodyPr/>
          <a:lstStyle/>
          <a:p>
            <a:r>
              <a:rPr lang="en-US" b="1" dirty="0"/>
              <a:t>(hypothetical) Example:</a:t>
            </a:r>
          </a:p>
          <a:p>
            <a:endParaRPr lang="en-US" b="1" dirty="0"/>
          </a:p>
          <a:p>
            <a:r>
              <a:rPr lang="en-US" dirty="0"/>
              <a:t>The Munich Central Division of the UPC hears a case concerning a patent infringement. When it comes to the determination of damages, it has a question concerning the interpretation of Article 13 of Directive </a:t>
            </a:r>
            <a:r>
              <a:rPr lang="en-IE" dirty="0"/>
              <a:t>2004/48/EC on the enforcement of intellectual property rights. </a:t>
            </a:r>
          </a:p>
          <a:p>
            <a:r>
              <a:rPr lang="en-IE" dirty="0"/>
              <a:t>The defendant before the Central Division insists that the case should be referred to the ECJ. The claimant opposes this as unnecessary and too costly.</a:t>
            </a:r>
          </a:p>
          <a:p>
            <a:pPr>
              <a:buFont typeface="Wingdings" pitchFamily="2" charset="2"/>
              <a:buChar char="Ø"/>
            </a:pPr>
            <a:r>
              <a:rPr lang="en-IE" dirty="0"/>
              <a:t>Is the Central Division obliged to refer the matter to the ECJ?</a:t>
            </a:r>
          </a:p>
          <a:p>
            <a:pPr>
              <a:buFont typeface="Wingdings" pitchFamily="2" charset="2"/>
              <a:buChar char="Ø"/>
            </a:pPr>
            <a:r>
              <a:rPr lang="en-IE" dirty="0"/>
              <a:t>What if the case arose before the Court of Appeal of the UPC?</a:t>
            </a:r>
          </a:p>
          <a:p>
            <a:pPr lvl="1">
              <a:buFont typeface="Wingdings" pitchFamily="2" charset="2"/>
              <a:buChar char="Ø"/>
            </a:pPr>
            <a:r>
              <a:rPr lang="en-IE" dirty="0"/>
              <a:t>What if the ECJ has already provided an answer to that question in another case in 2021?</a:t>
            </a:r>
          </a:p>
          <a:p>
            <a:pPr marL="0" indent="0">
              <a:buNone/>
            </a:pPr>
            <a:endParaRPr lang="en-IE" dirty="0"/>
          </a:p>
          <a:p>
            <a:endParaRPr lang="en-US" dirty="0"/>
          </a:p>
        </p:txBody>
      </p:sp>
    </p:spTree>
    <p:extLst>
      <p:ext uri="{BB962C8B-B14F-4D97-AF65-F5344CB8AC3E}">
        <p14:creationId xmlns:p14="http://schemas.microsoft.com/office/powerpoint/2010/main" val="68465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99256-5814-5993-70E2-D32CD632930F}"/>
              </a:ext>
            </a:extLst>
          </p:cNvPr>
          <p:cNvSpPr>
            <a:spLocks noGrp="1"/>
          </p:cNvSpPr>
          <p:nvPr>
            <p:ph type="title"/>
          </p:nvPr>
        </p:nvSpPr>
        <p:spPr/>
        <p:txBody>
          <a:bodyPr/>
          <a:lstStyle/>
          <a:p>
            <a:r>
              <a:rPr lang="en-GB" dirty="0"/>
              <a:t>UPC and preliminary rulings</a:t>
            </a:r>
          </a:p>
        </p:txBody>
      </p:sp>
      <p:sp>
        <p:nvSpPr>
          <p:cNvPr id="3" name="Content Placeholder 2">
            <a:extLst>
              <a:ext uri="{FF2B5EF4-FFF2-40B4-BE49-F238E27FC236}">
                <a16:creationId xmlns:a16="http://schemas.microsoft.com/office/drawing/2014/main" id="{CEFEC405-97C7-ABF1-86FC-13495F73CE30}"/>
              </a:ext>
            </a:extLst>
          </p:cNvPr>
          <p:cNvSpPr>
            <a:spLocks noGrp="1"/>
          </p:cNvSpPr>
          <p:nvPr>
            <p:ph idx="1"/>
          </p:nvPr>
        </p:nvSpPr>
        <p:spPr>
          <a:xfrm>
            <a:off x="687848" y="1828800"/>
            <a:ext cx="6477450" cy="4343400"/>
          </a:xfrm>
        </p:spPr>
        <p:txBody>
          <a:bodyPr>
            <a:normAutofit fontScale="85000" lnSpcReduction="20000"/>
          </a:bodyPr>
          <a:lstStyle/>
          <a:p>
            <a:r>
              <a:rPr lang="en-GB" b="1" dirty="0"/>
              <a:t>Article 21 UPCA: </a:t>
            </a:r>
            <a:r>
              <a:rPr lang="en-GB" dirty="0"/>
              <a:t>As a court common to the Contracting Member States and as part of their judicial system, the Court shall cooperate with the Court of Justice of the European Union to ensure the correct application and uniform interpretation </a:t>
            </a:r>
            <a:r>
              <a:rPr lang="en-GB" b="1" dirty="0">
                <a:solidFill>
                  <a:srgbClr val="FF0000"/>
                </a:solidFill>
              </a:rPr>
              <a:t>of Union law</a:t>
            </a:r>
            <a:r>
              <a:rPr lang="en-GB" dirty="0"/>
              <a:t>, as any national court, in accordance with Article 267 TFEU in particular. Decisions of the Court of Justice of the European Union shall be binding on the Court. </a:t>
            </a:r>
          </a:p>
          <a:p>
            <a:r>
              <a:rPr lang="en-GB" b="1" dirty="0"/>
              <a:t>Article 24 UPCA: Sources of law </a:t>
            </a:r>
          </a:p>
          <a:p>
            <a:r>
              <a:rPr lang="en-GB" dirty="0"/>
              <a:t>1. In full compliance with Article 20, when hearing a case brought before it under this Agreement, the Court shall base its decisions on: </a:t>
            </a:r>
          </a:p>
          <a:p>
            <a:r>
              <a:rPr lang="en-GB" dirty="0">
                <a:solidFill>
                  <a:srgbClr val="FF0000"/>
                </a:solidFill>
              </a:rPr>
              <a:t>(a) Union law, including Regulation (EU) No 1257/2012 and Regulation (EU) No 1260/2012 ( 1 ); </a:t>
            </a:r>
          </a:p>
          <a:p>
            <a:r>
              <a:rPr lang="en-GB" dirty="0"/>
              <a:t>(b) this Agreement; </a:t>
            </a:r>
          </a:p>
          <a:p>
            <a:r>
              <a:rPr lang="en-GB" dirty="0"/>
              <a:t>(c) the EPC; </a:t>
            </a:r>
          </a:p>
          <a:p>
            <a:r>
              <a:rPr lang="en-GB" dirty="0"/>
              <a:t>(d) other international agreements applicable to patents and binding on all the Contracting Member States; and </a:t>
            </a:r>
          </a:p>
          <a:p>
            <a:r>
              <a:rPr lang="en-GB" dirty="0"/>
              <a:t>(e) national law.</a:t>
            </a:r>
          </a:p>
          <a:p>
            <a:endParaRPr lang="en-GB" dirty="0"/>
          </a:p>
        </p:txBody>
      </p:sp>
      <p:sp>
        <p:nvSpPr>
          <p:cNvPr id="4" name="TextBox 3">
            <a:extLst>
              <a:ext uri="{FF2B5EF4-FFF2-40B4-BE49-F238E27FC236}">
                <a16:creationId xmlns:a16="http://schemas.microsoft.com/office/drawing/2014/main" id="{AD2A4AFB-3F21-A0DD-FF75-209726A771BB}"/>
              </a:ext>
            </a:extLst>
          </p:cNvPr>
          <p:cNvSpPr txBox="1"/>
          <p:nvPr/>
        </p:nvSpPr>
        <p:spPr>
          <a:xfrm>
            <a:off x="7447686" y="623583"/>
            <a:ext cx="4338854" cy="6247864"/>
          </a:xfrm>
          <a:prstGeom prst="rect">
            <a:avLst/>
          </a:prstGeom>
          <a:noFill/>
        </p:spPr>
        <p:txBody>
          <a:bodyPr wrap="square" rtlCol="0">
            <a:spAutoFit/>
          </a:bodyPr>
          <a:lstStyle/>
          <a:p>
            <a:pPr algn="ctr"/>
            <a:r>
              <a:rPr lang="en-GB" sz="1400" b="1" dirty="0">
                <a:solidFill>
                  <a:srgbClr val="7030A0"/>
                </a:solidFill>
              </a:rPr>
              <a:t>Union law = notably:</a:t>
            </a:r>
          </a:p>
          <a:p>
            <a:pPr marL="285750" indent="-285750">
              <a:buFont typeface="Arial" panose="020B0604020202020204" pitchFamily="34" charset="0"/>
              <a:buChar char="•"/>
            </a:pPr>
            <a:r>
              <a:rPr lang="en-GB" sz="1400" dirty="0">
                <a:solidFill>
                  <a:srgbClr val="FF0000"/>
                </a:solidFill>
              </a:rPr>
              <a:t>Regulation (EU) No 1257/2012 implementing enhanced cooperation in the area of the creation of unitary patent protection</a:t>
            </a:r>
          </a:p>
          <a:p>
            <a:pPr marL="285750" indent="-285750">
              <a:buFont typeface="Arial" panose="020B0604020202020204" pitchFamily="34" charset="0"/>
              <a:buChar char="•"/>
            </a:pPr>
            <a:r>
              <a:rPr lang="en-GB" sz="1400" dirty="0">
                <a:solidFill>
                  <a:srgbClr val="FF0000"/>
                </a:solidFill>
              </a:rPr>
              <a:t>Regulation (EU) No 1260/2012 implementing enhanced cooperation in the area of the creation of unitary patent protection with regard to the applicable translation arrangements</a:t>
            </a:r>
          </a:p>
          <a:p>
            <a:pPr marL="285750" indent="-285750">
              <a:buFont typeface="Arial" panose="020B0604020202020204" pitchFamily="34" charset="0"/>
              <a:buChar char="•"/>
            </a:pPr>
            <a:r>
              <a:rPr lang="en-GB" sz="1400" dirty="0">
                <a:solidFill>
                  <a:srgbClr val="00B050"/>
                </a:solidFill>
              </a:rPr>
              <a:t>Biotech Directive 98/44</a:t>
            </a:r>
          </a:p>
          <a:p>
            <a:pPr marL="285750" indent="-285750">
              <a:buFont typeface="Arial" panose="020B0604020202020204" pitchFamily="34" charset="0"/>
              <a:buChar char="•"/>
            </a:pPr>
            <a:r>
              <a:rPr lang="en-GB" sz="1400" dirty="0">
                <a:solidFill>
                  <a:srgbClr val="00B050"/>
                </a:solidFill>
              </a:rPr>
              <a:t>SPS Regulations (concerning patents)</a:t>
            </a:r>
          </a:p>
          <a:p>
            <a:pPr marL="285750" indent="-285750">
              <a:buFont typeface="Arial" panose="020B0604020202020204" pitchFamily="34" charset="0"/>
              <a:buChar char="•"/>
            </a:pPr>
            <a:r>
              <a:rPr lang="en-GB" sz="1400" dirty="0">
                <a:solidFill>
                  <a:srgbClr val="00B050"/>
                </a:solidFill>
              </a:rPr>
              <a:t>Regulation 469/2009 </a:t>
            </a:r>
            <a:r>
              <a:rPr lang="en-IE" sz="1400" dirty="0">
                <a:solidFill>
                  <a:srgbClr val="00B050"/>
                </a:solidFill>
              </a:rPr>
              <a:t>concerning the supplementary protection certificate for medicinal products</a:t>
            </a:r>
          </a:p>
          <a:p>
            <a:pPr marL="285750" indent="-285750">
              <a:buFont typeface="Arial" panose="020B0604020202020204" pitchFamily="34" charset="0"/>
              <a:buChar char="•"/>
            </a:pPr>
            <a:r>
              <a:rPr lang="en-IE" sz="1400" dirty="0">
                <a:solidFill>
                  <a:srgbClr val="00B050"/>
                </a:solidFill>
              </a:rPr>
              <a:t>Regulation 2019/933 concerning the supplementary protection certificate for medicinal products</a:t>
            </a:r>
          </a:p>
          <a:p>
            <a:pPr marL="285750" indent="-285750">
              <a:buFont typeface="Arial" panose="020B0604020202020204" pitchFamily="34" charset="0"/>
              <a:buChar char="•"/>
            </a:pPr>
            <a:r>
              <a:rPr lang="en-IE" sz="1400" dirty="0">
                <a:solidFill>
                  <a:srgbClr val="00B050"/>
                </a:solidFill>
              </a:rPr>
              <a:t>Regulation 1610/96 concerning the creation of a supplementary protection certificate for plant protection products </a:t>
            </a:r>
          </a:p>
          <a:p>
            <a:pPr marL="285750" indent="-285750">
              <a:buFont typeface="Arial" panose="020B0604020202020204" pitchFamily="34" charset="0"/>
              <a:buChar char="•"/>
            </a:pPr>
            <a:r>
              <a:rPr lang="en-GB" sz="1400" dirty="0"/>
              <a:t>Enforcement Directive 2004/48</a:t>
            </a:r>
          </a:p>
          <a:p>
            <a:pPr marL="285750" indent="-285750">
              <a:buFont typeface="Arial" panose="020B0604020202020204" pitchFamily="34" charset="0"/>
              <a:buChar char="•"/>
            </a:pPr>
            <a:r>
              <a:rPr lang="en-IE" sz="1400" dirty="0"/>
              <a:t>Brussels I Regulation No 1215/2012 (on jurisdiction and the recognition and enforcement of judgments in civil and commercial matters)</a:t>
            </a:r>
          </a:p>
          <a:p>
            <a:pPr marL="742950" lvl="1" indent="-285750">
              <a:buFont typeface="Arial" panose="020B0604020202020204" pitchFamily="34" charset="0"/>
              <a:buChar char="•"/>
            </a:pPr>
            <a:r>
              <a:rPr lang="en-IE" sz="1400" dirty="0"/>
              <a:t>as amended by Regulation 542/2014 amending Regulation (EU) No 1215/2012 as regards the rules to be applied with respect to the Unified Patent Court and the Benelux Court of Justice</a:t>
            </a:r>
            <a:br>
              <a:rPr lang="en-IE" dirty="0"/>
            </a:br>
            <a:r>
              <a:rPr lang="en-IE" dirty="0"/>
              <a:t> </a:t>
            </a:r>
            <a:endParaRPr lang="en-GB" dirty="0"/>
          </a:p>
          <a:p>
            <a:pPr marL="285750" indent="-285750">
              <a:buFont typeface="Arial" panose="020B0604020202020204" pitchFamily="34" charset="0"/>
              <a:buChar char="•"/>
            </a:pPr>
            <a:endParaRPr lang="en-GB" dirty="0"/>
          </a:p>
        </p:txBody>
      </p:sp>
    </p:spTree>
    <p:extLst>
      <p:ext uri="{BB962C8B-B14F-4D97-AF65-F5344CB8AC3E}">
        <p14:creationId xmlns:p14="http://schemas.microsoft.com/office/powerpoint/2010/main" val="20825662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Inhaltsfolie">
  <a:themeElements>
    <a:clrScheme name="EPLC Scheme">
      <a:dk1>
        <a:srgbClr val="545454"/>
      </a:dk1>
      <a:lt1>
        <a:sysClr val="window" lastClr="FFFFFF"/>
      </a:lt1>
      <a:dk2>
        <a:srgbClr val="ABABAB"/>
      </a:dk2>
      <a:lt2>
        <a:srgbClr val="E5E5E5"/>
      </a:lt2>
      <a:accent1>
        <a:srgbClr val="212B55"/>
      </a:accent1>
      <a:accent2>
        <a:srgbClr val="123D8C"/>
      </a:accent2>
      <a:accent3>
        <a:srgbClr val="AE7F50"/>
      </a:accent3>
      <a:accent4>
        <a:srgbClr val="FFFFFF"/>
      </a:accent4>
      <a:accent5>
        <a:srgbClr val="0B9DD0"/>
      </a:accent5>
      <a:accent6>
        <a:srgbClr val="FFFFFF"/>
      </a:accent6>
      <a:hlink>
        <a:srgbClr val="123D8C"/>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Präsentation1" id="{BF9E1A62-A382-487E-A12F-764E90B206DD}" vid="{1813B800-EBCA-450B-AB17-9DD356ED27FE}"/>
    </a:ext>
  </a:extLst>
</a:theme>
</file>

<file path=docProps/app.xml><?xml version="1.0" encoding="utf-8"?>
<Properties xmlns="http://schemas.openxmlformats.org/officeDocument/2006/extended-properties" xmlns:vt="http://schemas.openxmlformats.org/officeDocument/2006/docPropsVTypes">
  <Template>Inhaltsfolie</Template>
  <TotalTime>196</TotalTime>
  <Words>1646</Words>
  <Application>Microsoft Macintosh PowerPoint</Application>
  <PresentationFormat>Widescreen</PresentationFormat>
  <Paragraphs>142</Paragraphs>
  <Slides>16</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Marine Light</vt:lpstr>
      <vt:lpstr>Times</vt:lpstr>
      <vt:lpstr>Trebuchet MS</vt:lpstr>
      <vt:lpstr>Wingdings</vt:lpstr>
      <vt:lpstr>Inhaltsfolie</vt:lpstr>
      <vt:lpstr>Tutorial 25 October 2023</vt:lpstr>
      <vt:lpstr>Outline</vt:lpstr>
      <vt:lpstr>Article 21 UPCA </vt:lpstr>
      <vt:lpstr>What are preliminary rulings? </vt:lpstr>
      <vt:lpstr>What are preliminary rulings? </vt:lpstr>
      <vt:lpstr>What are preliminary rulings? </vt:lpstr>
      <vt:lpstr>What are preliminary rulings? </vt:lpstr>
      <vt:lpstr>UPC and preliminary rulings</vt:lpstr>
      <vt:lpstr>UPC and preliminary rulings</vt:lpstr>
      <vt:lpstr>PowerPoint Presentation</vt:lpstr>
      <vt:lpstr>General discussion</vt:lpstr>
      <vt:lpstr>General discussion</vt:lpstr>
      <vt:lpstr>General discussion</vt:lpstr>
      <vt:lpstr>General discussion</vt:lpstr>
      <vt:lpstr>General discussion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EU institutions and the EU decision-making process</dc:title>
  <dc:creator>Tobias Lock</dc:creator>
  <cp:lastModifiedBy>Tobias Lock</cp:lastModifiedBy>
  <cp:revision>7</cp:revision>
  <dcterms:created xsi:type="dcterms:W3CDTF">2022-10-05T17:57:32Z</dcterms:created>
  <dcterms:modified xsi:type="dcterms:W3CDTF">2023-10-25T15:17:22Z</dcterms:modified>
</cp:coreProperties>
</file>