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9720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452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341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59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775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393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332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207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4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459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9264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9CE8B-F70C-48BC-AB14-CF8254D45068}" type="datetimeFigureOut">
              <a:rPr lang="en-IE" smtClean="0"/>
              <a:t>14/04/2021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65AD-7B73-496B-B8E9-B9CED2AB924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802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ps of Ireland | Map Library | Maps of the World | Ireland map, Ireland  history, Ireland trave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96" y="120559"/>
            <a:ext cx="5522976" cy="657148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90600" y="214321"/>
            <a:ext cx="1816608" cy="167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Blackrock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Dr Susan </a:t>
            </a:r>
            <a:r>
              <a:rPr lang="en-GB" sz="800" dirty="0" err="1">
                <a:solidFill>
                  <a:srgbClr val="002060"/>
                </a:solidFill>
              </a:rPr>
              <a:t>Gibney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Harry Freeman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(7)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Sancta Maria College, Rathfarnham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Our Lady’s Terenure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Holy Child, </a:t>
            </a:r>
            <a:r>
              <a:rPr lang="en-GB" sz="800" dirty="0" err="1">
                <a:solidFill>
                  <a:srgbClr val="002060"/>
                </a:solidFill>
              </a:rPr>
              <a:t>KIlliney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Wesley College, Sandyford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St. Louis High School, </a:t>
            </a:r>
            <a:r>
              <a:rPr lang="en-GB" sz="800" dirty="0" err="1">
                <a:solidFill>
                  <a:srgbClr val="002060"/>
                </a:solidFill>
              </a:rPr>
              <a:t>Rathmines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High School, Rathgar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Rosemount, Sandyford</a:t>
            </a:r>
            <a:endParaRPr lang="en-IE" sz="800" dirty="0">
              <a:solidFill>
                <a:srgbClr val="002060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6408" y="3135357"/>
            <a:ext cx="1816608" cy="17357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Drumcondra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Therese Gamble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Gavin </a:t>
            </a:r>
            <a:r>
              <a:rPr lang="en-GB" sz="800" dirty="0" err="1">
                <a:solidFill>
                  <a:srgbClr val="002060"/>
                </a:solidFill>
              </a:rPr>
              <a:t>Beirne</a:t>
            </a:r>
            <a:r>
              <a:rPr lang="en-GB" sz="800" dirty="0">
                <a:solidFill>
                  <a:srgbClr val="002060"/>
                </a:solidFill>
              </a:rPr>
              <a:t> / Lori Fields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(8)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Balbriggan CC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Hartstown Community College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Manor House School, </a:t>
            </a:r>
            <a:r>
              <a:rPr lang="en-IE" sz="800" dirty="0" err="1">
                <a:solidFill>
                  <a:srgbClr val="002060"/>
                </a:solidFill>
              </a:rPr>
              <a:t>Raheny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Mercy Beaumont 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Portmarnock Community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 David's CBS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Santa Sabina, </a:t>
            </a:r>
            <a:r>
              <a:rPr lang="en-IE" sz="800" dirty="0" err="1">
                <a:solidFill>
                  <a:srgbClr val="002060"/>
                </a:solidFill>
              </a:rPr>
              <a:t>Howth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 Kevin's College, Ballygall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2029527"/>
            <a:ext cx="1816608" cy="167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Carrick-on-Shannon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Karen Devine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Gerry Kielty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>
                <a:solidFill>
                  <a:srgbClr val="002060"/>
                </a:solidFill>
              </a:rPr>
              <a:t>Schools</a:t>
            </a:r>
            <a:r>
              <a:rPr lang="en-GB" sz="800">
                <a:solidFill>
                  <a:srgbClr val="002060"/>
                </a:solidFill>
              </a:rPr>
              <a:t> (7)</a:t>
            </a:r>
            <a:endParaRPr lang="en-GB" sz="800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IE" sz="800" dirty="0">
                <a:solidFill>
                  <a:srgbClr val="002060"/>
                </a:solidFill>
              </a:rPr>
              <a:t>Castlepollard Community College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>
                <a:solidFill>
                  <a:srgbClr val="002060"/>
                </a:solidFill>
              </a:rPr>
              <a:t>St </a:t>
            </a:r>
            <a:r>
              <a:rPr lang="en-IE" sz="800" dirty="0" err="1">
                <a:solidFill>
                  <a:srgbClr val="002060"/>
                </a:solidFill>
              </a:rPr>
              <a:t>Finian’s</a:t>
            </a:r>
            <a:r>
              <a:rPr lang="en-IE" sz="800" dirty="0">
                <a:solidFill>
                  <a:srgbClr val="002060"/>
                </a:solidFill>
              </a:rPr>
              <a:t>, Mullingar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 err="1">
                <a:solidFill>
                  <a:srgbClr val="002060"/>
                </a:solidFill>
              </a:rPr>
              <a:t>Templemichael</a:t>
            </a:r>
            <a:r>
              <a:rPr lang="en-IE" sz="800" dirty="0">
                <a:solidFill>
                  <a:srgbClr val="002060"/>
                </a:solidFill>
              </a:rPr>
              <a:t> College, Longford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 err="1">
                <a:solidFill>
                  <a:srgbClr val="002060"/>
                </a:solidFill>
              </a:rPr>
              <a:t>Ardscoil</a:t>
            </a:r>
            <a:r>
              <a:rPr lang="en-IE" sz="800" dirty="0">
                <a:solidFill>
                  <a:srgbClr val="002060"/>
                </a:solidFill>
              </a:rPr>
              <a:t> Padraig, Longford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>
                <a:solidFill>
                  <a:srgbClr val="002060"/>
                </a:solidFill>
              </a:rPr>
              <a:t>Columba College, </a:t>
            </a:r>
            <a:r>
              <a:rPr lang="en-IE" sz="800" dirty="0" err="1">
                <a:solidFill>
                  <a:srgbClr val="002060"/>
                </a:solidFill>
              </a:rPr>
              <a:t>Killucan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 err="1">
                <a:solidFill>
                  <a:srgbClr val="002060"/>
                </a:solidFill>
              </a:rPr>
              <a:t>Ballymahon</a:t>
            </a:r>
            <a:r>
              <a:rPr lang="en-IE" sz="800" dirty="0">
                <a:solidFill>
                  <a:srgbClr val="002060"/>
                </a:solidFill>
              </a:rPr>
              <a:t> Vocational School</a:t>
            </a:r>
            <a:br>
              <a:rPr lang="en-IE" sz="800" dirty="0">
                <a:solidFill>
                  <a:srgbClr val="002060"/>
                </a:solidFill>
              </a:rPr>
            </a:br>
            <a:r>
              <a:rPr lang="en-IE" sz="800" dirty="0">
                <a:solidFill>
                  <a:srgbClr val="002060"/>
                </a:solidFill>
              </a:rPr>
              <a:t>Moyne College, </a:t>
            </a:r>
            <a:r>
              <a:rPr lang="en-IE" sz="800" dirty="0" err="1">
                <a:solidFill>
                  <a:srgbClr val="002060"/>
                </a:solidFill>
              </a:rPr>
              <a:t>LOngford</a:t>
            </a:r>
            <a:endParaRPr lang="en-GB" sz="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57360" y="4956316"/>
            <a:ext cx="1816608" cy="17357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Kilkenny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John O’Sullivan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Martin Quirke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(7)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Castlecomer</a:t>
            </a:r>
            <a:r>
              <a:rPr lang="en-IE" sz="800" dirty="0">
                <a:solidFill>
                  <a:srgbClr val="002060"/>
                </a:solidFill>
              </a:rPr>
              <a:t> Community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CBS Thurles.</a:t>
            </a: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Colaiste</a:t>
            </a:r>
            <a:r>
              <a:rPr lang="en-IE" sz="800" dirty="0">
                <a:solidFill>
                  <a:srgbClr val="002060"/>
                </a:solidFill>
              </a:rPr>
              <a:t> Eamonn </a:t>
            </a:r>
            <a:r>
              <a:rPr lang="en-IE" sz="800" dirty="0" err="1">
                <a:solidFill>
                  <a:srgbClr val="002060"/>
                </a:solidFill>
              </a:rPr>
              <a:t>Ris</a:t>
            </a:r>
            <a:r>
              <a:rPr lang="en-IE" sz="800" dirty="0">
                <a:solidFill>
                  <a:srgbClr val="002060"/>
                </a:solidFill>
              </a:rPr>
              <a:t>, Callan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Coláiste </a:t>
            </a:r>
            <a:r>
              <a:rPr lang="en-IE" sz="800" dirty="0" err="1">
                <a:solidFill>
                  <a:srgbClr val="002060"/>
                </a:solidFill>
              </a:rPr>
              <a:t>Pobail</a:t>
            </a:r>
            <a:r>
              <a:rPr lang="en-IE" sz="800" dirty="0">
                <a:solidFill>
                  <a:srgbClr val="002060"/>
                </a:solidFill>
              </a:rPr>
              <a:t> </a:t>
            </a:r>
            <a:r>
              <a:rPr lang="en-IE" sz="800" dirty="0" err="1">
                <a:solidFill>
                  <a:srgbClr val="002060"/>
                </a:solidFill>
              </a:rPr>
              <a:t>Osrai</a:t>
            </a:r>
            <a:r>
              <a:rPr lang="en-IE" sz="800" dirty="0">
                <a:solidFill>
                  <a:srgbClr val="002060"/>
                </a:solidFill>
              </a:rPr>
              <a:t>, Kilkenny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Presentation Secondary School, Thurles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 Joseph's College, </a:t>
            </a:r>
            <a:r>
              <a:rPr lang="en-IE" sz="800" dirty="0" err="1">
                <a:solidFill>
                  <a:srgbClr val="002060"/>
                </a:solidFill>
              </a:rPr>
              <a:t>Borrisoleigh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  Mary's Academy, CBS, Carlow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0503" y="5325648"/>
            <a:ext cx="1816608" cy="13664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Laois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Catherin Doolan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Leo Hogan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(5)</a:t>
            </a: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Colaiste</a:t>
            </a:r>
            <a:r>
              <a:rPr lang="en-IE" sz="800" dirty="0">
                <a:solidFill>
                  <a:srgbClr val="002060"/>
                </a:solidFill>
              </a:rPr>
              <a:t> </a:t>
            </a:r>
            <a:r>
              <a:rPr lang="en-IE" sz="800" dirty="0" err="1">
                <a:solidFill>
                  <a:srgbClr val="002060"/>
                </a:solidFill>
              </a:rPr>
              <a:t>Choilm</a:t>
            </a:r>
            <a:r>
              <a:rPr lang="en-IE" sz="800" dirty="0">
                <a:solidFill>
                  <a:srgbClr val="002060"/>
                </a:solidFill>
              </a:rPr>
              <a:t>, </a:t>
            </a:r>
            <a:r>
              <a:rPr lang="en-IE" sz="800" dirty="0" err="1">
                <a:solidFill>
                  <a:srgbClr val="002060"/>
                </a:solidFill>
              </a:rPr>
              <a:t>Tullamore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Colaiste</a:t>
            </a:r>
            <a:r>
              <a:rPr lang="en-IE" sz="800" dirty="0">
                <a:solidFill>
                  <a:srgbClr val="002060"/>
                </a:solidFill>
              </a:rPr>
              <a:t> </a:t>
            </a:r>
            <a:r>
              <a:rPr lang="en-IE" sz="800" dirty="0" err="1">
                <a:solidFill>
                  <a:srgbClr val="002060"/>
                </a:solidFill>
              </a:rPr>
              <a:t>Iosagain</a:t>
            </a:r>
            <a:r>
              <a:rPr lang="en-IE" sz="800" dirty="0">
                <a:solidFill>
                  <a:srgbClr val="002060"/>
                </a:solidFill>
              </a:rPr>
              <a:t>, </a:t>
            </a:r>
            <a:r>
              <a:rPr lang="en-IE" sz="800" dirty="0" err="1">
                <a:solidFill>
                  <a:srgbClr val="002060"/>
                </a:solidFill>
              </a:rPr>
              <a:t>Portarlington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Killana</a:t>
            </a:r>
            <a:r>
              <a:rPr lang="en-IE" sz="800" dirty="0">
                <a:solidFill>
                  <a:srgbClr val="002060"/>
                </a:solidFill>
              </a:rPr>
              <a:t> Presentation, </a:t>
            </a:r>
            <a:r>
              <a:rPr lang="en-IE" sz="800" dirty="0" err="1">
                <a:solidFill>
                  <a:srgbClr val="002060"/>
                </a:solidFill>
              </a:rPr>
              <a:t>Rahan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Portaloise</a:t>
            </a:r>
            <a:r>
              <a:rPr lang="en-IE" sz="800" dirty="0">
                <a:solidFill>
                  <a:srgbClr val="002060"/>
                </a:solidFill>
              </a:rPr>
              <a:t> </a:t>
            </a:r>
            <a:r>
              <a:rPr lang="en-IE" sz="800" dirty="0" err="1">
                <a:solidFill>
                  <a:srgbClr val="002060"/>
                </a:solidFill>
              </a:rPr>
              <a:t>Colllege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 Fergal’s, Rathdowney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0503" y="3830316"/>
            <a:ext cx="1816608" cy="13578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Dublin West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To be appointed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Mark Fennell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 lvl="0"/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(5)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Blessington Community College 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 Kevin’s C.C., Clondalkin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Coláiste Bride, Clondalkin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Old Bawn Community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Kingswood Community College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41358" y="221492"/>
            <a:ext cx="1816608" cy="13578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Wexford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Lorraine O’Gorman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Tommy Lanigan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(5)</a:t>
            </a:r>
            <a:endParaRPr lang="en-GB" sz="800" u="sng" dirty="0">
              <a:solidFill>
                <a:srgbClr val="002060"/>
              </a:solidFill>
            </a:endParaRPr>
          </a:p>
          <a:p>
            <a:r>
              <a:rPr lang="en-IE" sz="800" dirty="0" err="1">
                <a:solidFill>
                  <a:srgbClr val="002060"/>
                </a:solidFill>
              </a:rPr>
              <a:t>Knockbeg</a:t>
            </a:r>
            <a:r>
              <a:rPr lang="en-IE" sz="800" dirty="0">
                <a:solidFill>
                  <a:srgbClr val="002060"/>
                </a:solidFill>
              </a:rPr>
              <a:t> College, Carlow,</a:t>
            </a:r>
          </a:p>
          <a:p>
            <a:r>
              <a:rPr lang="en-IE" sz="800" dirty="0">
                <a:solidFill>
                  <a:srgbClr val="002060"/>
                </a:solidFill>
              </a:rPr>
              <a:t>Presentation Secondary, </a:t>
            </a:r>
            <a:r>
              <a:rPr lang="en-IE" sz="800" dirty="0" err="1">
                <a:solidFill>
                  <a:srgbClr val="002060"/>
                </a:solidFill>
              </a:rPr>
              <a:t>Askea</a:t>
            </a:r>
            <a:r>
              <a:rPr lang="en-IE" sz="800" dirty="0">
                <a:solidFill>
                  <a:srgbClr val="002060"/>
                </a:solidFill>
              </a:rPr>
              <a:t>, Carlow</a:t>
            </a:r>
          </a:p>
          <a:p>
            <a:r>
              <a:rPr lang="en-IE" sz="800" dirty="0">
                <a:solidFill>
                  <a:srgbClr val="002060"/>
                </a:solidFill>
              </a:rPr>
              <a:t>FCJ </a:t>
            </a:r>
            <a:r>
              <a:rPr lang="en-IE" sz="800" dirty="0" err="1">
                <a:solidFill>
                  <a:srgbClr val="002060"/>
                </a:solidFill>
              </a:rPr>
              <a:t>Bunclody</a:t>
            </a:r>
            <a:endParaRPr lang="en-IE" sz="800" dirty="0">
              <a:solidFill>
                <a:srgbClr val="002060"/>
              </a:solidFill>
            </a:endParaRPr>
          </a:p>
          <a:p>
            <a:r>
              <a:rPr lang="en-IE" sz="800" dirty="0">
                <a:solidFill>
                  <a:srgbClr val="002060"/>
                </a:solidFill>
              </a:rPr>
              <a:t>Good Counsel, New Ross</a:t>
            </a:r>
          </a:p>
          <a:p>
            <a:r>
              <a:rPr lang="en-IE" sz="800" dirty="0" err="1">
                <a:solidFill>
                  <a:srgbClr val="002060"/>
                </a:solidFill>
              </a:rPr>
              <a:t>Gaelcholaiste</a:t>
            </a:r>
            <a:r>
              <a:rPr lang="en-IE" sz="800" dirty="0">
                <a:solidFill>
                  <a:srgbClr val="002060"/>
                </a:solidFill>
              </a:rPr>
              <a:t>  </a:t>
            </a:r>
            <a:r>
              <a:rPr lang="en-IE" sz="800" dirty="0" err="1">
                <a:solidFill>
                  <a:srgbClr val="002060"/>
                </a:solidFill>
              </a:rPr>
              <a:t>na</a:t>
            </a:r>
            <a:r>
              <a:rPr lang="en-IE" sz="800" dirty="0">
                <a:solidFill>
                  <a:srgbClr val="002060"/>
                </a:solidFill>
              </a:rPr>
              <a:t> Mara, </a:t>
            </a:r>
            <a:r>
              <a:rPr lang="en-IE" sz="800" dirty="0" err="1">
                <a:solidFill>
                  <a:srgbClr val="002060"/>
                </a:solidFill>
              </a:rPr>
              <a:t>Arklow</a:t>
            </a:r>
            <a:r>
              <a:rPr lang="en-IE" sz="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87356" y="5068682"/>
            <a:ext cx="1816608" cy="167276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Kildare (North)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</a:t>
            </a:r>
            <a:r>
              <a:rPr lang="en-IE" sz="800" dirty="0">
                <a:solidFill>
                  <a:srgbClr val="002060"/>
                </a:solidFill>
              </a:rPr>
              <a:t>Siobhan Kavanagh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Martin Quirke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(7)</a:t>
            </a:r>
            <a:endParaRPr lang="en-GB" sz="800" u="sng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  <a:effectLst/>
              </a:rPr>
              <a:t>Pipers Hill College, Naas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 err="1">
                <a:solidFill>
                  <a:srgbClr val="002060"/>
                </a:solidFill>
              </a:rPr>
              <a:t>Meanscoil</a:t>
            </a:r>
            <a:r>
              <a:rPr lang="en-GB" sz="800" u="sng" dirty="0">
                <a:solidFill>
                  <a:srgbClr val="002060"/>
                </a:solidFill>
              </a:rPr>
              <a:t> </a:t>
            </a:r>
            <a:r>
              <a:rPr lang="en-GB" sz="800" u="sng" dirty="0" err="1">
                <a:solidFill>
                  <a:srgbClr val="002060"/>
                </a:solidFill>
              </a:rPr>
              <a:t>Iognaid</a:t>
            </a:r>
            <a:r>
              <a:rPr lang="en-GB" sz="800" u="sng" dirty="0">
                <a:solidFill>
                  <a:srgbClr val="002060"/>
                </a:solidFill>
              </a:rPr>
              <a:t> </a:t>
            </a:r>
            <a:r>
              <a:rPr lang="en-GB" sz="800" u="sng" dirty="0" err="1">
                <a:solidFill>
                  <a:srgbClr val="002060"/>
                </a:solidFill>
              </a:rPr>
              <a:t>Ris</a:t>
            </a:r>
            <a:endParaRPr lang="en-GB" sz="800" u="sng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  <a:effectLst/>
              </a:rPr>
              <a:t>Celbridge C.S.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Maynooth PP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St Mary’s College, Naas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  <a:effectLst/>
              </a:rPr>
              <a:t>Maynooth CC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u="sng" dirty="0">
                <a:solidFill>
                  <a:srgbClr val="002060"/>
                </a:solidFill>
              </a:rPr>
              <a:t>Scoil Mhuire, </a:t>
            </a:r>
            <a:r>
              <a:rPr lang="en-GB" sz="800" u="sng" dirty="0" err="1">
                <a:solidFill>
                  <a:srgbClr val="002060"/>
                </a:solidFill>
              </a:rPr>
              <a:t>Clane</a:t>
            </a:r>
            <a:endParaRPr lang="en-IE" sz="800" dirty="0">
              <a:solidFill>
                <a:srgbClr val="002060"/>
              </a:solidFill>
              <a:effectLst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5946" y="5022669"/>
            <a:ext cx="1816608" cy="172713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rgbClr val="002060"/>
                </a:solidFill>
                <a:effectLst/>
              </a:rPr>
              <a:t>Kildare (South) Education Centre</a:t>
            </a:r>
            <a:endParaRPr lang="en-IE" sz="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Director: </a:t>
            </a:r>
            <a:r>
              <a:rPr lang="en-GB" sz="800" dirty="0">
                <a:solidFill>
                  <a:srgbClr val="002060"/>
                </a:solidFill>
              </a:rPr>
              <a:t> Siobhan Kavanagh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rgbClr val="002060"/>
                </a:solidFill>
              </a:rPr>
              <a:t>Coordinator: </a:t>
            </a:r>
            <a:r>
              <a:rPr lang="en-GB" sz="800" dirty="0">
                <a:solidFill>
                  <a:srgbClr val="002060"/>
                </a:solidFill>
              </a:rPr>
              <a:t>Harry Freeman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rgbClr val="002060"/>
                </a:solidFill>
              </a:rPr>
              <a:t> </a:t>
            </a:r>
            <a:endParaRPr lang="en-IE" sz="800" dirty="0">
              <a:solidFill>
                <a:srgbClr val="002060"/>
              </a:solidFill>
              <a:effectLst/>
            </a:endParaRPr>
          </a:p>
          <a:p>
            <a:pPr lvl="0"/>
            <a:r>
              <a:rPr lang="en-GB" sz="800" u="sng" dirty="0">
                <a:solidFill>
                  <a:srgbClr val="002060"/>
                </a:solidFill>
              </a:rPr>
              <a:t>Schools</a:t>
            </a:r>
            <a:r>
              <a:rPr lang="en-GB" sz="800" dirty="0">
                <a:solidFill>
                  <a:srgbClr val="002060"/>
                </a:solidFill>
              </a:rPr>
              <a:t> (7/8)</a:t>
            </a:r>
            <a:endParaRPr lang="en-GB" sz="800" u="sng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Cross and Passion, </a:t>
            </a:r>
            <a:r>
              <a:rPr lang="en-IE" sz="800" dirty="0" err="1">
                <a:solidFill>
                  <a:srgbClr val="002060"/>
                </a:solidFill>
              </a:rPr>
              <a:t>Kilcullen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Newbridge</a:t>
            </a:r>
            <a:r>
              <a:rPr lang="en-IE" sz="800" dirty="0">
                <a:solidFill>
                  <a:srgbClr val="002060"/>
                </a:solidFill>
              </a:rPr>
              <a:t> College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 Paul’s, </a:t>
            </a:r>
            <a:r>
              <a:rPr lang="en-IE" sz="800" dirty="0" err="1">
                <a:solidFill>
                  <a:srgbClr val="002060"/>
                </a:solidFill>
              </a:rPr>
              <a:t>Monasterevin</a:t>
            </a:r>
            <a:endParaRPr lang="en-IE" sz="800" dirty="0">
              <a:solidFill>
                <a:srgbClr val="002060"/>
              </a:solidFill>
            </a:endParaRP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Patrician Secondary School, Kildare Town (2 cohorts)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Kildare Town Community School</a:t>
            </a: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Athy</a:t>
            </a:r>
            <a:r>
              <a:rPr lang="en-IE" sz="800" dirty="0">
                <a:solidFill>
                  <a:srgbClr val="002060"/>
                </a:solidFill>
              </a:rPr>
              <a:t> College</a:t>
            </a: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Gaelcholáiste</a:t>
            </a:r>
            <a:r>
              <a:rPr lang="en-IE" sz="800" dirty="0">
                <a:solidFill>
                  <a:srgbClr val="002060"/>
                </a:solidFill>
              </a:rPr>
              <a:t> Chill Dara, Naas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341358" y="1692323"/>
            <a:ext cx="1816608" cy="1357808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u="sng" dirty="0">
                <a:solidFill>
                  <a:schemeClr val="accent5">
                    <a:lumMod val="50000"/>
                  </a:schemeClr>
                </a:solidFill>
                <a:effectLst/>
              </a:rPr>
              <a:t>Navan Education Centre</a:t>
            </a:r>
            <a:endParaRPr lang="en-IE" sz="800" b="1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Director: </a:t>
            </a:r>
            <a:r>
              <a:rPr lang="en-GB" sz="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E" sz="800" dirty="0">
                <a:solidFill>
                  <a:schemeClr val="accent5">
                    <a:lumMod val="50000"/>
                  </a:schemeClr>
                </a:solidFill>
              </a:rPr>
              <a:t>Eadaoin McGovern</a:t>
            </a:r>
            <a:endParaRPr lang="en-IE" sz="8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b="1" dirty="0">
                <a:solidFill>
                  <a:schemeClr val="accent5">
                    <a:lumMod val="50000"/>
                  </a:schemeClr>
                </a:solidFill>
              </a:rPr>
              <a:t>Coordinator: </a:t>
            </a:r>
            <a:r>
              <a:rPr lang="en-GB" sz="800" dirty="0">
                <a:solidFill>
                  <a:schemeClr val="accent5">
                    <a:lumMod val="50000"/>
                  </a:schemeClr>
                </a:solidFill>
              </a:rPr>
              <a:t>Sharon Kiely</a:t>
            </a:r>
            <a:endParaRPr lang="en-IE" sz="8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en-IE" sz="800" dirty="0">
              <a:solidFill>
                <a:schemeClr val="accent5">
                  <a:lumMod val="50000"/>
                </a:schemeClr>
              </a:solidFill>
              <a:effectLst/>
            </a:endParaRPr>
          </a:p>
          <a:p>
            <a:pPr lvl="0"/>
            <a:r>
              <a:rPr lang="en-GB" sz="800" u="sng" dirty="0">
                <a:solidFill>
                  <a:schemeClr val="accent5">
                    <a:lumMod val="50000"/>
                  </a:schemeClr>
                </a:solidFill>
              </a:rPr>
              <a:t>Schools</a:t>
            </a:r>
            <a:r>
              <a:rPr lang="en-GB" sz="800" dirty="0">
                <a:solidFill>
                  <a:schemeClr val="accent5">
                    <a:lumMod val="50000"/>
                  </a:schemeClr>
                </a:solidFill>
              </a:rPr>
              <a:t> (5)</a:t>
            </a:r>
            <a:endParaRPr lang="en-GB" sz="800" u="sng" dirty="0">
              <a:solidFill>
                <a:schemeClr val="accent5">
                  <a:lumMod val="50000"/>
                </a:schemeClr>
              </a:solidFill>
            </a:endParaRPr>
          </a:p>
          <a:p>
            <a:pPr lvl="0"/>
            <a:r>
              <a:rPr lang="en-IE" sz="800" dirty="0" err="1">
                <a:solidFill>
                  <a:srgbClr val="002060"/>
                </a:solidFill>
              </a:rPr>
              <a:t>Athboy</a:t>
            </a:r>
            <a:r>
              <a:rPr lang="en-IE" sz="800" dirty="0">
                <a:solidFill>
                  <a:srgbClr val="002060"/>
                </a:solidFill>
              </a:rPr>
              <a:t> Community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Ashbourne Community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Eureka, Kells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Dundalk Grammar School</a:t>
            </a:r>
          </a:p>
          <a:p>
            <a:pPr lvl="0"/>
            <a:r>
              <a:rPr lang="en-IE" sz="800" dirty="0">
                <a:solidFill>
                  <a:srgbClr val="002060"/>
                </a:solidFill>
              </a:rPr>
              <a:t>St. Joseph’s, Navan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733288" y="2275220"/>
            <a:ext cx="877824" cy="224066"/>
            <a:chOff x="1664208" y="1616301"/>
            <a:chExt cx="877824" cy="224066"/>
          </a:xfrm>
        </p:grpSpPr>
        <p:sp>
          <p:nvSpPr>
            <p:cNvPr id="26" name="Rounded Rectangle 25"/>
            <p:cNvSpPr/>
            <p:nvPr/>
          </p:nvSpPr>
          <p:spPr>
            <a:xfrm>
              <a:off x="1664208" y="1624923"/>
              <a:ext cx="780288" cy="21544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00784" y="1616301"/>
              <a:ext cx="84124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Carrick-on-Sh.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986016" y="3335115"/>
            <a:ext cx="847344" cy="233134"/>
            <a:chOff x="1694688" y="2247860"/>
            <a:chExt cx="847344" cy="233134"/>
          </a:xfrm>
        </p:grpSpPr>
        <p:sp>
          <p:nvSpPr>
            <p:cNvPr id="29" name="Rounded Rectangle 28"/>
            <p:cNvSpPr/>
            <p:nvPr/>
          </p:nvSpPr>
          <p:spPr>
            <a:xfrm>
              <a:off x="1694688" y="2265550"/>
              <a:ext cx="780288" cy="21544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67840" y="2247860"/>
              <a:ext cx="774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Dublin West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666482" y="3091361"/>
            <a:ext cx="829056" cy="219635"/>
            <a:chOff x="1792224" y="2877346"/>
            <a:chExt cx="829056" cy="219635"/>
          </a:xfrm>
        </p:grpSpPr>
        <p:sp>
          <p:nvSpPr>
            <p:cNvPr id="32" name="Rounded Rectangle 31"/>
            <p:cNvSpPr/>
            <p:nvPr/>
          </p:nvSpPr>
          <p:spPr>
            <a:xfrm>
              <a:off x="1792224" y="2877346"/>
              <a:ext cx="780288" cy="21544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47088" y="2881537"/>
              <a:ext cx="774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Drumcondra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463284" y="3636597"/>
            <a:ext cx="917448" cy="218257"/>
            <a:chOff x="1734312" y="3500367"/>
            <a:chExt cx="917448" cy="218257"/>
          </a:xfrm>
        </p:grpSpPr>
        <p:sp>
          <p:nvSpPr>
            <p:cNvPr id="35" name="Rounded Rectangle 34"/>
            <p:cNvSpPr/>
            <p:nvPr/>
          </p:nvSpPr>
          <p:spPr>
            <a:xfrm>
              <a:off x="1734312" y="3500367"/>
              <a:ext cx="780288" cy="21544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61744" y="3503180"/>
              <a:ext cx="89001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Kildare North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848856" y="3912614"/>
            <a:ext cx="847344" cy="218421"/>
            <a:chOff x="1694688" y="4008498"/>
            <a:chExt cx="847344" cy="218421"/>
          </a:xfrm>
        </p:grpSpPr>
        <p:sp>
          <p:nvSpPr>
            <p:cNvPr id="38" name="Rounded Rectangle 37"/>
            <p:cNvSpPr/>
            <p:nvPr/>
          </p:nvSpPr>
          <p:spPr>
            <a:xfrm>
              <a:off x="1694688" y="4008498"/>
              <a:ext cx="780288" cy="215444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61744" y="4011475"/>
              <a:ext cx="78028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Kildare South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455664" y="4522682"/>
            <a:ext cx="755904" cy="227023"/>
            <a:chOff x="1734312" y="4678041"/>
            <a:chExt cx="755904" cy="227023"/>
          </a:xfrm>
        </p:grpSpPr>
        <p:sp>
          <p:nvSpPr>
            <p:cNvPr id="41" name="Rounded Rectangle 40"/>
            <p:cNvSpPr/>
            <p:nvPr/>
          </p:nvSpPr>
          <p:spPr>
            <a:xfrm>
              <a:off x="1734312" y="4678041"/>
              <a:ext cx="615696" cy="207498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813560" y="4689620"/>
              <a:ext cx="67665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Kilkenny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172200" y="4078233"/>
            <a:ext cx="582168" cy="215444"/>
            <a:chOff x="1767840" y="5195303"/>
            <a:chExt cx="582168" cy="215444"/>
          </a:xfrm>
        </p:grpSpPr>
        <p:sp>
          <p:nvSpPr>
            <p:cNvPr id="44" name="Rounded Rectangle 43"/>
            <p:cNvSpPr/>
            <p:nvPr/>
          </p:nvSpPr>
          <p:spPr>
            <a:xfrm>
              <a:off x="1767840" y="5197857"/>
              <a:ext cx="536448" cy="201662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847088" y="5195303"/>
              <a:ext cx="5029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Laois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986016" y="3056433"/>
            <a:ext cx="585216" cy="226126"/>
            <a:chOff x="1792224" y="5667796"/>
            <a:chExt cx="585216" cy="226126"/>
          </a:xfrm>
        </p:grpSpPr>
        <p:sp>
          <p:nvSpPr>
            <p:cNvPr id="47" name="Rounded Rectangle 46"/>
            <p:cNvSpPr/>
            <p:nvPr/>
          </p:nvSpPr>
          <p:spPr>
            <a:xfrm>
              <a:off x="1792224" y="5667796"/>
              <a:ext cx="530352" cy="21532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874520" y="5670780"/>
              <a:ext cx="502920" cy="223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Navan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7306056" y="4672937"/>
            <a:ext cx="1685544" cy="215444"/>
            <a:chOff x="1761744" y="6162198"/>
            <a:chExt cx="1685544" cy="215444"/>
          </a:xfrm>
        </p:grpSpPr>
        <p:sp>
          <p:nvSpPr>
            <p:cNvPr id="50" name="Rounded Rectangle 49"/>
            <p:cNvSpPr/>
            <p:nvPr/>
          </p:nvSpPr>
          <p:spPr>
            <a:xfrm>
              <a:off x="1761744" y="6172997"/>
              <a:ext cx="615696" cy="193847"/>
            </a:xfrm>
            <a:prstGeom prst="round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25752" y="6162198"/>
              <a:ext cx="162153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800" b="1" dirty="0">
                  <a:solidFill>
                    <a:schemeClr val="bg1"/>
                  </a:solidFill>
                </a:rPr>
                <a:t>Wexford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068824" y="145470"/>
            <a:ext cx="2353056" cy="55335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1400" b="1" dirty="0">
                <a:solidFill>
                  <a:srgbClr val="FF0000"/>
                </a:solidFill>
                <a:effectLst/>
              </a:rPr>
              <a:t>TL21 Centres and Schools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IE" sz="1400" b="1" dirty="0">
                <a:solidFill>
                  <a:srgbClr val="FF0000"/>
                </a:solidFill>
              </a:rPr>
              <a:t>2019-2021</a:t>
            </a:r>
            <a:endParaRPr lang="en-IE" sz="1400" dirty="0">
              <a:solidFill>
                <a:srgbClr val="FF0000"/>
              </a:solidFill>
              <a:effectLst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021771" y="1620145"/>
            <a:ext cx="782193" cy="67654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Rounded Rectangle 53"/>
          <p:cNvSpPr/>
          <p:nvPr/>
        </p:nvSpPr>
        <p:spPr>
          <a:xfrm>
            <a:off x="6772276" y="1794794"/>
            <a:ext cx="782193" cy="57643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/>
          <p:cNvSpPr txBox="1"/>
          <p:nvPr/>
        </p:nvSpPr>
        <p:spPr>
          <a:xfrm>
            <a:off x="6841046" y="1874553"/>
            <a:ext cx="640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800" b="1" u="sng" dirty="0"/>
              <a:t>Monaghan</a:t>
            </a:r>
            <a:r>
              <a:rPr lang="en-IE" sz="800" b="1" dirty="0"/>
              <a:t>Formerly involved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92446" y="1744732"/>
            <a:ext cx="640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800" b="1" u="sng" dirty="0"/>
              <a:t>Sligo</a:t>
            </a:r>
            <a:r>
              <a:rPr lang="en-IE" sz="800" b="1" dirty="0"/>
              <a:t>:</a:t>
            </a:r>
          </a:p>
          <a:p>
            <a:pPr algn="ctr"/>
            <a:r>
              <a:rPr lang="en-IE" sz="800" b="1" dirty="0"/>
              <a:t>Formerly involved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5538407" y="2979334"/>
            <a:ext cx="782193" cy="67654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6" name="TextBox 55"/>
          <p:cNvSpPr txBox="1"/>
          <p:nvPr/>
        </p:nvSpPr>
        <p:spPr>
          <a:xfrm>
            <a:off x="5637848" y="3040927"/>
            <a:ext cx="6408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800" b="1" u="sng" dirty="0"/>
              <a:t>Athlone</a:t>
            </a:r>
            <a:r>
              <a:rPr lang="en-IE" sz="800" b="1" dirty="0"/>
              <a:t>:</a:t>
            </a:r>
          </a:p>
          <a:p>
            <a:pPr algn="ctr"/>
            <a:r>
              <a:rPr lang="en-IE" sz="800" b="1" dirty="0"/>
              <a:t>Formerly involved</a:t>
            </a:r>
          </a:p>
        </p:txBody>
      </p:sp>
    </p:spTree>
    <p:extLst>
      <p:ext uri="{BB962C8B-B14F-4D97-AF65-F5344CB8AC3E}">
        <p14:creationId xmlns:p14="http://schemas.microsoft.com/office/powerpoint/2010/main" val="915254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96C81A0543345ADDBF416BEFA70BC" ma:contentTypeVersion="9" ma:contentTypeDescription="Create a new document." ma:contentTypeScope="" ma:versionID="95f5474c305aad8d811d2c013557f963">
  <xsd:schema xmlns:xsd="http://www.w3.org/2001/XMLSchema" xmlns:xs="http://www.w3.org/2001/XMLSchema" xmlns:p="http://schemas.microsoft.com/office/2006/metadata/properties" xmlns:ns2="372983ec-8d88-4744-bdcc-6b8b8d31469b" targetNamespace="http://schemas.microsoft.com/office/2006/metadata/properties" ma:root="true" ma:fieldsID="45e34d7efe956c31493de94243eb1711" ns2:_="">
    <xsd:import namespace="372983ec-8d88-4744-bdcc-6b8b8d3146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2983ec-8d88-4744-bdcc-6b8b8d3146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2C40BF-3352-432B-BB9E-50855747A04F}"/>
</file>

<file path=customXml/itemProps2.xml><?xml version="1.0" encoding="utf-8"?>
<ds:datastoreItem xmlns:ds="http://schemas.openxmlformats.org/officeDocument/2006/customXml" ds:itemID="{B767AD7F-8C58-4C6D-8168-6FDFC0A77E0A}"/>
</file>

<file path=customXml/itemProps3.xml><?xml version="1.0" encoding="utf-8"?>
<ds:datastoreItem xmlns:ds="http://schemas.openxmlformats.org/officeDocument/2006/customXml" ds:itemID="{A34E6593-B6CD-4609-A3EE-61A78097C424}"/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465</Words>
  <Application>Microsoft Office PowerPoint</Application>
  <PresentationFormat>Widescreen</PresentationFormat>
  <Paragraphs>123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Malone</dc:creator>
  <cp:lastModifiedBy>Georgina Sherlock</cp:lastModifiedBy>
  <cp:revision>25</cp:revision>
  <dcterms:created xsi:type="dcterms:W3CDTF">2020-11-18T10:26:49Z</dcterms:created>
  <dcterms:modified xsi:type="dcterms:W3CDTF">2021-04-14T11:25:02Z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0x01010040396C81A0543345ADDBF416BEFA70BC</vt:lpwstr>
  </property>
</Properties>
</file>