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67" r:id="rId2"/>
    <p:sldId id="368" r:id="rId3"/>
    <p:sldId id="353" r:id="rId4"/>
    <p:sldId id="354" r:id="rId5"/>
    <p:sldId id="355" r:id="rId6"/>
    <p:sldId id="357" r:id="rId7"/>
    <p:sldId id="370" r:id="rId8"/>
    <p:sldId id="359" r:id="rId9"/>
    <p:sldId id="371" r:id="rId10"/>
    <p:sldId id="372" r:id="rId11"/>
    <p:sldId id="373" r:id="rId12"/>
    <p:sldId id="35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F9248A-1E6D-42B8-AC7C-500345762F76}">
          <p14:sldIdLst>
            <p14:sldId id="267"/>
            <p14:sldId id="368"/>
            <p14:sldId id="353"/>
            <p14:sldId id="354"/>
            <p14:sldId id="355"/>
            <p14:sldId id="357"/>
            <p14:sldId id="370"/>
            <p14:sldId id="359"/>
            <p14:sldId id="371"/>
            <p14:sldId id="372"/>
            <p14:sldId id="373"/>
            <p14:sldId id="35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B6C60-338D-A645-8CF8-DA7662F398D3}" v="96" dt="2022-06-16T15:03:51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11" autoAdjust="0"/>
    <p:restoredTop sz="95646" autoAdjust="0"/>
  </p:normalViewPr>
  <p:slideViewPr>
    <p:cSldViewPr snapToGrid="0">
      <p:cViewPr varScale="1">
        <p:scale>
          <a:sx n="118" d="100"/>
          <a:sy n="118" d="100"/>
        </p:scale>
        <p:origin x="30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as Lock" userId="534c2465-fbd0-4288-bb2d-42d154e453f7" providerId="ADAL" clId="{657A83CE-0EF1-EF40-ABAA-5809D30AD16B}"/>
    <pc:docChg chg="undo custSel addSld delSld modSld sldOrd modSection">
      <pc:chgData name="Tobias Lock" userId="534c2465-fbd0-4288-bb2d-42d154e453f7" providerId="ADAL" clId="{657A83CE-0EF1-EF40-ABAA-5809D30AD16B}" dt="2019-09-27T08:28:03.112" v="4093" actId="20577"/>
      <pc:docMkLst>
        <pc:docMk/>
      </pc:docMkLst>
      <pc:sldChg chg="modSp">
        <pc:chgData name="Tobias Lock" userId="534c2465-fbd0-4288-bb2d-42d154e453f7" providerId="ADAL" clId="{657A83CE-0EF1-EF40-ABAA-5809D30AD16B}" dt="2019-09-25T08:38:58.297" v="4024" actId="5793"/>
        <pc:sldMkLst>
          <pc:docMk/>
          <pc:sldMk cId="99609688" sldId="338"/>
        </pc:sldMkLst>
        <pc:spChg chg="mod">
          <ac:chgData name="Tobias Lock" userId="534c2465-fbd0-4288-bb2d-42d154e453f7" providerId="ADAL" clId="{657A83CE-0EF1-EF40-ABAA-5809D30AD16B}" dt="2019-09-25T08:38:58.297" v="4024" actId="5793"/>
          <ac:spMkLst>
            <pc:docMk/>
            <pc:sldMk cId="99609688" sldId="338"/>
            <ac:spMk id="2" creationId="{7490A3E0-EF43-A14D-8F66-07DE3BC5F504}"/>
          </ac:spMkLst>
        </pc:spChg>
      </pc:sldChg>
      <pc:sldChg chg="modSp">
        <pc:chgData name="Tobias Lock" userId="534c2465-fbd0-4288-bb2d-42d154e453f7" providerId="ADAL" clId="{657A83CE-0EF1-EF40-ABAA-5809D30AD16B}" dt="2019-09-25T08:36:56.346" v="3694" actId="20577"/>
        <pc:sldMkLst>
          <pc:docMk/>
          <pc:sldMk cId="784793925" sldId="355"/>
        </pc:sldMkLst>
        <pc:spChg chg="mod">
          <ac:chgData name="Tobias Lock" userId="534c2465-fbd0-4288-bb2d-42d154e453f7" providerId="ADAL" clId="{657A83CE-0EF1-EF40-ABAA-5809D30AD16B}" dt="2019-09-09T15:29:40.004" v="3578" actId="1076"/>
          <ac:spMkLst>
            <pc:docMk/>
            <pc:sldMk cId="784793925" sldId="355"/>
            <ac:spMk id="2" creationId="{4869DB5B-3548-BE48-B992-4AF3CC682687}"/>
          </ac:spMkLst>
        </pc:spChg>
        <pc:spChg chg="mod">
          <ac:chgData name="Tobias Lock" userId="534c2465-fbd0-4288-bb2d-42d154e453f7" providerId="ADAL" clId="{657A83CE-0EF1-EF40-ABAA-5809D30AD16B}" dt="2019-09-25T08:36:56.346" v="3694" actId="20577"/>
          <ac:spMkLst>
            <pc:docMk/>
            <pc:sldMk cId="784793925" sldId="355"/>
            <ac:spMk id="12" creationId="{D277173A-8BEE-404B-9EC2-DDA7E4FCDFF1}"/>
          </ac:spMkLst>
        </pc:spChg>
      </pc:sldChg>
      <pc:sldChg chg="modSp add del ord">
        <pc:chgData name="Tobias Lock" userId="534c2465-fbd0-4288-bb2d-42d154e453f7" providerId="ADAL" clId="{657A83CE-0EF1-EF40-ABAA-5809D30AD16B}" dt="2019-09-27T08:28:03.112" v="4093" actId="20577"/>
        <pc:sldMkLst>
          <pc:docMk/>
          <pc:sldMk cId="2020899897" sldId="358"/>
        </pc:sldMkLst>
        <pc:spChg chg="mod">
          <ac:chgData name="Tobias Lock" userId="534c2465-fbd0-4288-bb2d-42d154e453f7" providerId="ADAL" clId="{657A83CE-0EF1-EF40-ABAA-5809D30AD16B}" dt="2019-09-27T08:28:03.112" v="4093" actId="20577"/>
          <ac:spMkLst>
            <pc:docMk/>
            <pc:sldMk cId="2020899897" sldId="358"/>
            <ac:spMk id="2" creationId="{4869DB5B-3548-BE48-B992-4AF3CC682687}"/>
          </ac:spMkLst>
        </pc:spChg>
      </pc:sldChg>
      <pc:sldChg chg="addSp delSp modSp">
        <pc:chgData name="Tobias Lock" userId="534c2465-fbd0-4288-bb2d-42d154e453f7" providerId="ADAL" clId="{657A83CE-0EF1-EF40-ABAA-5809D30AD16B}" dt="2019-09-09T14:44:30.277" v="565"/>
        <pc:sldMkLst>
          <pc:docMk/>
          <pc:sldMk cId="2866815631" sldId="360"/>
        </pc:sldMkLst>
        <pc:spChg chg="mod">
          <ac:chgData name="Tobias Lock" userId="534c2465-fbd0-4288-bb2d-42d154e453f7" providerId="ADAL" clId="{657A83CE-0EF1-EF40-ABAA-5809D30AD16B}" dt="2019-09-09T14:44:16.540" v="562" actId="20577"/>
          <ac:spMkLst>
            <pc:docMk/>
            <pc:sldMk cId="2866815631" sldId="360"/>
            <ac:spMk id="2" creationId="{4869DB5B-3548-BE48-B992-4AF3CC682687}"/>
          </ac:spMkLst>
        </pc:spChg>
        <pc:spChg chg="add del mod">
          <ac:chgData name="Tobias Lock" userId="534c2465-fbd0-4288-bb2d-42d154e453f7" providerId="ADAL" clId="{657A83CE-0EF1-EF40-ABAA-5809D30AD16B}" dt="2019-09-09T14:44:30.277" v="565"/>
          <ac:spMkLst>
            <pc:docMk/>
            <pc:sldMk cId="2866815631" sldId="360"/>
            <ac:spMk id="3" creationId="{473A358F-3270-6B4A-BABF-26081DC0F7B3}"/>
          </ac:spMkLst>
        </pc:spChg>
      </pc:sldChg>
      <pc:sldChg chg="addSp delSp modSp add">
        <pc:chgData name="Tobias Lock" userId="534c2465-fbd0-4288-bb2d-42d154e453f7" providerId="ADAL" clId="{657A83CE-0EF1-EF40-ABAA-5809D30AD16B}" dt="2019-09-09T14:52:15.567" v="1379" actId="1076"/>
        <pc:sldMkLst>
          <pc:docMk/>
          <pc:sldMk cId="1613578696" sldId="361"/>
        </pc:sldMkLst>
        <pc:spChg chg="add del mod">
          <ac:chgData name="Tobias Lock" userId="534c2465-fbd0-4288-bb2d-42d154e453f7" providerId="ADAL" clId="{657A83CE-0EF1-EF40-ABAA-5809D30AD16B}" dt="2019-09-09T14:51:13.453" v="1360"/>
          <ac:spMkLst>
            <pc:docMk/>
            <pc:sldMk cId="1613578696" sldId="361"/>
            <ac:spMk id="2" creationId="{4869DB5B-3548-BE48-B992-4AF3CC682687}"/>
          </ac:spMkLst>
        </pc:spChg>
        <pc:spChg chg="add mod">
          <ac:chgData name="Tobias Lock" userId="534c2465-fbd0-4288-bb2d-42d154e453f7" providerId="ADAL" clId="{657A83CE-0EF1-EF40-ABAA-5809D30AD16B}" dt="2019-09-09T14:52:15.567" v="1379" actId="1076"/>
          <ac:spMkLst>
            <pc:docMk/>
            <pc:sldMk cId="1613578696" sldId="361"/>
            <ac:spMk id="4" creationId="{F86F67BF-899E-3D43-A1BA-4CDB1B66491E}"/>
          </ac:spMkLst>
        </pc:spChg>
        <pc:spChg chg="mod">
          <ac:chgData name="Tobias Lock" userId="534c2465-fbd0-4288-bb2d-42d154e453f7" providerId="ADAL" clId="{657A83CE-0EF1-EF40-ABAA-5809D30AD16B}" dt="2019-09-09T14:51:53.303" v="1374" actId="1076"/>
          <ac:spMkLst>
            <pc:docMk/>
            <pc:sldMk cId="1613578696" sldId="361"/>
            <ac:spMk id="12" creationId="{D277173A-8BEE-404B-9EC2-DDA7E4FCDFF1}"/>
          </ac:spMkLst>
        </pc:spChg>
        <pc:picChg chg="add del">
          <ac:chgData name="Tobias Lock" userId="534c2465-fbd0-4288-bb2d-42d154e453f7" providerId="ADAL" clId="{657A83CE-0EF1-EF40-ABAA-5809D30AD16B}" dt="2019-09-09T14:45:35.631" v="595"/>
          <ac:picMkLst>
            <pc:docMk/>
            <pc:sldMk cId="1613578696" sldId="361"/>
            <ac:picMk id="1026" creationId="{9840F14B-5F62-9D4E-B937-3835D390E257}"/>
          </ac:picMkLst>
        </pc:picChg>
        <pc:picChg chg="add del mod">
          <ac:chgData name="Tobias Lock" userId="534c2465-fbd0-4288-bb2d-42d154e453f7" providerId="ADAL" clId="{657A83CE-0EF1-EF40-ABAA-5809D30AD16B}" dt="2019-09-09T14:48:36.315" v="1032" actId="478"/>
          <ac:picMkLst>
            <pc:docMk/>
            <pc:sldMk cId="1613578696" sldId="361"/>
            <ac:picMk id="1028" creationId="{D44F3058-A3E9-594A-8E4E-B469C6FB0290}"/>
          </ac:picMkLst>
        </pc:picChg>
        <pc:picChg chg="add del mod">
          <ac:chgData name="Tobias Lock" userId="534c2465-fbd0-4288-bb2d-42d154e453f7" providerId="ADAL" clId="{657A83CE-0EF1-EF40-ABAA-5809D30AD16B}" dt="2019-09-09T14:50:23.077" v="1301"/>
          <ac:picMkLst>
            <pc:docMk/>
            <pc:sldMk cId="1613578696" sldId="361"/>
            <ac:picMk id="1030" creationId="{35451BEC-DCD3-A244-B84C-5D771BF48824}"/>
          </ac:picMkLst>
        </pc:picChg>
        <pc:picChg chg="add mod">
          <ac:chgData name="Tobias Lock" userId="534c2465-fbd0-4288-bb2d-42d154e453f7" providerId="ADAL" clId="{657A83CE-0EF1-EF40-ABAA-5809D30AD16B}" dt="2019-09-09T14:52:07.635" v="1377" actId="14100"/>
          <ac:picMkLst>
            <pc:docMk/>
            <pc:sldMk cId="1613578696" sldId="361"/>
            <ac:picMk id="1032" creationId="{7F79818E-5EC1-6640-BA2A-ABD9055E60A1}"/>
          </ac:picMkLst>
        </pc:picChg>
      </pc:sldChg>
      <pc:sldChg chg="addSp delSp modSp add">
        <pc:chgData name="Tobias Lock" userId="534c2465-fbd0-4288-bb2d-42d154e453f7" providerId="ADAL" clId="{657A83CE-0EF1-EF40-ABAA-5809D30AD16B}" dt="2019-09-09T14:56:28.739" v="1683"/>
        <pc:sldMkLst>
          <pc:docMk/>
          <pc:sldMk cId="1956198754" sldId="362"/>
        </pc:sldMkLst>
        <pc:spChg chg="mod">
          <ac:chgData name="Tobias Lock" userId="534c2465-fbd0-4288-bb2d-42d154e453f7" providerId="ADAL" clId="{657A83CE-0EF1-EF40-ABAA-5809D30AD16B}" dt="2019-09-09T14:54:28.105" v="1639" actId="20577"/>
          <ac:spMkLst>
            <pc:docMk/>
            <pc:sldMk cId="1956198754" sldId="362"/>
            <ac:spMk id="2" creationId="{4869DB5B-3548-BE48-B992-4AF3CC682687}"/>
          </ac:spMkLst>
        </pc:spChg>
        <pc:picChg chg="add">
          <ac:chgData name="Tobias Lock" userId="534c2465-fbd0-4288-bb2d-42d154e453f7" providerId="ADAL" clId="{657A83CE-0EF1-EF40-ABAA-5809D30AD16B}" dt="2019-09-09T14:56:23.869" v="1682"/>
          <ac:picMkLst>
            <pc:docMk/>
            <pc:sldMk cId="1956198754" sldId="362"/>
            <ac:picMk id="6" creationId="{A0D520F8-3CD5-184E-A726-92209D2A6156}"/>
          </ac:picMkLst>
        </pc:picChg>
        <pc:picChg chg="del mod">
          <ac:chgData name="Tobias Lock" userId="534c2465-fbd0-4288-bb2d-42d154e453f7" providerId="ADAL" clId="{657A83CE-0EF1-EF40-ABAA-5809D30AD16B}" dt="2019-09-09T14:56:28.739" v="1683"/>
          <ac:picMkLst>
            <pc:docMk/>
            <pc:sldMk cId="1956198754" sldId="362"/>
            <ac:picMk id="1028" creationId="{D44F3058-A3E9-594A-8E4E-B469C6FB0290}"/>
          </ac:picMkLst>
        </pc:picChg>
      </pc:sldChg>
      <pc:sldChg chg="addSp delSp modSp add">
        <pc:chgData name="Tobias Lock" userId="534c2465-fbd0-4288-bb2d-42d154e453f7" providerId="ADAL" clId="{657A83CE-0EF1-EF40-ABAA-5809D30AD16B}" dt="2019-09-09T14:57:29.413" v="1846" actId="1076"/>
        <pc:sldMkLst>
          <pc:docMk/>
          <pc:sldMk cId="1882720199" sldId="363"/>
        </pc:sldMkLst>
        <pc:spChg chg="mod">
          <ac:chgData name="Tobias Lock" userId="534c2465-fbd0-4288-bb2d-42d154e453f7" providerId="ADAL" clId="{657A83CE-0EF1-EF40-ABAA-5809D30AD16B}" dt="2019-09-09T14:57:25.656" v="1844" actId="20577"/>
          <ac:spMkLst>
            <pc:docMk/>
            <pc:sldMk cId="1882720199" sldId="363"/>
            <ac:spMk id="2" creationId="{4869DB5B-3548-BE48-B992-4AF3CC682687}"/>
          </ac:spMkLst>
        </pc:spChg>
        <pc:spChg chg="mod">
          <ac:chgData name="Tobias Lock" userId="534c2465-fbd0-4288-bb2d-42d154e453f7" providerId="ADAL" clId="{657A83CE-0EF1-EF40-ABAA-5809D30AD16B}" dt="2019-09-09T14:56:11.325" v="1679" actId="20577"/>
          <ac:spMkLst>
            <pc:docMk/>
            <pc:sldMk cId="1882720199" sldId="363"/>
            <ac:spMk id="12" creationId="{D277173A-8BEE-404B-9EC2-DDA7E4FCDFF1}"/>
          </ac:spMkLst>
        </pc:spChg>
        <pc:picChg chg="add mod">
          <ac:chgData name="Tobias Lock" userId="534c2465-fbd0-4288-bb2d-42d154e453f7" providerId="ADAL" clId="{657A83CE-0EF1-EF40-ABAA-5809D30AD16B}" dt="2019-09-09T14:57:29.413" v="1846" actId="1076"/>
          <ac:picMkLst>
            <pc:docMk/>
            <pc:sldMk cId="1882720199" sldId="363"/>
            <ac:picMk id="7" creationId="{111CD1F4-533D-124C-8FCA-CB433783EDF3}"/>
          </ac:picMkLst>
        </pc:picChg>
        <pc:picChg chg="del">
          <ac:chgData name="Tobias Lock" userId="534c2465-fbd0-4288-bb2d-42d154e453f7" providerId="ADAL" clId="{657A83CE-0EF1-EF40-ABAA-5809D30AD16B}" dt="2019-09-09T14:55:13.071" v="1663" actId="478"/>
          <ac:picMkLst>
            <pc:docMk/>
            <pc:sldMk cId="1882720199" sldId="363"/>
            <ac:picMk id="1028" creationId="{D44F3058-A3E9-594A-8E4E-B469C6FB0290}"/>
          </ac:picMkLst>
        </pc:picChg>
        <pc:picChg chg="add del mod">
          <ac:chgData name="Tobias Lock" userId="534c2465-fbd0-4288-bb2d-42d154e453f7" providerId="ADAL" clId="{657A83CE-0EF1-EF40-ABAA-5809D30AD16B}" dt="2019-09-09T14:56:16.805" v="1680"/>
          <ac:picMkLst>
            <pc:docMk/>
            <pc:sldMk cId="1882720199" sldId="363"/>
            <ac:picMk id="3074" creationId="{EE9D90CA-5BFB-364F-B89B-2136D030A6BA}"/>
          </ac:picMkLst>
        </pc:picChg>
      </pc:sldChg>
      <pc:sldChg chg="addSp delSp modSp add">
        <pc:chgData name="Tobias Lock" userId="534c2465-fbd0-4288-bb2d-42d154e453f7" providerId="ADAL" clId="{657A83CE-0EF1-EF40-ABAA-5809D30AD16B}" dt="2019-09-09T15:00:25.783" v="2291" actId="20577"/>
        <pc:sldMkLst>
          <pc:docMk/>
          <pc:sldMk cId="1844553623" sldId="364"/>
        </pc:sldMkLst>
        <pc:spChg chg="mod">
          <ac:chgData name="Tobias Lock" userId="534c2465-fbd0-4288-bb2d-42d154e453f7" providerId="ADAL" clId="{657A83CE-0EF1-EF40-ABAA-5809D30AD16B}" dt="2019-09-09T15:00:25.783" v="2291" actId="20577"/>
          <ac:spMkLst>
            <pc:docMk/>
            <pc:sldMk cId="1844553623" sldId="364"/>
            <ac:spMk id="2" creationId="{4869DB5B-3548-BE48-B992-4AF3CC682687}"/>
          </ac:spMkLst>
        </pc:spChg>
        <pc:spChg chg="mod">
          <ac:chgData name="Tobias Lock" userId="534c2465-fbd0-4288-bb2d-42d154e453f7" providerId="ADAL" clId="{657A83CE-0EF1-EF40-ABAA-5809D30AD16B}" dt="2019-09-09T14:57:43.082" v="1855" actId="20577"/>
          <ac:spMkLst>
            <pc:docMk/>
            <pc:sldMk cId="1844553623" sldId="364"/>
            <ac:spMk id="12" creationId="{D277173A-8BEE-404B-9EC2-DDA7E4FCDFF1}"/>
          </ac:spMkLst>
        </pc:spChg>
        <pc:picChg chg="del">
          <ac:chgData name="Tobias Lock" userId="534c2465-fbd0-4288-bb2d-42d154e453f7" providerId="ADAL" clId="{657A83CE-0EF1-EF40-ABAA-5809D30AD16B}" dt="2019-09-09T14:57:45.140" v="1856" actId="478"/>
          <ac:picMkLst>
            <pc:docMk/>
            <pc:sldMk cId="1844553623" sldId="364"/>
            <ac:picMk id="7" creationId="{111CD1F4-533D-124C-8FCA-CB433783EDF3}"/>
          </ac:picMkLst>
        </pc:picChg>
        <pc:picChg chg="add mod">
          <ac:chgData name="Tobias Lock" userId="534c2465-fbd0-4288-bb2d-42d154e453f7" providerId="ADAL" clId="{657A83CE-0EF1-EF40-ABAA-5809D30AD16B}" dt="2019-09-09T14:58:03.344" v="1858" actId="1076"/>
          <ac:picMkLst>
            <pc:docMk/>
            <pc:sldMk cId="1844553623" sldId="364"/>
            <ac:picMk id="4098" creationId="{F38B08CD-920F-F34E-8AA8-2D5A3D1FDD6F}"/>
          </ac:picMkLst>
        </pc:picChg>
      </pc:sldChg>
      <pc:sldChg chg="addSp delSp modSp add">
        <pc:chgData name="Tobias Lock" userId="534c2465-fbd0-4288-bb2d-42d154e453f7" providerId="ADAL" clId="{657A83CE-0EF1-EF40-ABAA-5809D30AD16B}" dt="2019-09-09T15:05:57.338" v="2886" actId="20577"/>
        <pc:sldMkLst>
          <pc:docMk/>
          <pc:sldMk cId="1043479675" sldId="365"/>
        </pc:sldMkLst>
        <pc:spChg chg="mod">
          <ac:chgData name="Tobias Lock" userId="534c2465-fbd0-4288-bb2d-42d154e453f7" providerId="ADAL" clId="{657A83CE-0EF1-EF40-ABAA-5809D30AD16B}" dt="2019-09-09T15:05:57.338" v="2886" actId="20577"/>
          <ac:spMkLst>
            <pc:docMk/>
            <pc:sldMk cId="1043479675" sldId="365"/>
            <ac:spMk id="2" creationId="{4869DB5B-3548-BE48-B992-4AF3CC682687}"/>
          </ac:spMkLst>
        </pc:spChg>
        <pc:spChg chg="mod">
          <ac:chgData name="Tobias Lock" userId="534c2465-fbd0-4288-bb2d-42d154e453f7" providerId="ADAL" clId="{657A83CE-0EF1-EF40-ABAA-5809D30AD16B}" dt="2019-09-09T15:00:01.400" v="2230" actId="27636"/>
          <ac:spMkLst>
            <pc:docMk/>
            <pc:sldMk cId="1043479675" sldId="365"/>
            <ac:spMk id="12" creationId="{D277173A-8BEE-404B-9EC2-DDA7E4FCDFF1}"/>
          </ac:spMkLst>
        </pc:spChg>
        <pc:picChg chg="del">
          <ac:chgData name="Tobias Lock" userId="534c2465-fbd0-4288-bb2d-42d154e453f7" providerId="ADAL" clId="{657A83CE-0EF1-EF40-ABAA-5809D30AD16B}" dt="2019-09-09T15:00:31.395" v="2292" actId="478"/>
          <ac:picMkLst>
            <pc:docMk/>
            <pc:sldMk cId="1043479675" sldId="365"/>
            <ac:picMk id="4098" creationId="{F38B08CD-920F-F34E-8AA8-2D5A3D1FDD6F}"/>
          </ac:picMkLst>
        </pc:picChg>
        <pc:picChg chg="add mod">
          <ac:chgData name="Tobias Lock" userId="534c2465-fbd0-4288-bb2d-42d154e453f7" providerId="ADAL" clId="{657A83CE-0EF1-EF40-ABAA-5809D30AD16B}" dt="2019-09-09T15:02:26.002" v="2299" actId="1076"/>
          <ac:picMkLst>
            <pc:docMk/>
            <pc:sldMk cId="1043479675" sldId="365"/>
            <ac:picMk id="5122" creationId="{8C73B3D5-14AE-024E-937D-A20D1A6A9AA7}"/>
          </ac:picMkLst>
        </pc:picChg>
        <pc:picChg chg="add mod">
          <ac:chgData name="Tobias Lock" userId="534c2465-fbd0-4288-bb2d-42d154e453f7" providerId="ADAL" clId="{657A83CE-0EF1-EF40-ABAA-5809D30AD16B}" dt="2019-09-09T15:02:36.105" v="2304" actId="14100"/>
          <ac:picMkLst>
            <pc:docMk/>
            <pc:sldMk cId="1043479675" sldId="365"/>
            <ac:picMk id="5124" creationId="{A586B912-0FA5-D743-9FD4-443D800B9624}"/>
          </ac:picMkLst>
        </pc:picChg>
      </pc:sldChg>
      <pc:sldChg chg="addSp delSp modSp add">
        <pc:chgData name="Tobias Lock" userId="534c2465-fbd0-4288-bb2d-42d154e453f7" providerId="ADAL" clId="{657A83CE-0EF1-EF40-ABAA-5809D30AD16B}" dt="2019-09-25T08:38:24.145" v="4002" actId="20577"/>
        <pc:sldMkLst>
          <pc:docMk/>
          <pc:sldMk cId="1739659354" sldId="366"/>
        </pc:sldMkLst>
        <pc:spChg chg="mod">
          <ac:chgData name="Tobias Lock" userId="534c2465-fbd0-4288-bb2d-42d154e453f7" providerId="ADAL" clId="{657A83CE-0EF1-EF40-ABAA-5809D30AD16B}" dt="2019-09-09T15:29:22.579" v="3543" actId="207"/>
          <ac:spMkLst>
            <pc:docMk/>
            <pc:sldMk cId="1739659354" sldId="366"/>
            <ac:spMk id="2" creationId="{4869DB5B-3548-BE48-B992-4AF3CC682687}"/>
          </ac:spMkLst>
        </pc:spChg>
        <pc:spChg chg="mod">
          <ac:chgData name="Tobias Lock" userId="534c2465-fbd0-4288-bb2d-42d154e453f7" providerId="ADAL" clId="{657A83CE-0EF1-EF40-ABAA-5809D30AD16B}" dt="2019-09-25T08:38:24.145" v="4002" actId="20577"/>
          <ac:spMkLst>
            <pc:docMk/>
            <pc:sldMk cId="1739659354" sldId="366"/>
            <ac:spMk id="12" creationId="{D277173A-8BEE-404B-9EC2-DDA7E4FCDFF1}"/>
          </ac:spMkLst>
        </pc:spChg>
        <pc:picChg chg="del">
          <ac:chgData name="Tobias Lock" userId="534c2465-fbd0-4288-bb2d-42d154e453f7" providerId="ADAL" clId="{657A83CE-0EF1-EF40-ABAA-5809D30AD16B}" dt="2019-09-09T15:06:16.203" v="2903" actId="478"/>
          <ac:picMkLst>
            <pc:docMk/>
            <pc:sldMk cId="1739659354" sldId="366"/>
            <ac:picMk id="5122" creationId="{8C73B3D5-14AE-024E-937D-A20D1A6A9AA7}"/>
          </ac:picMkLst>
        </pc:picChg>
        <pc:picChg chg="del">
          <ac:chgData name="Tobias Lock" userId="534c2465-fbd0-4288-bb2d-42d154e453f7" providerId="ADAL" clId="{657A83CE-0EF1-EF40-ABAA-5809D30AD16B}" dt="2019-09-09T15:06:17.868" v="2904" actId="478"/>
          <ac:picMkLst>
            <pc:docMk/>
            <pc:sldMk cId="1739659354" sldId="366"/>
            <ac:picMk id="5124" creationId="{A586B912-0FA5-D743-9FD4-443D800B9624}"/>
          </ac:picMkLst>
        </pc:picChg>
        <pc:picChg chg="add del mod">
          <ac:chgData name="Tobias Lock" userId="534c2465-fbd0-4288-bb2d-42d154e453f7" providerId="ADAL" clId="{657A83CE-0EF1-EF40-ABAA-5809D30AD16B}" dt="2019-09-09T15:26:53.209" v="3037"/>
          <ac:picMkLst>
            <pc:docMk/>
            <pc:sldMk cId="1739659354" sldId="366"/>
            <ac:picMk id="6146" creationId="{20F4E644-1797-904A-92E2-7E32ADB5D3DF}"/>
          </ac:picMkLst>
        </pc:picChg>
        <pc:picChg chg="add mod">
          <ac:chgData name="Tobias Lock" userId="534c2465-fbd0-4288-bb2d-42d154e453f7" providerId="ADAL" clId="{657A83CE-0EF1-EF40-ABAA-5809D30AD16B}" dt="2019-09-09T15:29:12.396" v="3541" actId="1076"/>
          <ac:picMkLst>
            <pc:docMk/>
            <pc:sldMk cId="1739659354" sldId="366"/>
            <ac:picMk id="6148" creationId="{3826CB47-1794-D745-9057-7AADDC4400B4}"/>
          </ac:picMkLst>
        </pc:picChg>
      </pc:sldChg>
      <pc:sldChg chg="addSp delSp modSp add ord">
        <pc:chgData name="Tobias Lock" userId="534c2465-fbd0-4288-bb2d-42d154e453f7" providerId="ADAL" clId="{657A83CE-0EF1-EF40-ABAA-5809D30AD16B}" dt="2019-09-26T14:21:39.050" v="4033" actId="1076"/>
        <pc:sldMkLst>
          <pc:docMk/>
          <pc:sldMk cId="3693029667" sldId="367"/>
        </pc:sldMkLst>
        <pc:spChg chg="del">
          <ac:chgData name="Tobias Lock" userId="534c2465-fbd0-4288-bb2d-42d154e453f7" providerId="ADAL" clId="{657A83CE-0EF1-EF40-ABAA-5809D30AD16B}" dt="2019-09-26T14:21:32.195" v="4028"/>
          <ac:spMkLst>
            <pc:docMk/>
            <pc:sldMk cId="3693029667" sldId="367"/>
            <ac:spMk id="3" creationId="{F15CF313-8A42-0544-B4C7-2B0BDECC466B}"/>
          </ac:spMkLst>
        </pc:spChg>
        <pc:picChg chg="add mod">
          <ac:chgData name="Tobias Lock" userId="534c2465-fbd0-4288-bb2d-42d154e453f7" providerId="ADAL" clId="{657A83CE-0EF1-EF40-ABAA-5809D30AD16B}" dt="2019-09-26T14:21:39.050" v="4033" actId="1076"/>
          <ac:picMkLst>
            <pc:docMk/>
            <pc:sldMk cId="3693029667" sldId="367"/>
            <ac:picMk id="7" creationId="{5AD0CFFE-E645-D94D-B3E7-C9F1133F5414}"/>
          </ac:picMkLst>
        </pc:picChg>
      </pc:sldChg>
    </pc:docChg>
  </pc:docChgLst>
  <pc:docChgLst>
    <pc:chgData name="Tobias Lock" userId="534c2465-fbd0-4288-bb2d-42d154e453f7" providerId="ADAL" clId="{2E9B6C60-338D-A645-8CF8-DA7662F398D3}"/>
    <pc:docChg chg="undo custSel modSld modSection">
      <pc:chgData name="Tobias Lock" userId="534c2465-fbd0-4288-bb2d-42d154e453f7" providerId="ADAL" clId="{2E9B6C60-338D-A645-8CF8-DA7662F398D3}" dt="2022-06-17T09:08:29.728" v="173" actId="17846"/>
      <pc:docMkLst>
        <pc:docMk/>
      </pc:docMkLst>
      <pc:sldChg chg="modSp mod modAnim">
        <pc:chgData name="Tobias Lock" userId="534c2465-fbd0-4288-bb2d-42d154e453f7" providerId="ADAL" clId="{2E9B6C60-338D-A645-8CF8-DA7662F398D3}" dt="2022-06-16T14:52:02.686" v="42"/>
        <pc:sldMkLst>
          <pc:docMk/>
          <pc:sldMk cId="385122300" sldId="354"/>
        </pc:sldMkLst>
        <pc:spChg chg="mod">
          <ac:chgData name="Tobias Lock" userId="534c2465-fbd0-4288-bb2d-42d154e453f7" providerId="ADAL" clId="{2E9B6C60-338D-A645-8CF8-DA7662F398D3}" dt="2022-06-16T14:51:53.195" v="41" actId="5793"/>
          <ac:spMkLst>
            <pc:docMk/>
            <pc:sldMk cId="385122300" sldId="354"/>
            <ac:spMk id="2" creationId="{4869DB5B-3548-BE48-B992-4AF3CC682687}"/>
          </ac:spMkLst>
        </pc:spChg>
      </pc:sldChg>
      <pc:sldChg chg="modAnim">
        <pc:chgData name="Tobias Lock" userId="534c2465-fbd0-4288-bb2d-42d154e453f7" providerId="ADAL" clId="{2E9B6C60-338D-A645-8CF8-DA7662F398D3}" dt="2022-06-16T14:53:12.447" v="44"/>
        <pc:sldMkLst>
          <pc:docMk/>
          <pc:sldMk cId="784793925" sldId="355"/>
        </pc:sldMkLst>
      </pc:sldChg>
      <pc:sldChg chg="modSp mod">
        <pc:chgData name="Tobias Lock" userId="534c2465-fbd0-4288-bb2d-42d154e453f7" providerId="ADAL" clId="{2E9B6C60-338D-A645-8CF8-DA7662F398D3}" dt="2022-06-16T14:54:21.684" v="82" actId="20577"/>
        <pc:sldMkLst>
          <pc:docMk/>
          <pc:sldMk cId="3293485381" sldId="357"/>
        </pc:sldMkLst>
        <pc:spChg chg="mod">
          <ac:chgData name="Tobias Lock" userId="534c2465-fbd0-4288-bb2d-42d154e453f7" providerId="ADAL" clId="{2E9B6C60-338D-A645-8CF8-DA7662F398D3}" dt="2022-06-16T14:54:21.684" v="82" actId="20577"/>
          <ac:spMkLst>
            <pc:docMk/>
            <pc:sldMk cId="3293485381" sldId="357"/>
            <ac:spMk id="5" creationId="{58E1F35C-E347-A2F0-83E3-7D25F4A854D0}"/>
          </ac:spMkLst>
        </pc:spChg>
      </pc:sldChg>
      <pc:sldChg chg="modSp mod">
        <pc:chgData name="Tobias Lock" userId="534c2465-fbd0-4288-bb2d-42d154e453f7" providerId="ADAL" clId="{2E9B6C60-338D-A645-8CF8-DA7662F398D3}" dt="2022-06-13T18:40:23.794" v="36" actId="12"/>
        <pc:sldMkLst>
          <pc:docMk/>
          <pc:sldMk cId="1814701214" sldId="368"/>
        </pc:sldMkLst>
        <pc:spChg chg="mod">
          <ac:chgData name="Tobias Lock" userId="534c2465-fbd0-4288-bb2d-42d154e453f7" providerId="ADAL" clId="{2E9B6C60-338D-A645-8CF8-DA7662F398D3}" dt="2022-06-13T18:40:23.794" v="36" actId="12"/>
          <ac:spMkLst>
            <pc:docMk/>
            <pc:sldMk cId="1814701214" sldId="368"/>
            <ac:spMk id="2" creationId="{9B64A5E8-D341-414A-B717-E3D1037E3446}"/>
          </ac:spMkLst>
        </pc:spChg>
      </pc:sldChg>
      <pc:sldChg chg="addSp modSp modAnim">
        <pc:chgData name="Tobias Lock" userId="534c2465-fbd0-4288-bb2d-42d154e453f7" providerId="ADAL" clId="{2E9B6C60-338D-A645-8CF8-DA7662F398D3}" dt="2022-06-16T15:03:51.705" v="172"/>
        <pc:sldMkLst>
          <pc:docMk/>
          <pc:sldMk cId="2198846196" sldId="372"/>
        </pc:sldMkLst>
        <pc:picChg chg="add mod">
          <ac:chgData name="Tobias Lock" userId="534c2465-fbd0-4288-bb2d-42d154e453f7" providerId="ADAL" clId="{2E9B6C60-338D-A645-8CF8-DA7662F398D3}" dt="2022-06-16T14:56:57.432" v="89" actId="1076"/>
          <ac:picMkLst>
            <pc:docMk/>
            <pc:sldMk cId="2198846196" sldId="372"/>
            <ac:picMk id="1026" creationId="{6BCBF79A-F05E-4637-5B2F-74E034F40D44}"/>
          </ac:picMkLst>
        </pc:picChg>
        <pc:picChg chg="add mod">
          <ac:chgData name="Tobias Lock" userId="534c2465-fbd0-4288-bb2d-42d154e453f7" providerId="ADAL" clId="{2E9B6C60-338D-A645-8CF8-DA7662F398D3}" dt="2022-06-16T14:57:10.440" v="94" actId="1076"/>
          <ac:picMkLst>
            <pc:docMk/>
            <pc:sldMk cId="2198846196" sldId="372"/>
            <ac:picMk id="1028" creationId="{A75E85A3-BFAA-CBFF-87A0-94BEE77B102B}"/>
          </ac:picMkLst>
        </pc:picChg>
        <pc:picChg chg="add mod">
          <ac:chgData name="Tobias Lock" userId="534c2465-fbd0-4288-bb2d-42d154e453f7" providerId="ADAL" clId="{2E9B6C60-338D-A645-8CF8-DA7662F398D3}" dt="2022-06-16T14:57:52.221" v="98" actId="1076"/>
          <ac:picMkLst>
            <pc:docMk/>
            <pc:sldMk cId="2198846196" sldId="372"/>
            <ac:picMk id="1030" creationId="{610F53A9-BFBF-066D-73D9-6F56780FD079}"/>
          </ac:picMkLst>
        </pc:picChg>
        <pc:picChg chg="add mod">
          <ac:chgData name="Tobias Lock" userId="534c2465-fbd0-4288-bb2d-42d154e453f7" providerId="ADAL" clId="{2E9B6C60-338D-A645-8CF8-DA7662F398D3}" dt="2022-06-16T14:58:23.424" v="103" actId="1076"/>
          <ac:picMkLst>
            <pc:docMk/>
            <pc:sldMk cId="2198846196" sldId="372"/>
            <ac:picMk id="1032" creationId="{171FE6B2-0B64-458F-8CB0-00E095E240FE}"/>
          </ac:picMkLst>
        </pc:picChg>
        <pc:picChg chg="add mod">
          <ac:chgData name="Tobias Lock" userId="534c2465-fbd0-4288-bb2d-42d154e453f7" providerId="ADAL" clId="{2E9B6C60-338D-A645-8CF8-DA7662F398D3}" dt="2022-06-16T14:59:12.578" v="107" actId="1076"/>
          <ac:picMkLst>
            <pc:docMk/>
            <pc:sldMk cId="2198846196" sldId="372"/>
            <ac:picMk id="1034" creationId="{FA506BB8-085F-613B-8E3E-FC55AC729F4C}"/>
          </ac:picMkLst>
        </pc:picChg>
        <pc:picChg chg="add mod">
          <ac:chgData name="Tobias Lock" userId="534c2465-fbd0-4288-bb2d-42d154e453f7" providerId="ADAL" clId="{2E9B6C60-338D-A645-8CF8-DA7662F398D3}" dt="2022-06-16T14:59:35.206" v="113" actId="1076"/>
          <ac:picMkLst>
            <pc:docMk/>
            <pc:sldMk cId="2198846196" sldId="372"/>
            <ac:picMk id="1036" creationId="{8E52F57B-7723-1317-ABF5-60E531F3863A}"/>
          </ac:picMkLst>
        </pc:picChg>
        <pc:picChg chg="add mod">
          <ac:chgData name="Tobias Lock" userId="534c2465-fbd0-4288-bb2d-42d154e453f7" providerId="ADAL" clId="{2E9B6C60-338D-A645-8CF8-DA7662F398D3}" dt="2022-06-16T15:00:47.833" v="118" actId="1076"/>
          <ac:picMkLst>
            <pc:docMk/>
            <pc:sldMk cId="2198846196" sldId="372"/>
            <ac:picMk id="1038" creationId="{42ECEBD3-8E3A-0FD8-6125-DFA2708C80C3}"/>
          </ac:picMkLst>
        </pc:picChg>
        <pc:picChg chg="add mod">
          <ac:chgData name="Tobias Lock" userId="534c2465-fbd0-4288-bb2d-42d154e453f7" providerId="ADAL" clId="{2E9B6C60-338D-A645-8CF8-DA7662F398D3}" dt="2022-06-16T15:01:47.223" v="125" actId="1076"/>
          <ac:picMkLst>
            <pc:docMk/>
            <pc:sldMk cId="2198846196" sldId="372"/>
            <ac:picMk id="1040" creationId="{34A0A4CC-6B84-9A99-7592-942CBC6DEA7C}"/>
          </ac:picMkLst>
        </pc:picChg>
      </pc:sldChg>
      <pc:sldChg chg="modSp">
        <pc:chgData name="Tobias Lock" userId="534c2465-fbd0-4288-bb2d-42d154e453f7" providerId="ADAL" clId="{2E9B6C60-338D-A645-8CF8-DA7662F398D3}" dt="2022-06-13T18:40:52.754" v="37"/>
        <pc:sldMkLst>
          <pc:docMk/>
          <pc:sldMk cId="1656648170" sldId="373"/>
        </pc:sldMkLst>
        <pc:spChg chg="mod">
          <ac:chgData name="Tobias Lock" userId="534c2465-fbd0-4288-bb2d-42d154e453f7" providerId="ADAL" clId="{2E9B6C60-338D-A645-8CF8-DA7662F398D3}" dt="2022-06-13T18:40:52.754" v="37"/>
          <ac:spMkLst>
            <pc:docMk/>
            <pc:sldMk cId="1656648170" sldId="373"/>
            <ac:spMk id="3" creationId="{FCA9A72E-689D-90BE-9E0E-A1DD78F746D7}"/>
          </ac:spMkLst>
        </pc:spChg>
      </pc:sldChg>
    </pc:docChg>
  </pc:docChgLst>
  <pc:docChgLst>
    <pc:chgData name="Tobias Lock" userId="534c2465-fbd0-4288-bb2d-42d154e453f7" providerId="ADAL" clId="{4CF6CA28-BC97-4545-926C-74745DEF00AA}"/>
    <pc:docChg chg="undo custSel modSld">
      <pc:chgData name="Tobias Lock" userId="534c2465-fbd0-4288-bb2d-42d154e453f7" providerId="ADAL" clId="{4CF6CA28-BC97-4545-926C-74745DEF00AA}" dt="2021-09-23T09:02:29.110" v="28" actId="20577"/>
      <pc:docMkLst>
        <pc:docMk/>
      </pc:docMkLst>
      <pc:sldChg chg="modSp mod">
        <pc:chgData name="Tobias Lock" userId="534c2465-fbd0-4288-bb2d-42d154e453f7" providerId="ADAL" clId="{4CF6CA28-BC97-4545-926C-74745DEF00AA}" dt="2021-09-23T09:02:29.110" v="28" actId="20577"/>
        <pc:sldMkLst>
          <pc:docMk/>
          <pc:sldMk cId="3293485381" sldId="357"/>
        </pc:sldMkLst>
        <pc:spChg chg="mod">
          <ac:chgData name="Tobias Lock" userId="534c2465-fbd0-4288-bb2d-42d154e453f7" providerId="ADAL" clId="{4CF6CA28-BC97-4545-926C-74745DEF00AA}" dt="2021-09-23T09:02:29.110" v="28" actId="20577"/>
          <ac:spMkLst>
            <pc:docMk/>
            <pc:sldMk cId="3293485381" sldId="357"/>
            <ac:spMk id="2" creationId="{4869DB5B-3548-BE48-B992-4AF3CC682687}"/>
          </ac:spMkLst>
        </pc:spChg>
      </pc:sldChg>
      <pc:sldChg chg="modSp mod">
        <pc:chgData name="Tobias Lock" userId="534c2465-fbd0-4288-bb2d-42d154e453f7" providerId="ADAL" clId="{4CF6CA28-BC97-4545-926C-74745DEF00AA}" dt="2021-09-20T12:52:09.337" v="21" actId="404"/>
        <pc:sldMkLst>
          <pc:docMk/>
          <pc:sldMk cId="1814701214" sldId="368"/>
        </pc:sldMkLst>
        <pc:spChg chg="mod">
          <ac:chgData name="Tobias Lock" userId="534c2465-fbd0-4288-bb2d-42d154e453f7" providerId="ADAL" clId="{4CF6CA28-BC97-4545-926C-74745DEF00AA}" dt="2021-09-20T12:52:09.337" v="21" actId="404"/>
          <ac:spMkLst>
            <pc:docMk/>
            <pc:sldMk cId="1814701214" sldId="368"/>
            <ac:spMk id="2" creationId="{9B64A5E8-D341-414A-B717-E3D1037E3446}"/>
          </ac:spMkLst>
        </pc:spChg>
      </pc:sldChg>
    </pc:docChg>
  </pc:docChgLst>
  <pc:docChgLst>
    <pc:chgData name="Tobias Lock" userId="534c2465-fbd0-4288-bb2d-42d154e453f7" providerId="ADAL" clId="{FAD0E54B-E310-6645-BDE1-C56BD8211C4D}"/>
    <pc:docChg chg="undo custSel mod addSld delSld modSld modSection">
      <pc:chgData name="Tobias Lock" userId="534c2465-fbd0-4288-bb2d-42d154e453f7" providerId="ADAL" clId="{FAD0E54B-E310-6645-BDE1-C56BD8211C4D}" dt="2020-08-27T08:08:53.173" v="266" actId="20577"/>
      <pc:docMkLst>
        <pc:docMk/>
      </pc:docMkLst>
      <pc:sldChg chg="modSp mod">
        <pc:chgData name="Tobias Lock" userId="534c2465-fbd0-4288-bb2d-42d154e453f7" providerId="ADAL" clId="{FAD0E54B-E310-6645-BDE1-C56BD8211C4D}" dt="2020-08-27T08:08:53.173" v="266" actId="20577"/>
        <pc:sldMkLst>
          <pc:docMk/>
          <pc:sldMk cId="2608133227" sldId="267"/>
        </pc:sldMkLst>
        <pc:spChg chg="mod">
          <ac:chgData name="Tobias Lock" userId="534c2465-fbd0-4288-bb2d-42d154e453f7" providerId="ADAL" clId="{FAD0E54B-E310-6645-BDE1-C56BD8211C4D}" dt="2020-08-27T08:08:53.173" v="266" actId="20577"/>
          <ac:spMkLst>
            <pc:docMk/>
            <pc:sldMk cId="2608133227" sldId="267"/>
            <ac:spMk id="2" creationId="{00000000-0000-0000-0000-000000000000}"/>
          </ac:spMkLst>
        </pc:spChg>
      </pc:sldChg>
      <pc:sldChg chg="modSp mod">
        <pc:chgData name="Tobias Lock" userId="534c2465-fbd0-4288-bb2d-42d154e453f7" providerId="ADAL" clId="{FAD0E54B-E310-6645-BDE1-C56BD8211C4D}" dt="2020-08-26T14:36:17.664" v="235" actId="20577"/>
        <pc:sldMkLst>
          <pc:docMk/>
          <pc:sldMk cId="1587252431" sldId="352"/>
        </pc:sldMkLst>
        <pc:spChg chg="mod">
          <ac:chgData name="Tobias Lock" userId="534c2465-fbd0-4288-bb2d-42d154e453f7" providerId="ADAL" clId="{FAD0E54B-E310-6645-BDE1-C56BD8211C4D}" dt="2020-08-26T14:36:17.664" v="235" actId="20577"/>
          <ac:spMkLst>
            <pc:docMk/>
            <pc:sldMk cId="1587252431" sldId="352"/>
            <ac:spMk id="3" creationId="{9D0FDA85-A832-BC4E-B29D-E53D4A238A24}"/>
          </ac:spMkLst>
        </pc:spChg>
      </pc:sldChg>
      <pc:sldChg chg="modSp mod">
        <pc:chgData name="Tobias Lock" userId="534c2465-fbd0-4288-bb2d-42d154e453f7" providerId="ADAL" clId="{FAD0E54B-E310-6645-BDE1-C56BD8211C4D}" dt="2020-08-26T14:22:49.854" v="52" actId="5793"/>
        <pc:sldMkLst>
          <pc:docMk/>
          <pc:sldMk cId="2020899897" sldId="358"/>
        </pc:sldMkLst>
        <pc:spChg chg="mod">
          <ac:chgData name="Tobias Lock" userId="534c2465-fbd0-4288-bb2d-42d154e453f7" providerId="ADAL" clId="{FAD0E54B-E310-6645-BDE1-C56BD8211C4D}" dt="2020-08-26T14:22:49.854" v="52" actId="5793"/>
          <ac:spMkLst>
            <pc:docMk/>
            <pc:sldMk cId="2020899897" sldId="358"/>
            <ac:spMk id="2" creationId="{4869DB5B-3548-BE48-B992-4AF3CC682687}"/>
          </ac:spMkLst>
        </pc:spChg>
      </pc:sldChg>
      <pc:sldChg chg="del">
        <pc:chgData name="Tobias Lock" userId="534c2465-fbd0-4288-bb2d-42d154e453f7" providerId="ADAL" clId="{FAD0E54B-E310-6645-BDE1-C56BD8211C4D}" dt="2020-08-26T14:22:12.939" v="0" actId="2696"/>
        <pc:sldMkLst>
          <pc:docMk/>
          <pc:sldMk cId="3693029667" sldId="367"/>
        </pc:sldMkLst>
      </pc:sldChg>
      <pc:sldChg chg="addSp modSp add mod modClrScheme modAnim chgLayout">
        <pc:chgData name="Tobias Lock" userId="534c2465-fbd0-4288-bb2d-42d154e453f7" providerId="ADAL" clId="{FAD0E54B-E310-6645-BDE1-C56BD8211C4D}" dt="2020-08-26T14:26:33.622" v="217"/>
        <pc:sldMkLst>
          <pc:docMk/>
          <pc:sldMk cId="4040952731" sldId="367"/>
        </pc:sldMkLst>
        <pc:spChg chg="mod">
          <ac:chgData name="Tobias Lock" userId="534c2465-fbd0-4288-bb2d-42d154e453f7" providerId="ADAL" clId="{FAD0E54B-E310-6645-BDE1-C56BD8211C4D}" dt="2020-08-26T14:24:51.409" v="195" actId="26606"/>
          <ac:spMkLst>
            <pc:docMk/>
            <pc:sldMk cId="4040952731" sldId="367"/>
            <ac:spMk id="2" creationId="{7F99A432-A965-854D-87F2-2F83D4C4F889}"/>
          </ac:spMkLst>
        </pc:spChg>
        <pc:spChg chg="mod">
          <ac:chgData name="Tobias Lock" userId="534c2465-fbd0-4288-bb2d-42d154e453f7" providerId="ADAL" clId="{FAD0E54B-E310-6645-BDE1-C56BD8211C4D}" dt="2020-08-26T14:26:18.138" v="214" actId="6549"/>
          <ac:spMkLst>
            <pc:docMk/>
            <pc:sldMk cId="4040952731" sldId="367"/>
            <ac:spMk id="3" creationId="{5B11E868-F37B-3946-AEF5-D8525C68C8FC}"/>
          </ac:spMkLst>
        </pc:spChg>
        <pc:picChg chg="add mod">
          <ac:chgData name="Tobias Lock" userId="534c2465-fbd0-4288-bb2d-42d154e453f7" providerId="ADAL" clId="{FAD0E54B-E310-6645-BDE1-C56BD8211C4D}" dt="2020-08-26T14:26:24.814" v="216" actId="14100"/>
          <ac:picMkLst>
            <pc:docMk/>
            <pc:sldMk cId="4040952731" sldId="367"/>
            <ac:picMk id="5" creationId="{C3C7A68F-DEDB-734D-BBC8-07A7385FC27A}"/>
          </ac:picMkLst>
        </pc:picChg>
        <pc:picChg chg="add mod ord">
          <ac:chgData name="Tobias Lock" userId="534c2465-fbd0-4288-bb2d-42d154e453f7" providerId="ADAL" clId="{FAD0E54B-E310-6645-BDE1-C56BD8211C4D}" dt="2020-08-26T14:26:14.153" v="211" actId="1076"/>
          <ac:picMkLst>
            <pc:docMk/>
            <pc:sldMk cId="4040952731" sldId="367"/>
            <ac:picMk id="1026" creationId="{BF3AA5DF-A898-3341-9CDB-677218FE318D}"/>
          </ac:picMkLst>
        </pc:picChg>
      </pc:sldChg>
    </pc:docChg>
  </pc:docChgLst>
  <pc:docChgLst>
    <pc:chgData name="Tobias Lock" userId="534c2465-fbd0-4288-bb2d-42d154e453f7" providerId="ADAL" clId="{A065A994-C37D-4B4E-A3EA-1629D030EA56}"/>
    <pc:docChg chg="delSld modSld modSection">
      <pc:chgData name="Tobias Lock" userId="534c2465-fbd0-4288-bb2d-42d154e453f7" providerId="ADAL" clId="{A065A994-C37D-4B4E-A3EA-1629D030EA56}" dt="2021-08-31T15:25:07.021" v="1"/>
      <pc:docMkLst>
        <pc:docMk/>
      </pc:docMkLst>
      <pc:sldChg chg="del">
        <pc:chgData name="Tobias Lock" userId="534c2465-fbd0-4288-bb2d-42d154e453f7" providerId="ADAL" clId="{A065A994-C37D-4B4E-A3EA-1629D030EA56}" dt="2021-08-31T15:24:57.323" v="0" actId="2696"/>
        <pc:sldMkLst>
          <pc:docMk/>
          <pc:sldMk cId="78096948" sldId="257"/>
        </pc:sldMkLst>
      </pc:sldChg>
      <pc:sldChg chg="addSp modSp">
        <pc:chgData name="Tobias Lock" userId="534c2465-fbd0-4288-bb2d-42d154e453f7" providerId="ADAL" clId="{A065A994-C37D-4B4E-A3EA-1629D030EA56}" dt="2021-08-31T15:25:07.021" v="1"/>
        <pc:sldMkLst>
          <pc:docMk/>
          <pc:sldMk cId="2608133227" sldId="267"/>
        </pc:sldMkLst>
        <pc:picChg chg="add mod">
          <ac:chgData name="Tobias Lock" userId="534c2465-fbd0-4288-bb2d-42d154e453f7" providerId="ADAL" clId="{A065A994-C37D-4B4E-A3EA-1629D030EA56}" dt="2021-08-31T15:25:07.021" v="1"/>
          <ac:picMkLst>
            <pc:docMk/>
            <pc:sldMk cId="2608133227" sldId="267"/>
            <ac:picMk id="4" creationId="{B0585D06-8D7F-624A-9469-C1ACAC43A374}"/>
          </ac:picMkLst>
        </pc:picChg>
      </pc:sldChg>
    </pc:docChg>
  </pc:docChgLst>
  <pc:docChgLst>
    <pc:chgData name="Tobias Lock" userId="534c2465-fbd0-4288-bb2d-42d154e453f7" providerId="ADAL" clId="{EB21F47E-A30A-F746-AD19-CC86B7BC087D}"/>
    <pc:docChg chg="custSel addSld modSld">
      <pc:chgData name="Tobias Lock" userId="534c2465-fbd0-4288-bb2d-42d154e453f7" providerId="ADAL" clId="{EB21F47E-A30A-F746-AD19-CC86B7BC087D}" dt="2020-09-30T14:15:14.103" v="100"/>
      <pc:docMkLst>
        <pc:docMk/>
      </pc:docMkLst>
      <pc:sldChg chg="add">
        <pc:chgData name="Tobias Lock" userId="534c2465-fbd0-4288-bb2d-42d154e453f7" providerId="ADAL" clId="{EB21F47E-A30A-F746-AD19-CC86B7BC087D}" dt="2020-09-30T14:15:14.103" v="100"/>
        <pc:sldMkLst>
          <pc:docMk/>
          <pc:sldMk cId="78096948" sldId="257"/>
        </pc:sldMkLst>
      </pc:sldChg>
      <pc:sldChg chg="modSp mod">
        <pc:chgData name="Tobias Lock" userId="534c2465-fbd0-4288-bb2d-42d154e453f7" providerId="ADAL" clId="{EB21F47E-A30A-F746-AD19-CC86B7BC087D}" dt="2020-09-14T10:37:47.742" v="23" actId="20577"/>
        <pc:sldMkLst>
          <pc:docMk/>
          <pc:sldMk cId="2608133227" sldId="267"/>
        </pc:sldMkLst>
        <pc:spChg chg="mod">
          <ac:chgData name="Tobias Lock" userId="534c2465-fbd0-4288-bb2d-42d154e453f7" providerId="ADAL" clId="{EB21F47E-A30A-F746-AD19-CC86B7BC087D}" dt="2020-09-14T10:37:47.742" v="23" actId="20577"/>
          <ac:spMkLst>
            <pc:docMk/>
            <pc:sldMk cId="2608133227" sldId="267"/>
            <ac:spMk id="2" creationId="{00000000-0000-0000-0000-000000000000}"/>
          </ac:spMkLst>
        </pc:spChg>
      </pc:sldChg>
      <pc:sldChg chg="modSp mod">
        <pc:chgData name="Tobias Lock" userId="534c2465-fbd0-4288-bb2d-42d154e453f7" providerId="ADAL" clId="{EB21F47E-A30A-F746-AD19-CC86B7BC087D}" dt="2020-09-14T10:27:56.387" v="21" actId="20577"/>
        <pc:sldMkLst>
          <pc:docMk/>
          <pc:sldMk cId="1587252431" sldId="352"/>
        </pc:sldMkLst>
        <pc:spChg chg="mod">
          <ac:chgData name="Tobias Lock" userId="534c2465-fbd0-4288-bb2d-42d154e453f7" providerId="ADAL" clId="{EB21F47E-A30A-F746-AD19-CC86B7BC087D}" dt="2020-09-14T10:27:56.387" v="21" actId="20577"/>
          <ac:spMkLst>
            <pc:docMk/>
            <pc:sldMk cId="1587252431" sldId="352"/>
            <ac:spMk id="3" creationId="{9D0FDA85-A832-BC4E-B29D-E53D4A238A24}"/>
          </ac:spMkLst>
        </pc:spChg>
      </pc:sldChg>
      <pc:sldChg chg="addSp delSp modSp mod delAnim modAnim">
        <pc:chgData name="Tobias Lock" userId="534c2465-fbd0-4288-bb2d-42d154e453f7" providerId="ADAL" clId="{EB21F47E-A30A-F746-AD19-CC86B7BC087D}" dt="2020-09-24T11:49:19.098" v="62" actId="14100"/>
        <pc:sldMkLst>
          <pc:docMk/>
          <pc:sldMk cId="2020899897" sldId="358"/>
        </pc:sldMkLst>
        <pc:spChg chg="mod">
          <ac:chgData name="Tobias Lock" userId="534c2465-fbd0-4288-bb2d-42d154e453f7" providerId="ADAL" clId="{EB21F47E-A30A-F746-AD19-CC86B7BC087D}" dt="2020-09-24T11:49:09.550" v="60" actId="27636"/>
          <ac:spMkLst>
            <pc:docMk/>
            <pc:sldMk cId="2020899897" sldId="358"/>
            <ac:spMk id="2" creationId="{4869DB5B-3548-BE48-B992-4AF3CC682687}"/>
          </ac:spMkLst>
        </pc:spChg>
        <pc:picChg chg="del">
          <ac:chgData name="Tobias Lock" userId="534c2465-fbd0-4288-bb2d-42d154e453f7" providerId="ADAL" clId="{EB21F47E-A30A-F746-AD19-CC86B7BC087D}" dt="2020-09-24T11:46:04.801" v="24" actId="478"/>
          <ac:picMkLst>
            <pc:docMk/>
            <pc:sldMk cId="2020899897" sldId="358"/>
            <ac:picMk id="3" creationId="{D121376E-8EB0-834F-9F57-80D7BD35CBDB}"/>
          </ac:picMkLst>
        </pc:picChg>
        <pc:picChg chg="add mod">
          <ac:chgData name="Tobias Lock" userId="534c2465-fbd0-4288-bb2d-42d154e453f7" providerId="ADAL" clId="{EB21F47E-A30A-F746-AD19-CC86B7BC087D}" dt="2020-09-24T11:49:19.098" v="62" actId="14100"/>
          <ac:picMkLst>
            <pc:docMk/>
            <pc:sldMk cId="2020899897" sldId="358"/>
            <ac:picMk id="4" creationId="{FB3FE20D-CBC8-4940-A2AE-A9B23CE8FD96}"/>
          </ac:picMkLst>
        </pc:picChg>
      </pc:sldChg>
      <pc:sldChg chg="modSp add mod">
        <pc:chgData name="Tobias Lock" userId="534c2465-fbd0-4288-bb2d-42d154e453f7" providerId="ADAL" clId="{EB21F47E-A30A-F746-AD19-CC86B7BC087D}" dt="2020-09-30T11:27:40.088" v="99" actId="14100"/>
        <pc:sldMkLst>
          <pc:docMk/>
          <pc:sldMk cId="1814701214" sldId="368"/>
        </pc:sldMkLst>
        <pc:spChg chg="mod">
          <ac:chgData name="Tobias Lock" userId="534c2465-fbd0-4288-bb2d-42d154e453f7" providerId="ADAL" clId="{EB21F47E-A30A-F746-AD19-CC86B7BC087D}" dt="2020-09-30T11:27:40.088" v="99" actId="14100"/>
          <ac:spMkLst>
            <pc:docMk/>
            <pc:sldMk cId="1814701214" sldId="368"/>
            <ac:spMk id="2" creationId="{9B64A5E8-D341-414A-B717-E3D1037E3446}"/>
          </ac:spMkLst>
        </pc:spChg>
      </pc:sldChg>
    </pc:docChg>
  </pc:docChgLst>
  <pc:docChgLst>
    <pc:chgData name="Tobias Lock" userId="534c2465-fbd0-4288-bb2d-42d154e453f7" providerId="ADAL" clId="{B70BC086-8E11-6147-9EA2-D93F29913428}"/>
    <pc:docChg chg="custSel mod modSld">
      <pc:chgData name="Tobias Lock" userId="534c2465-fbd0-4288-bb2d-42d154e453f7" providerId="ADAL" clId="{B70BC086-8E11-6147-9EA2-D93F29913428}" dt="2020-10-01T09:34:24.396" v="102" actId="14100"/>
      <pc:docMkLst>
        <pc:docMk/>
      </pc:docMkLst>
      <pc:sldChg chg="modSp mod">
        <pc:chgData name="Tobias Lock" userId="534c2465-fbd0-4288-bb2d-42d154e453f7" providerId="ADAL" clId="{B70BC086-8E11-6147-9EA2-D93F29913428}" dt="2020-10-01T09:00:00.650" v="32" actId="20577"/>
        <pc:sldMkLst>
          <pc:docMk/>
          <pc:sldMk cId="99609688" sldId="338"/>
        </pc:sldMkLst>
        <pc:spChg chg="mod">
          <ac:chgData name="Tobias Lock" userId="534c2465-fbd0-4288-bb2d-42d154e453f7" providerId="ADAL" clId="{B70BC086-8E11-6147-9EA2-D93F29913428}" dt="2020-10-01T09:00:00.650" v="32" actId="20577"/>
          <ac:spMkLst>
            <pc:docMk/>
            <pc:sldMk cId="99609688" sldId="338"/>
            <ac:spMk id="2" creationId="{7490A3E0-EF43-A14D-8F66-07DE3BC5F504}"/>
          </ac:spMkLst>
        </pc:spChg>
      </pc:sldChg>
      <pc:sldChg chg="addSp delSp modSp mod modClrScheme modAnim chgLayout">
        <pc:chgData name="Tobias Lock" userId="534c2465-fbd0-4288-bb2d-42d154e453f7" providerId="ADAL" clId="{B70BC086-8E11-6147-9EA2-D93F29913428}" dt="2020-10-01T09:31:43.165" v="84" actId="122"/>
        <pc:sldMkLst>
          <pc:docMk/>
          <pc:sldMk cId="3200922993" sldId="356"/>
        </pc:sldMkLst>
        <pc:spChg chg="mod">
          <ac:chgData name="Tobias Lock" userId="534c2465-fbd0-4288-bb2d-42d154e453f7" providerId="ADAL" clId="{B70BC086-8E11-6147-9EA2-D93F29913428}" dt="2020-10-01T09:30:21.975" v="83" actId="27636"/>
          <ac:spMkLst>
            <pc:docMk/>
            <pc:sldMk cId="3200922993" sldId="356"/>
            <ac:spMk id="2" creationId="{4869DB5B-3548-BE48-B992-4AF3CC682687}"/>
          </ac:spMkLst>
        </pc:spChg>
        <pc:spChg chg="add del mod">
          <ac:chgData name="Tobias Lock" userId="534c2465-fbd0-4288-bb2d-42d154e453f7" providerId="ADAL" clId="{B70BC086-8E11-6147-9EA2-D93F29913428}" dt="2020-10-01T09:28:22.118" v="35"/>
          <ac:spMkLst>
            <pc:docMk/>
            <pc:sldMk cId="3200922993" sldId="356"/>
            <ac:spMk id="3" creationId="{5F159EAE-E89B-7047-A08D-049DC7287CD6}"/>
          </ac:spMkLst>
        </pc:spChg>
        <pc:spChg chg="mod">
          <ac:chgData name="Tobias Lock" userId="534c2465-fbd0-4288-bb2d-42d154e453f7" providerId="ADAL" clId="{B70BC086-8E11-6147-9EA2-D93F29913428}" dt="2020-10-01T09:31:43.165" v="84" actId="122"/>
          <ac:spMkLst>
            <pc:docMk/>
            <pc:sldMk cId="3200922993" sldId="356"/>
            <ac:spMk id="12" creationId="{D277173A-8BEE-404B-9EC2-DDA7E4FCDFF1}"/>
          </ac:spMkLst>
        </pc:spChg>
        <pc:spChg chg="add del mod">
          <ac:chgData name="Tobias Lock" userId="534c2465-fbd0-4288-bb2d-42d154e453f7" providerId="ADAL" clId="{B70BC086-8E11-6147-9EA2-D93F29913428}" dt="2020-10-01T09:28:59.840" v="41" actId="478"/>
          <ac:spMkLst>
            <pc:docMk/>
            <pc:sldMk cId="3200922993" sldId="356"/>
            <ac:spMk id="17" creationId="{3ADB1D0C-D10E-4272-A192-22624332EFC2}"/>
          </ac:spMkLst>
        </pc:spChg>
        <pc:spChg chg="add del mod">
          <ac:chgData name="Tobias Lock" userId="534c2465-fbd0-4288-bb2d-42d154e453f7" providerId="ADAL" clId="{B70BC086-8E11-6147-9EA2-D93F29913428}" dt="2020-10-01T09:29:02.304" v="43" actId="478"/>
          <ac:spMkLst>
            <pc:docMk/>
            <pc:sldMk cId="3200922993" sldId="356"/>
            <ac:spMk id="19" creationId="{E472D48A-8541-43A4-8C6E-0A22B4F9E8ED}"/>
          </ac:spMkLst>
        </pc:spChg>
        <pc:picChg chg="add mod">
          <ac:chgData name="Tobias Lock" userId="534c2465-fbd0-4288-bb2d-42d154e453f7" providerId="ADAL" clId="{B70BC086-8E11-6147-9EA2-D93F29913428}" dt="2020-10-01T09:28:51.736" v="40" actId="26606"/>
          <ac:picMkLst>
            <pc:docMk/>
            <pc:sldMk cId="3200922993" sldId="356"/>
            <ac:picMk id="4" creationId="{89C7CB88-0462-AB4C-8110-9935F540F141}"/>
          </ac:picMkLst>
        </pc:picChg>
        <pc:picChg chg="del">
          <ac:chgData name="Tobias Lock" userId="534c2465-fbd0-4288-bb2d-42d154e453f7" providerId="ADAL" clId="{B70BC086-8E11-6147-9EA2-D93F29913428}" dt="2020-10-01T09:28:18.436" v="33" actId="478"/>
          <ac:picMkLst>
            <pc:docMk/>
            <pc:sldMk cId="3200922993" sldId="356"/>
            <ac:picMk id="4098" creationId="{3DA49446-DA6B-7547-8959-C16BD7CDF62C}"/>
          </ac:picMkLst>
        </pc:picChg>
      </pc:sldChg>
      <pc:sldChg chg="modSp mod">
        <pc:chgData name="Tobias Lock" userId="534c2465-fbd0-4288-bb2d-42d154e453f7" providerId="ADAL" clId="{B70BC086-8E11-6147-9EA2-D93F29913428}" dt="2020-10-01T09:34:24.396" v="102" actId="14100"/>
        <pc:sldMkLst>
          <pc:docMk/>
          <pc:sldMk cId="2020899897" sldId="358"/>
        </pc:sldMkLst>
        <pc:picChg chg="mod">
          <ac:chgData name="Tobias Lock" userId="534c2465-fbd0-4288-bb2d-42d154e453f7" providerId="ADAL" clId="{B70BC086-8E11-6147-9EA2-D93F29913428}" dt="2020-10-01T09:34:24.396" v="102" actId="14100"/>
          <ac:picMkLst>
            <pc:docMk/>
            <pc:sldMk cId="2020899897" sldId="358"/>
            <ac:picMk id="4" creationId="{FB3FE20D-CBC8-4940-A2AE-A9B23CE8FD96}"/>
          </ac:picMkLst>
        </pc:picChg>
      </pc:sldChg>
      <pc:sldChg chg="modSp mod modAnim">
        <pc:chgData name="Tobias Lock" userId="534c2465-fbd0-4288-bb2d-42d154e453f7" providerId="ADAL" clId="{B70BC086-8E11-6147-9EA2-D93F29913428}" dt="2020-10-01T09:32:28.422" v="88"/>
        <pc:sldMkLst>
          <pc:docMk/>
          <pc:sldMk cId="1039220006" sldId="359"/>
        </pc:sldMkLst>
        <pc:spChg chg="mod">
          <ac:chgData name="Tobias Lock" userId="534c2465-fbd0-4288-bb2d-42d154e453f7" providerId="ADAL" clId="{B70BC086-8E11-6147-9EA2-D93F29913428}" dt="2020-10-01T09:32:03.686" v="85" actId="15"/>
          <ac:spMkLst>
            <pc:docMk/>
            <pc:sldMk cId="1039220006" sldId="359"/>
            <ac:spMk id="2" creationId="{4869DB5B-3548-BE48-B992-4AF3CC682687}"/>
          </ac:spMkLst>
        </pc:spChg>
      </pc:sldChg>
      <pc:sldChg chg="modAnim">
        <pc:chgData name="Tobias Lock" userId="534c2465-fbd0-4288-bb2d-42d154e453f7" providerId="ADAL" clId="{B70BC086-8E11-6147-9EA2-D93F29913428}" dt="2020-10-01T09:32:58.868" v="89"/>
        <pc:sldMkLst>
          <pc:docMk/>
          <pc:sldMk cId="2866815631" sldId="360"/>
        </pc:sldMkLst>
      </pc:sldChg>
      <pc:sldChg chg="modSp modAnim">
        <pc:chgData name="Tobias Lock" userId="534c2465-fbd0-4288-bb2d-42d154e453f7" providerId="ADAL" clId="{B70BC086-8E11-6147-9EA2-D93F29913428}" dt="2020-10-01T09:33:17.747" v="94" actId="20577"/>
        <pc:sldMkLst>
          <pc:docMk/>
          <pc:sldMk cId="1956198754" sldId="362"/>
        </pc:sldMkLst>
        <pc:spChg chg="mod">
          <ac:chgData name="Tobias Lock" userId="534c2465-fbd0-4288-bb2d-42d154e453f7" providerId="ADAL" clId="{B70BC086-8E11-6147-9EA2-D93F29913428}" dt="2020-10-01T09:33:17.747" v="94" actId="20577"/>
          <ac:spMkLst>
            <pc:docMk/>
            <pc:sldMk cId="1956198754" sldId="362"/>
            <ac:spMk id="2" creationId="{4869DB5B-3548-BE48-B992-4AF3CC682687}"/>
          </ac:spMkLst>
        </pc:spChg>
      </pc:sldChg>
      <pc:sldChg chg="modAnim">
        <pc:chgData name="Tobias Lock" userId="534c2465-fbd0-4288-bb2d-42d154e453f7" providerId="ADAL" clId="{B70BC086-8E11-6147-9EA2-D93F29913428}" dt="2020-10-01T09:33:46.286" v="99"/>
        <pc:sldMkLst>
          <pc:docMk/>
          <pc:sldMk cId="1043479675" sldId="365"/>
        </pc:sldMkLst>
      </pc:sldChg>
      <pc:sldChg chg="modAnim">
        <pc:chgData name="Tobias Lock" userId="534c2465-fbd0-4288-bb2d-42d154e453f7" providerId="ADAL" clId="{B70BC086-8E11-6147-9EA2-D93F29913428}" dt="2020-10-01T09:34:01.590" v="100"/>
        <pc:sldMkLst>
          <pc:docMk/>
          <pc:sldMk cId="1739659354" sldId="36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18:17:07.25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2578 146 24575,'-49'-24'0,"-25"0"0,2 9 0,6-1 0,34 14 0,19-3 0,-12 1 0,11 2 0,-12-3 0,14 1 0,-9 2 0,9-3 0,-21 5 0,18 0 0,-18-5 0,5 4 0,7-4 0,-11 5 0,-2-5 0,8 4 0,-13-4 0,5 5 0,9 0 0,-9 0 0,12 0 0,-12 0 0,14 0 0,-48 0 0,41 0 0,-42-7 0,32 5 0,0-5 0,-9 7 0,21 0 0,-9 0 0,17 0 0,1 0 0,5 0 0,0 0 0,0 0 0,0 0 0,0 0 0,0 0 0,0 0 0,0 0 0,0 0 0,-17 0 0,18 5 0,-33-4 0,32 9 0,-33-9 0,29 4 0,-18 0 0,16-4 0,-5 4 0,-5-5 0,9 0 0,-3 0 0,10 5 0,0-4 0,-5 9 0,3-9 0,-2 4 0,4-5 0,0 0 0,-1 0 0,1 0 0,-4 5 0,-3-4 0,1 4 0,-4-5 0,9 0 0,-21 7 0,18-5 0,-12 10 0,15-10 0,1 3 0,5-1 0,-8 3 0,6-1 0,-8 3 0,-11 0 0,6 3 0,-7-4 0,12 2 0,0-9 0,3 9 0,-7-4 0,7 0 0,-3 4 0,0-4 0,4 5 0,-4 0 0,5 0 0,0 0 0,0 0 0,0 0 0,5 0 0,-4-5 0,-1 9 0,-1-8 0,-4 9 0,10-5 0,-4 0 0,4 0 0,-22 10 0,13-8 0,-13 8 0,17-10 0,-5 5 0,4-4 0,-4 4 0,5-5 0,-5 5 0,4-4 0,-9 9 0,9-4 0,-9 10 0,9-8 0,-7 18 0,8-22 0,2 18 0,0-16 0,7 0 0,-3-1 0,1-10 0,2 9 0,-3-8 0,5 9 0,0-5 0,0 0 0,0 0 0,0 0 0,0 0 0,0 5 0,0-3 0,0 3 0,0-5 0,0 5 0,0 1 0,0 0 0,0-1 0,0-5 0,0 0 0,0 0 0,0 0 0,5 0 0,-3 0 0,2 0 0,-4 0 0,0 0 0,0 41 0,0-26 0,0 32 0,0-24 0,0-14 0,0 8 0,0-17 0,5 0 0,-3 0 0,3 5 0,-1-4 0,-2 4 0,3-5 0,-5 0 0,0 0 0,0 0 0,7 17 0,-5-8 0,5 9 0,-7-13 0,0-5 0,0 5 0,5 1 0,-4 0 0,11 16 0,-10-13 0,10 9 0,-11-8 0,4-9 0,-5 9 0,5-9 0,6 9 0,-4-9 0,8 9 0,-4-9 0,-4 4 0,8 0 0,-14-4 0,9 4 0,-9-5 0,4 0 0,0 0 0,-4 0 0,9 0 0,-9 0 0,9 0 0,-4-4 0,5 7 0,-4-6 0,2 8 0,-7-5 0,7 0 0,-3-5 0,1 4 0,7-9 0,-11 9 0,16-4 0,-11 0 0,3 4 0,-6-4 0,0 0 0,-4 4 0,4-4 0,0 5 0,1-5 0,0 4 0,9-4 0,-3 0 0,0 4 0,3-9 0,-9 9 0,5-9 0,0 9 0,0-9 0,0 4 0,0-5 0,0 5 0,5-4 0,-4 9 0,9-9 0,-14 9 0,13-4 0,-13 0 0,26-1 0,-18 0 0,30 4 0,-30-3 0,29 1 0,-12 1 0,0-7 0,37 7 0,-48-3 0,48-4 0,-54 4 0,29-5 0,-24 5 0,9-4 0,-8 4 0,-9-5 0,21 0 0,-18 0 0,18 0 0,-16 0 0,5 0 0,0 0 0,0 0 0,0 0 0,-5 0 0,-1 5 0,-5 1 0,5 0 0,11-1 0,-2-5 0,2 0 0,-11 0 0,-5 0 0,5 0 0,-4 0 0,4 0 0,0 0 0,1-5 0,0 4 0,-1-4 0,0 5 0,-4 0 0,4 0 0,-5 0 0,0 0 0,0 0 0,0 0 0,17 0 0,-13 0 0,13 0 0,-17 0 0,5 0 0,6 5 0,1-4 0,-1 4 0,-1-5 0,-9 0 0,9 0 0,-8 0 0,7 0 0,9 0 0,-9 0 0,13 0 0,-21-5 0,21 4 0,-13-4 0,14 5 0,-12 0 0,-5 0 0,16-7 0,-18 5 0,29-5 0,-28 2 0,16 3 0,-19-7 0,7 2 0,9 1 0,-8-3 0,23 0 0,-29 2 0,30 0 0,-25 2 0,14 4 0,-1-11 0,-12 10 0,6-5 0,-16 2 0,5-1 0,-3-5 0,2 5 0,-8-4 0,2 9 0,-2-9 0,4 9 0,0-9 0,0 4 0,0 0 0,0 1 0,0 0 0,0 4 0,-5-9 0,4 4 0,-4-5 0,10 0 0,1 0 0,0 0 0,16-10 0,23-10 0,-18 11 0,30-18 0,-53 30 0,13-13 0,-22 10 0,4 0 0,-4-5 0,5-1 0,0-5 0,-5 0 0,4 0 0,-4 5 0,8-16 0,-8 18 0,9-30 0,-6 4 0,0 1 0,-2-3 0,-7 9 0,0 9 0,0-9 0,0-24 0,0 32 0,0-43 0,0 49 0,0-14 0,0 12 0,-7-12 0,5 14 0,-12-24 0,0-12 0,-1 18 0,-20-55 0,24 72 0,-19-48 0,23 49 0,-6-14 0,2 12 0,0 5 0,-9-15 0,6 16 0,-16-28 0,17 29 0,-13-18 0,14 21 0,-9-4 0,4 5 0,5 0 0,-20-3 0,27 3 0,-26-3 0,23 3 0,-8 0 0,5 5 0,5-4 0,-9 4 0,8 0 0,-4-4 0,1 9 0,-1-4 0,-1 5 0,1-5 0,-1-17 0,0 6 0,-2-16 0,-2 19 0,-5-19 0,-2 0 0,0 0 0,-7-12 0,17 28 0,-8-11 0,15 20 0,1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3T18:17:07.25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2578 146 24575,'-49'-24'0,"-25"0"0,2 9 0,6-1 0,34 14 0,19-3 0,-12 1 0,11 2 0,-12-3 0,14 1 0,-9 2 0,9-3 0,-21 5 0,18 0 0,-18-5 0,5 4 0,7-4 0,-11 5 0,-2-5 0,8 4 0,-13-4 0,5 5 0,9 0 0,-9 0 0,12 0 0,-12 0 0,14 0 0,-48 0 0,41 0 0,-42-7 0,32 5 0,0-5 0,-9 7 0,21 0 0,-9 0 0,17 0 0,1 0 0,5 0 0,0 0 0,0 0 0,0 0 0,0 0 0,0 0 0,0 0 0,0 0 0,0 0 0,-17 0 0,18 5 0,-33-4 0,32 9 0,-33-9 0,29 4 0,-18 0 0,16-4 0,-5 4 0,-5-5 0,9 0 0,-3 0 0,10 5 0,0-4 0,-5 9 0,3-9 0,-2 4 0,4-5 0,0 0 0,-1 0 0,1 0 0,-4 5 0,-3-4 0,1 4 0,-4-5 0,9 0 0,-21 7 0,18-5 0,-12 10 0,15-10 0,1 3 0,5-1 0,-8 3 0,6-1 0,-8 3 0,-11 0 0,6 3 0,-7-4 0,12 2 0,0-9 0,3 9 0,-7-4 0,7 0 0,-3 4 0,0-4 0,4 5 0,-4 0 0,5 0 0,0 0 0,0 0 0,0 0 0,5 0 0,-4-5 0,-1 9 0,-1-8 0,-4 9 0,10-5 0,-4 0 0,4 0 0,-22 10 0,13-8 0,-13 8 0,17-10 0,-5 5 0,4-4 0,-4 4 0,5-5 0,-5 5 0,4-4 0,-9 9 0,9-4 0,-9 10 0,9-8 0,-7 18 0,8-22 0,2 18 0,0-16 0,7 0 0,-3-1 0,1-10 0,2 9 0,-3-8 0,5 9 0,0-5 0,0 0 0,0 0 0,0 0 0,0 0 0,0 5 0,0-3 0,0 3 0,0-5 0,0 5 0,0 1 0,0 0 0,0-1 0,0-5 0,0 0 0,0 0 0,0 0 0,5 0 0,-3 0 0,2 0 0,-4 0 0,0 0 0,0 41 0,0-26 0,0 32 0,0-24 0,0-14 0,0 8 0,0-17 0,5 0 0,-3 0 0,3 5 0,-1-4 0,-2 4 0,3-5 0,-5 0 0,0 0 0,0 0 0,7 17 0,-5-8 0,5 9 0,-7-13 0,0-5 0,0 5 0,5 1 0,-4 0 0,11 16 0,-10-13 0,10 9 0,-11-8 0,4-9 0,-5 9 0,5-9 0,6 9 0,-4-9 0,8 9 0,-4-9 0,-4 4 0,8 0 0,-14-4 0,9 4 0,-9-5 0,4 0 0,0 0 0,-4 0 0,9 0 0,-9 0 0,9 0 0,-4-4 0,5 7 0,-4-6 0,2 8 0,-7-5 0,7 0 0,-3-5 0,1 4 0,7-9 0,-11 9 0,16-4 0,-11 0 0,3 4 0,-6-4 0,0 0 0,-4 4 0,4-4 0,0 5 0,1-5 0,0 4 0,9-4 0,-3 0 0,0 4 0,3-9 0,-9 9 0,5-9 0,0 9 0,0-9 0,0 4 0,0-5 0,0 5 0,5-4 0,-4 9 0,9-9 0,-14 9 0,13-4 0,-13 0 0,26-1 0,-18 0 0,30 4 0,-30-3 0,29 1 0,-12 1 0,0-7 0,37 7 0,-48-3 0,48-4 0,-54 4 0,29-5 0,-24 5 0,9-4 0,-8 4 0,-9-5 0,21 0 0,-18 0 0,18 0 0,-16 0 0,5 0 0,0 0 0,0 0 0,0 0 0,-5 0 0,-1 5 0,-5 1 0,5 0 0,11-1 0,-2-5 0,2 0 0,-11 0 0,-5 0 0,5 0 0,-4 0 0,4 0 0,0 0 0,1-5 0,0 4 0,-1-4 0,0 5 0,-4 0 0,4 0 0,-5 0 0,0 0 0,0 0 0,0 0 0,17 0 0,-13 0 0,13 0 0,-17 0 0,5 0 0,6 5 0,1-4 0,-1 4 0,-1-5 0,-9 0 0,9 0 0,-8 0 0,7 0 0,9 0 0,-9 0 0,13 0 0,-21-5 0,21 4 0,-13-4 0,14 5 0,-12 0 0,-5 0 0,16-7 0,-18 5 0,29-5 0,-28 2 0,16 3 0,-19-7 0,7 2 0,9 1 0,-8-3 0,23 0 0,-29 2 0,30 0 0,-25 2 0,14 4 0,-1-11 0,-12 10 0,6-5 0,-16 2 0,5-1 0,-3-5 0,2 5 0,-8-4 0,2 9 0,-2-9 0,4 9 0,0-9 0,0 4 0,0 0 0,0 1 0,0 0 0,0 4 0,-5-9 0,4 4 0,-4-5 0,10 0 0,1 0 0,0 0 0,16-10 0,23-10 0,-18 11 0,30-18 0,-53 30 0,13-13 0,-22 10 0,4 0 0,-4-5 0,5-1 0,0-5 0,-5 0 0,4 0 0,-4 5 0,8-16 0,-8 18 0,9-30 0,-6 4 0,0 1 0,-2-3 0,-7 9 0,0 9 0,0-9 0,0-24 0,0 32 0,0-43 0,0 49 0,0-14 0,0 12 0,-7-12 0,5 14 0,-12-24 0,0-12 0,-1 18 0,-20-55 0,24 72 0,-19-48 0,23 49 0,-6-14 0,2 12 0,0 5 0,-9-15 0,6 16 0,-16-28 0,17 29 0,-13-18 0,14 21 0,-9-4 0,4 5 0,5 0 0,-20-3 0,27 3 0,-26-3 0,23 3 0,-8 0 0,5 5 0,5-4 0,-9 4 0,8 0 0,-4-4 0,1 9 0,-1-4 0,-1 5 0,1-5 0,-1-17 0,0 6 0,-2-16 0,-2 19 0,-5-19 0,-2 0 0,0 0 0,-7-12 0,17 28 0,-8-11 0,15 20 0,1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1C7A5-854B-428D-8E25-893EF1C4373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B4549-F26C-4AB6-9C21-D94B4BCACF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B4549-F26C-4AB6-9C21-D94B4BCACF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1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6B4549-F26C-4AB6-9C21-D94B4BCACF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27977-F567-46F9-BA0A-719C71A75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61F0C-2C45-4E47-8F77-D0C22780B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D4F1F-EFF4-41A3-938A-C8E0F5587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2C48C-0C83-4BB0-8451-F06A7524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CEDD1-424F-4D93-A316-10CC8E4A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2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3893D-D49B-4E1B-9397-ED22BCEB1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66A94B-1E5C-4C60-8336-474693703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1C8FD-88BC-45A5-8409-D08878D8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8090E-375C-461E-8A4B-7D7D9C6FF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8F901-5FC7-4614-B7C0-14627481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4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0987A0-73A5-4EE9-A8AF-6B1C6B2B7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4111DE-02B2-453D-9094-B49A5912F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BF566-B953-4557-B643-1D394813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4908-4E1F-4397-BC86-A22B47B9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958E7-F01B-470D-BB0D-37043C92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15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Bo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719668" y="6453189"/>
            <a:ext cx="4271433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344584" y="6453189"/>
            <a:ext cx="6239933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5413" y="3140969"/>
            <a:ext cx="4032448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9" y="5661026"/>
            <a:ext cx="40329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36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719668" y="6453189"/>
            <a:ext cx="4271433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344584" y="6453189"/>
            <a:ext cx="6239933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9" name="Picture 2" descr="C:\Users\Rowan\Documents\Maynooth\Powerpoint Template\K7917 - Maynooth University_PowerPoint (Burgundy) Option 1-2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0" t="-320" r="27138"/>
          <a:stretch>
            <a:fillRect/>
          </a:stretch>
        </p:blipFill>
        <p:spPr bwMode="auto">
          <a:xfrm>
            <a:off x="5344584" y="549276"/>
            <a:ext cx="623993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5413" y="3140969"/>
            <a:ext cx="4032448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9" y="5661026"/>
            <a:ext cx="40329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06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paper title/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4129617" y="5884864"/>
            <a:ext cx="6959600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27051" y="5884864"/>
            <a:ext cx="11089216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563100" y="6448425"/>
            <a:ext cx="15135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sz="1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1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51918" y="1628800"/>
            <a:ext cx="6625167" cy="187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51852" y="3645024"/>
            <a:ext cx="6433409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82232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751852" y="5085184"/>
            <a:ext cx="6433409" cy="575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32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blank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719668" y="6453189"/>
            <a:ext cx="4271433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344584" y="6453189"/>
            <a:ext cx="6239933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9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5413" y="3140969"/>
            <a:ext cx="4032448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9" y="5661026"/>
            <a:ext cx="40329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344584" y="549276"/>
            <a:ext cx="6239933" cy="5832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2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719668" y="6453189"/>
            <a:ext cx="4271433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5344584" y="6453189"/>
            <a:ext cx="6239933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9" name="Picture 2" descr="C:\Users\Rowan\Documents\Maynooth\Powerpoint Template\K7917 - Maynooth University_PowerPoint (Burgundy) Option 1-2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1" r="25652"/>
          <a:stretch>
            <a:fillRect/>
          </a:stretch>
        </p:blipFill>
        <p:spPr bwMode="auto">
          <a:xfrm>
            <a:off x="5344584" y="536576"/>
            <a:ext cx="6239933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5413" y="3140969"/>
            <a:ext cx="4032448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9" y="5661026"/>
            <a:ext cx="40329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4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owan\Documents\Maynooth\Powerpoint Template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41910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719668" y="6453189"/>
            <a:ext cx="4271433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V="1">
            <a:off x="5344584" y="6453189"/>
            <a:ext cx="6239933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0" name="Picture 2" descr="C:\Users\Rowan\Documents\Maynooth\Powerpoint Template\K7917 - Maynooth University_PowerPoint (Burgundy) Option 1-2-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2" r="-2"/>
          <a:stretch>
            <a:fillRect/>
          </a:stretch>
        </p:blipFill>
        <p:spPr bwMode="auto">
          <a:xfrm>
            <a:off x="5344584" y="515939"/>
            <a:ext cx="6239933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15413" y="3140969"/>
            <a:ext cx="4032448" cy="2232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rgbClr val="822327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814919" y="5661026"/>
            <a:ext cx="4032944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82232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5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085" y="404814"/>
            <a:ext cx="11161183" cy="5400675"/>
          </a:xfrm>
          <a:prstGeom prst="rect">
            <a:avLst/>
          </a:prstGeom>
          <a:solidFill>
            <a:srgbClr val="82232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527051" y="5884864"/>
            <a:ext cx="11089216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6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563100" y="6448425"/>
            <a:ext cx="15135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sz="1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95081" y="620688"/>
            <a:ext cx="10081187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07534" y="1844675"/>
            <a:ext cx="10081684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405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27051" y="5884864"/>
            <a:ext cx="11089216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6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63100" y="6448425"/>
            <a:ext cx="15135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sz="1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95081" y="620688"/>
            <a:ext cx="10081187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007534" y="1844675"/>
            <a:ext cx="10081684" cy="38163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56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6A99-1C18-4C97-88DA-147FDD6AB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E5748-6F47-4F2A-B949-39F7042BC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0978E-4263-4600-BA53-BBE010312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C7D64-22FC-43C6-A408-A02A8172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76336-1400-4B44-A0A6-08DED8D10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15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colour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5084" y="404814"/>
            <a:ext cx="11328400" cy="5400675"/>
          </a:xfrm>
          <a:prstGeom prst="rect">
            <a:avLst/>
          </a:prstGeom>
          <a:solidFill>
            <a:srgbClr val="82232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6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6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63100" y="6448425"/>
            <a:ext cx="15135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sz="1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2285" y="2204864"/>
            <a:ext cx="4415367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64301" y="2204864"/>
            <a:ext cx="4415367" cy="31683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95081" y="620688"/>
            <a:ext cx="10081187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12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blank backgrou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6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63100" y="6448425"/>
            <a:ext cx="15135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sz="1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2285" y="2204864"/>
            <a:ext cx="4415367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64301" y="2204864"/>
            <a:ext cx="4415367" cy="31683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95081" y="620688"/>
            <a:ext cx="10081187" cy="1008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  <a:latin typeface="+mn-lt"/>
              </a:defRPr>
            </a:lvl1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6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74067" y="404814"/>
            <a:ext cx="7414684" cy="5400675"/>
          </a:xfrm>
          <a:prstGeom prst="rect">
            <a:avLst/>
          </a:prstGeom>
          <a:solidFill>
            <a:srgbClr val="822327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527051" y="5884864"/>
            <a:ext cx="11089216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563100" y="6448425"/>
            <a:ext cx="15135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sz="1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6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7382" y="404813"/>
            <a:ext cx="3456517" cy="54075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63819" y="404814"/>
            <a:ext cx="6817287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468993" y="1118393"/>
            <a:ext cx="6824745" cy="468709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5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with right title and text blan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flipV="1">
            <a:off x="527051" y="5884864"/>
            <a:ext cx="11089216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63100" y="6448425"/>
            <a:ext cx="15135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sz="18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6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27382" y="404664"/>
            <a:ext cx="3456517" cy="5407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59301" y="404814"/>
            <a:ext cx="7056967" cy="6479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59301" y="1124744"/>
            <a:ext cx="7056967" cy="468709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459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Half and half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527051" y="5884864"/>
            <a:ext cx="11089216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8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6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563100" y="6448425"/>
            <a:ext cx="15135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sz="1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/>
          </p:nvPr>
        </p:nvSpPr>
        <p:spPr>
          <a:xfrm>
            <a:off x="623392" y="260648"/>
            <a:ext cx="10957355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2"/>
          </p:nvPr>
        </p:nvSpPr>
        <p:spPr>
          <a:xfrm>
            <a:off x="623392" y="1988840"/>
            <a:ext cx="5376597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Content Placeholder 29"/>
          <p:cNvSpPr>
            <a:spLocks noGrp="1"/>
          </p:cNvSpPr>
          <p:nvPr>
            <p:ph sz="quarter" idx="13"/>
          </p:nvPr>
        </p:nvSpPr>
        <p:spPr>
          <a:xfrm>
            <a:off x="6192011" y="1992263"/>
            <a:ext cx="5376597" cy="382299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4"/>
          </p:nvPr>
        </p:nvSpPr>
        <p:spPr>
          <a:xfrm>
            <a:off x="630040" y="1340768"/>
            <a:ext cx="5369949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92011" y="1340768"/>
            <a:ext cx="5369949" cy="576064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822327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1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27051" y="5884864"/>
            <a:ext cx="11089216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5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6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63100" y="6448425"/>
            <a:ext cx="15135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sz="1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27051" y="404814"/>
            <a:ext cx="11089216" cy="518442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66609" y="6426414"/>
            <a:ext cx="4610100" cy="3149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527051" y="5884864"/>
            <a:ext cx="11089216" cy="71437"/>
          </a:xfrm>
          <a:prstGeom prst="rect">
            <a:avLst/>
          </a:prstGeom>
          <a:solidFill>
            <a:srgbClr val="82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4" name="Picture 3" descr="C:\Users\Rowan\Desktop\K7384 Maynooth University Logo_RGB_300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92826"/>
            <a:ext cx="19685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563100" y="6448425"/>
            <a:ext cx="15135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100" b="1" dirty="0">
                <a:solidFill>
                  <a:prstClr val="black"/>
                </a:solidFill>
                <a:cs typeface="Arial" charset="0"/>
              </a:rPr>
              <a:t>maynoothuniversity.ie</a:t>
            </a:r>
            <a:endParaRPr lang="en-GB" altLang="en-US" sz="18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27051" y="476251"/>
            <a:ext cx="11089216" cy="52562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7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F4CB-8975-4C12-ACA4-34D446807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4B4C2-07FC-4BBE-885D-D3A5901DE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4F28A-AD0F-4B99-AADA-C57F6705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9F35E-BE6C-4943-BE2D-910E0416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EB939-464D-460D-AB57-DD288810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28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A0AF-90FE-49AB-ABBE-880C237C1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3610-B155-49B8-9CB8-47D90D657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DB9EB-8E42-4288-8AEF-1DB7450E1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B6300-E0FB-457D-B638-EAFE418B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25CE6-6468-487D-B285-263891EE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1B9CB-FD10-41E2-9C2D-B0BB3AED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19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B7D0-E937-42F4-9829-C729720AD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BF164-E5C1-41E3-ABA3-2DDE6006A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D1D5B-77F3-4EE0-8D8D-D8F0AE16A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E655E-8CA6-4112-B1B8-2879CC00C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CEAC6-6ACA-4005-A746-3BCCC7FF2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9ADA9D-6399-480C-ACA4-F58BD417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724602-A51B-4584-99CE-A194C0CB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297FC0-DDA0-4B1E-8AD6-83E99143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8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5AE02-B0D9-405E-8EEA-36651786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035F5-F24F-4D1A-ACB6-171712A7D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5B170-247B-43FB-AF57-8390069D8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71C6E-5FA4-469C-800F-16146CA8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4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AC0E8-250E-4186-90C2-C0101C9AE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580B00-B44E-4809-BD0D-4F378B38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8B965-2B04-41D8-8EE9-6CBB0297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71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4F37-B6E7-477C-BC78-15EDE796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B860B-3F8E-4C26-80A8-612C5B02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D64C3-69E7-4178-A600-C7900C2C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97F15-AC10-4712-91BE-667C5F895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36A5A7-4353-4C8B-96B5-8A80AB011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D41E6-8E58-4C75-839B-D505984E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41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76120-CF82-473B-BC4E-004B0F54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27747-1351-442F-9C24-AE9D272C3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4BF4A-6B2F-42E3-B019-CE569A293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A76A2-EB35-4E8D-AAAC-3E64EB2B5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FF051-E6B5-4CA4-B402-D36B2353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FD1AC-F1B8-41D2-B311-36864B2EE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4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2444E-8720-421B-AADF-4591DB941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17E8D-1E55-4988-891F-F11470103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023DF-2919-4C7A-BBA4-DFAEC7E5C0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AC8F0-4441-469F-936B-68D7BF105A3F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82F38-F05B-4A9A-97B3-A456F7AE1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E52E4-E2EE-423F-B179-54B49E81A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B8CE-999F-45AC-BAC3-9A988C0FBE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61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0dsdgpFjGo" TargetMode="External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c0dsdgpFjGo?feature=oembed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customXml" Target="../ink/ink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695" y="2893126"/>
            <a:ext cx="11330609" cy="26372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IE" dirty="0"/>
              <a:t>What is the point of the EU?</a:t>
            </a:r>
          </a:p>
          <a:p>
            <a:pPr fontAlgn="base"/>
            <a:r>
              <a:rPr lang="en-GB" sz="3000" dirty="0"/>
              <a:t>Summer School 2022 </a:t>
            </a:r>
            <a:endParaRPr lang="en-IE" sz="3000" dirty="0"/>
          </a:p>
          <a:p>
            <a:pPr fontAlgn="base"/>
            <a:r>
              <a:rPr lang="en-GB" sz="3000" dirty="0"/>
              <a:t>School of Law and Criminology</a:t>
            </a:r>
            <a:endParaRPr lang="en-IE" sz="3000" dirty="0"/>
          </a:p>
          <a:p>
            <a:r>
              <a:rPr lang="en-IE" sz="2800" dirty="0"/>
              <a:t>Prof Tobias Lock, Jean Monnet Chair in EU Law </a:t>
            </a:r>
          </a:p>
          <a:p>
            <a:r>
              <a:rPr lang="en-IE" sz="2800" dirty="0"/>
              <a:t>@</a:t>
            </a:r>
            <a:r>
              <a:rPr lang="en-IE" sz="2800" dirty="0" err="1"/>
              <a:t>tobiaslock</a:t>
            </a:r>
            <a:r>
              <a:rPr lang="en-IE" sz="2800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585D06-8D7F-624A-9469-C1ACAC43A37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39" y="5238531"/>
            <a:ext cx="4698826" cy="10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33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77173A-8BEE-404B-9EC2-DDA7E4FCDFF1}"/>
              </a:ext>
            </a:extLst>
          </p:cNvPr>
          <p:cNvSpPr txBox="1">
            <a:spLocks/>
          </p:cNvSpPr>
          <p:nvPr/>
        </p:nvSpPr>
        <p:spPr>
          <a:xfrm>
            <a:off x="1157872" y="386532"/>
            <a:ext cx="10081187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8223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What else does the EU do?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69DB5B-3548-BE48-B992-4AF3CC6826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5801" y="1184832"/>
            <a:ext cx="10745328" cy="4937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Now far more areas of EU activity, e.g.</a:t>
            </a:r>
          </a:p>
          <a:p>
            <a:r>
              <a:rPr lang="en-US" dirty="0"/>
              <a:t>Economic and monetary union (the Euro)</a:t>
            </a:r>
          </a:p>
          <a:p>
            <a:r>
              <a:rPr lang="en-US" dirty="0"/>
              <a:t>EU environmental law</a:t>
            </a:r>
          </a:p>
          <a:p>
            <a:r>
              <a:rPr lang="en-US" dirty="0"/>
              <a:t>EU criminal law</a:t>
            </a:r>
          </a:p>
          <a:p>
            <a:r>
              <a:rPr lang="en-US" dirty="0"/>
              <a:t>EU </a:t>
            </a:r>
            <a:r>
              <a:rPr lang="en-US" dirty="0" err="1"/>
              <a:t>labour</a:t>
            </a:r>
            <a:r>
              <a:rPr lang="en-US" dirty="0"/>
              <a:t> law</a:t>
            </a:r>
          </a:p>
          <a:p>
            <a:r>
              <a:rPr lang="en-US" dirty="0"/>
              <a:t>Intellectual property law</a:t>
            </a:r>
          </a:p>
          <a:p>
            <a:r>
              <a:rPr lang="en-US" dirty="0"/>
              <a:t>Data protection law</a:t>
            </a:r>
          </a:p>
          <a:p>
            <a:r>
              <a:rPr lang="en-US" dirty="0"/>
              <a:t>Common Foreign and Security Policy</a:t>
            </a:r>
          </a:p>
          <a:p>
            <a:r>
              <a:rPr lang="en-US" dirty="0"/>
              <a:t>EU cooperation in public health (remember Covid?)</a:t>
            </a:r>
          </a:p>
          <a:p>
            <a:r>
              <a:rPr lang="en-US" dirty="0"/>
              <a:t>and so on…</a:t>
            </a:r>
          </a:p>
        </p:txBody>
      </p:sp>
      <p:pic>
        <p:nvPicPr>
          <p:cNvPr id="1026" name="Picture 2" descr="Euro banknotes - Wikipedia">
            <a:extLst>
              <a:ext uri="{FF2B5EF4-FFF2-40B4-BE49-F238E27FC236}">
                <a16:creationId xmlns:a16="http://schemas.microsoft.com/office/drawing/2014/main" id="{6BCBF79A-F05E-4637-5B2F-74E034F4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73" y="1044151"/>
            <a:ext cx="3804356" cy="427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hancing enforcement obligations for EU environmental law">
            <a:extLst>
              <a:ext uri="{FF2B5EF4-FFF2-40B4-BE49-F238E27FC236}">
                <a16:creationId xmlns:a16="http://schemas.microsoft.com/office/drawing/2014/main" id="{A75E85A3-BFAA-CBFF-87A0-94BEE77B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740">
            <a:off x="7462575" y="1485995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aying in the European Arrest Warrant is a compromise too far |  BrexitCentral">
            <a:extLst>
              <a:ext uri="{FF2B5EF4-FFF2-40B4-BE49-F238E27FC236}">
                <a16:creationId xmlns:a16="http://schemas.microsoft.com/office/drawing/2014/main" id="{610F53A9-BFBF-066D-73D9-6F56780FD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074">
            <a:off x="7280210" y="1663340"/>
            <a:ext cx="2613090" cy="18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ster of Employment Law">
            <a:extLst>
              <a:ext uri="{FF2B5EF4-FFF2-40B4-BE49-F238E27FC236}">
                <a16:creationId xmlns:a16="http://schemas.microsoft.com/office/drawing/2014/main" id="{171FE6B2-0B64-458F-8CB0-00E095E2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901">
            <a:off x="8736173" y="4395933"/>
            <a:ext cx="3537113" cy="15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Definition, importance of Intellectual Property and IP Laws UK">
            <a:extLst>
              <a:ext uri="{FF2B5EF4-FFF2-40B4-BE49-F238E27FC236}">
                <a16:creationId xmlns:a16="http://schemas.microsoft.com/office/drawing/2014/main" id="{FA506BB8-085F-613B-8E3E-FC55AC729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13197"/>
            <a:ext cx="3097106" cy="199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n't let data protection undermine journalism | Paul Chadwick | The  Guardian">
            <a:extLst>
              <a:ext uri="{FF2B5EF4-FFF2-40B4-BE49-F238E27FC236}">
                <a16:creationId xmlns:a16="http://schemas.microsoft.com/office/drawing/2014/main" id="{8E52F57B-7723-1317-ABF5-60E531F3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380">
            <a:off x="8736423" y="-64807"/>
            <a:ext cx="3569300" cy="214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U set to propose start of Ukraine membership process">
            <a:extLst>
              <a:ext uri="{FF2B5EF4-FFF2-40B4-BE49-F238E27FC236}">
                <a16:creationId xmlns:a16="http://schemas.microsoft.com/office/drawing/2014/main" id="{42ECEBD3-8E3A-0FD8-6125-DFA2708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827" y="5272045"/>
            <a:ext cx="2616200" cy="147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accine Certificate Validity for Each Schengen/EU Member State -  SchengenVisaInfo.com">
            <a:extLst>
              <a:ext uri="{FF2B5EF4-FFF2-40B4-BE49-F238E27FC236}">
                <a16:creationId xmlns:a16="http://schemas.microsoft.com/office/drawing/2014/main" id="{34A0A4CC-6B84-9A99-7592-942CBC6DE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1085">
            <a:off x="8659679" y="4405739"/>
            <a:ext cx="3817300" cy="21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FE44F6-B680-B296-27ED-B09515654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So what’s the point of the EU?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9A72E-689D-90BE-9E0E-A1DD78F746D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GB" sz="3200" dirty="0" err="1">
                <a:solidFill>
                  <a:srgbClr val="002060"/>
                </a:solidFill>
              </a:rPr>
              <a:t>www.sli.do</a:t>
            </a:r>
            <a:endParaRPr lang="en-GB" sz="3200" dirty="0">
              <a:solidFill>
                <a:srgbClr val="00206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n-GB" sz="2800">
                <a:solidFill>
                  <a:srgbClr val="002060"/>
                </a:solidFill>
              </a:rPr>
              <a:t>#EU1957</a:t>
            </a:r>
            <a:endParaRPr lang="en-GB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64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77173A-8BEE-404B-9EC2-DDA7E4FCDFF1}"/>
              </a:ext>
            </a:extLst>
          </p:cNvPr>
          <p:cNvSpPr txBox="1">
            <a:spLocks/>
          </p:cNvSpPr>
          <p:nvPr/>
        </p:nvSpPr>
        <p:spPr>
          <a:xfrm>
            <a:off x="1157872" y="386532"/>
            <a:ext cx="10081187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8223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945A9D7-09A2-9C49-9A2C-7D3E0E9663D8}"/>
              </a:ext>
            </a:extLst>
          </p:cNvPr>
          <p:cNvSpPr txBox="1">
            <a:spLocks/>
          </p:cNvSpPr>
          <p:nvPr/>
        </p:nvSpPr>
        <p:spPr>
          <a:xfrm>
            <a:off x="778646" y="1463049"/>
            <a:ext cx="10460413" cy="4000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DA85-A832-BC4E-B29D-E53D4A238A2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2941" y="2570301"/>
            <a:ext cx="10081684" cy="4518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>
                <a:solidFill>
                  <a:srgbClr val="FF0000"/>
                </a:solidFill>
              </a:rPr>
              <a:t>Any questions?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64A5E8-D341-414A-B717-E3D1037E34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5413" y="3140969"/>
            <a:ext cx="8942950" cy="2232025"/>
          </a:xfrm>
        </p:spPr>
        <p:txBody>
          <a:bodyPr/>
          <a:lstStyle/>
          <a:p>
            <a:r>
              <a:rPr lang="en-GB" dirty="0"/>
              <a:t>What is the point of the EU?</a:t>
            </a:r>
          </a:p>
          <a:p>
            <a:pPr lvl="1">
              <a:buFont typeface="Wingdings" pitchFamily="2" charset="2"/>
              <a:buChar char="Ø"/>
            </a:pPr>
            <a:r>
              <a:rPr lang="en-GB" sz="3200" dirty="0" err="1">
                <a:solidFill>
                  <a:srgbClr val="002060"/>
                </a:solidFill>
              </a:rPr>
              <a:t>www.sli.do</a:t>
            </a:r>
            <a:endParaRPr lang="en-GB" sz="3200" dirty="0">
              <a:solidFill>
                <a:srgbClr val="00206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n-GB" sz="2800" dirty="0">
                <a:solidFill>
                  <a:srgbClr val="002060"/>
                </a:solidFill>
              </a:rPr>
              <a:t>#EU1957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CC07F-4D6C-C74C-AFEC-8007BEB62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77173A-8BEE-404B-9EC2-DDA7E4FCDFF1}"/>
              </a:ext>
            </a:extLst>
          </p:cNvPr>
          <p:cNvSpPr txBox="1">
            <a:spLocks/>
          </p:cNvSpPr>
          <p:nvPr/>
        </p:nvSpPr>
        <p:spPr>
          <a:xfrm>
            <a:off x="1157872" y="386532"/>
            <a:ext cx="10081187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8223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Where it started</a:t>
            </a:r>
          </a:p>
        </p:txBody>
      </p:sp>
      <p:pic>
        <p:nvPicPr>
          <p:cNvPr id="1026" name="Picture 2" descr=" Blick auf Ruinen: Das Dresdner Rathaus ist mit 16 Sandsteinfiguren geschmückt....">
            <a:extLst>
              <a:ext uri="{FF2B5EF4-FFF2-40B4-BE49-F238E27FC236}">
                <a16:creationId xmlns:a16="http://schemas.microsoft.com/office/drawing/2014/main" id="{270AF049-F405-1A41-A1D7-757158B2FB04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67" y="921902"/>
            <a:ext cx="4645388" cy="321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WWI-British-going-over-the-top">
            <a:extLst>
              <a:ext uri="{FF2B5EF4-FFF2-40B4-BE49-F238E27FC236}">
                <a16:creationId xmlns:a16="http://schemas.microsoft.com/office/drawing/2014/main" id="{8A20796B-EAE4-6845-9114-ADFB9A605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5" y="1077685"/>
            <a:ext cx="419100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hild survivors of the Holocaust">
            <a:extLst>
              <a:ext uri="{FF2B5EF4-FFF2-40B4-BE49-F238E27FC236}">
                <a16:creationId xmlns:a16="http://schemas.microsoft.com/office/drawing/2014/main" id="{415D28F2-9535-9941-8E9B-464FF4818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112" y="3979635"/>
            <a:ext cx="4645388" cy="261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77173A-8BEE-404B-9EC2-DDA7E4FCDFF1}"/>
              </a:ext>
            </a:extLst>
          </p:cNvPr>
          <p:cNvSpPr txBox="1">
            <a:spLocks/>
          </p:cNvSpPr>
          <p:nvPr/>
        </p:nvSpPr>
        <p:spPr>
          <a:xfrm>
            <a:off x="1157872" y="386532"/>
            <a:ext cx="10081187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8223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Origins of European Integration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69DB5B-3548-BE48-B992-4AF3CC6826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52444" y="1240971"/>
            <a:ext cx="10081684" cy="4937759"/>
          </a:xfrm>
        </p:spPr>
        <p:txBody>
          <a:bodyPr>
            <a:normAutofit/>
          </a:bodyPr>
          <a:lstStyle/>
          <a:p>
            <a:r>
              <a:rPr lang="en-US" dirty="0"/>
              <a:t>Key: Schuman declaration</a:t>
            </a:r>
          </a:p>
          <a:p>
            <a:r>
              <a:rPr lang="en-US" dirty="0"/>
              <a:t>Robert Schuman (French foreign minister)</a:t>
            </a:r>
          </a:p>
          <a:p>
            <a:pPr lvl="1"/>
            <a:r>
              <a:rPr lang="en-US" dirty="0">
                <a:hlinkClick r:id="rId3"/>
              </a:rPr>
              <a:t>https://youtu.be/c0dsdgpFjGo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Franco-German production of coal and</a:t>
            </a:r>
            <a:br>
              <a:rPr lang="en-US" dirty="0"/>
            </a:br>
            <a:r>
              <a:rPr lang="en-US" dirty="0"/>
              <a:t>steel to be placed under a common</a:t>
            </a:r>
            <a:br>
              <a:rPr lang="en-US" dirty="0"/>
            </a:br>
            <a:r>
              <a:rPr lang="en-US" dirty="0"/>
              <a:t>High Authority.</a:t>
            </a:r>
          </a:p>
          <a:p>
            <a:pPr lvl="1"/>
            <a:r>
              <a:rPr lang="en-US" dirty="0"/>
              <a:t>“The solidarity in production thus </a:t>
            </a:r>
            <a:br>
              <a:rPr lang="en-US" dirty="0"/>
            </a:br>
            <a:r>
              <a:rPr lang="en-US" dirty="0"/>
              <a:t>established will make it plain that any</a:t>
            </a:r>
            <a:br>
              <a:rPr lang="en-US" dirty="0"/>
            </a:br>
            <a:r>
              <a:rPr lang="en-US" dirty="0"/>
              <a:t>war between France and Germany</a:t>
            </a:r>
            <a:br>
              <a:rPr lang="en-US" dirty="0"/>
            </a:br>
            <a:r>
              <a:rPr lang="en-US" dirty="0"/>
              <a:t>becomes not merely unthinkable, but</a:t>
            </a:r>
            <a:br>
              <a:rPr lang="en-US" dirty="0"/>
            </a:br>
            <a:r>
              <a:rPr lang="en-US" dirty="0"/>
              <a:t>materially impossible.”	</a:t>
            </a:r>
          </a:p>
        </p:txBody>
      </p:sp>
      <p:pic>
        <p:nvPicPr>
          <p:cNvPr id="3" name="Online Media 2" descr="#EUArchives â Founding fathers of the European Union: Robert Schuman">
            <a:hlinkClick r:id="" action="ppaction://media"/>
            <a:extLst>
              <a:ext uri="{FF2B5EF4-FFF2-40B4-BE49-F238E27FC236}">
                <a16:creationId xmlns:a16="http://schemas.microsoft.com/office/drawing/2014/main" id="{E540C2BD-8466-4E43-B9FD-2E80D24F04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35931" y="1394644"/>
            <a:ext cx="5459640" cy="409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77173A-8BEE-404B-9EC2-DDA7E4FCDFF1}"/>
              </a:ext>
            </a:extLst>
          </p:cNvPr>
          <p:cNvSpPr txBox="1">
            <a:spLocks/>
          </p:cNvSpPr>
          <p:nvPr/>
        </p:nvSpPr>
        <p:spPr>
          <a:xfrm>
            <a:off x="1157872" y="386532"/>
            <a:ext cx="10081187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8223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Beginnings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69DB5B-3548-BE48-B992-4AF3CC6826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158" y="960120"/>
            <a:ext cx="10081684" cy="493775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European Coal and Steel Community 1952</a:t>
            </a:r>
          </a:p>
          <a:p>
            <a:pPr lvl="1"/>
            <a:r>
              <a:rPr lang="en-US" dirty="0"/>
              <a:t>Six Member States (but open to all)</a:t>
            </a:r>
          </a:p>
          <a:p>
            <a:pPr lvl="2"/>
            <a:r>
              <a:rPr lang="en-US" dirty="0"/>
              <a:t>Germany</a:t>
            </a:r>
          </a:p>
          <a:p>
            <a:pPr lvl="2"/>
            <a:r>
              <a:rPr lang="en-US" dirty="0"/>
              <a:t>France</a:t>
            </a:r>
          </a:p>
          <a:p>
            <a:pPr lvl="2"/>
            <a:r>
              <a:rPr lang="en-US" dirty="0"/>
              <a:t>Italy</a:t>
            </a:r>
          </a:p>
          <a:p>
            <a:pPr lvl="2"/>
            <a:r>
              <a:rPr lang="en-US" dirty="0"/>
              <a:t>Belgium</a:t>
            </a:r>
          </a:p>
          <a:p>
            <a:pPr lvl="2"/>
            <a:r>
              <a:rPr lang="en-US" dirty="0"/>
              <a:t>Netherlands</a:t>
            </a:r>
          </a:p>
          <a:p>
            <a:pPr lvl="2"/>
            <a:r>
              <a:rPr lang="en-US" dirty="0"/>
              <a:t>Luxembourg</a:t>
            </a:r>
          </a:p>
          <a:p>
            <a:r>
              <a:rPr lang="en-US" dirty="0"/>
              <a:t>1957: Treaty of Rome – European Economic Community</a:t>
            </a:r>
          </a:p>
          <a:p>
            <a:pPr lvl="1"/>
            <a:r>
              <a:rPr lang="en-US" dirty="0"/>
              <a:t>became the European Union of today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412478A7-4A62-EA47-80DD-05A0F2594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39" y="-93711"/>
            <a:ext cx="4483101" cy="342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B46DA7B-BA18-1987-622A-561C49E7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39" y="3522709"/>
            <a:ext cx="44831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77173A-8BEE-404B-9EC2-DDA7E4FCDFF1}"/>
              </a:ext>
            </a:extLst>
          </p:cNvPr>
          <p:cNvSpPr txBox="1">
            <a:spLocks/>
          </p:cNvSpPr>
          <p:nvPr/>
        </p:nvSpPr>
        <p:spPr>
          <a:xfrm>
            <a:off x="479612" y="301136"/>
            <a:ext cx="10081187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8223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 how does it work?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69DB5B-3548-BE48-B992-4AF3CC6826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158" y="1084217"/>
            <a:ext cx="10081684" cy="4937759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8E1F35C-E347-A2F0-83E3-7D25F4A854D0}"/>
              </a:ext>
            </a:extLst>
          </p:cNvPr>
          <p:cNvSpPr txBox="1">
            <a:spLocks/>
          </p:cNvSpPr>
          <p:nvPr/>
        </p:nvSpPr>
        <p:spPr>
          <a:xfrm>
            <a:off x="623392" y="1124744"/>
            <a:ext cx="11088996" cy="468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  <a:p>
            <a:endParaRPr lang="en-GB" sz="2400" b="1" dirty="0"/>
          </a:p>
          <a:p>
            <a:r>
              <a:rPr lang="en-GB" sz="3200" b="1" dirty="0">
                <a:latin typeface="Speak Pro" panose="020F0502020204030204" pitchFamily="34" charset="0"/>
              </a:rPr>
              <a:t>At its heart: economic integration - the Common Market </a:t>
            </a:r>
          </a:p>
          <a:p>
            <a:endParaRPr lang="en-GB" b="1" dirty="0">
              <a:latin typeface="Speak Pro" panose="020F0502020204030204" pitchFamily="34" charset="0"/>
            </a:endParaRPr>
          </a:p>
          <a:p>
            <a:pPr lvl="1"/>
            <a:r>
              <a:rPr lang="en-GB" sz="2800" b="1" dirty="0">
                <a:latin typeface="Speak Pro" panose="020F0502020204030204" pitchFamily="34" charset="0"/>
              </a:rPr>
              <a:t>free movement of goods</a:t>
            </a:r>
          </a:p>
          <a:p>
            <a:pPr lvl="1"/>
            <a:r>
              <a:rPr lang="en-GB" sz="2800" b="1" dirty="0">
                <a:latin typeface="Speak Pro" panose="020F0502020204030204" pitchFamily="34" charset="0"/>
              </a:rPr>
              <a:t>free movement of services</a:t>
            </a:r>
          </a:p>
          <a:p>
            <a:pPr lvl="1"/>
            <a:r>
              <a:rPr lang="en-GB" sz="2800" b="1" dirty="0">
                <a:latin typeface="Speak Pro" panose="020F0502020204030204" pitchFamily="34" charset="0"/>
              </a:rPr>
              <a:t>free movement of factors of production:</a:t>
            </a:r>
          </a:p>
          <a:p>
            <a:pPr lvl="2"/>
            <a:r>
              <a:rPr lang="en-GB" b="1" dirty="0">
                <a:latin typeface="Speak Pro" panose="020F0502020204030204" pitchFamily="34" charset="0"/>
              </a:rPr>
              <a:t>persons (=workers, but also companies)</a:t>
            </a:r>
          </a:p>
          <a:p>
            <a:pPr lvl="2"/>
            <a:r>
              <a:rPr lang="en-GB" b="1" dirty="0">
                <a:latin typeface="Speak Pro" panose="020F0502020204030204" pitchFamily="34" charset="0"/>
              </a:rPr>
              <a:t>capital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A405A5-C6CB-5F61-10C6-D8C9991CB61A}"/>
              </a:ext>
            </a:extLst>
          </p:cNvPr>
          <p:cNvSpPr txBox="1"/>
          <p:nvPr/>
        </p:nvSpPr>
        <p:spPr>
          <a:xfrm rot="1259662" flipH="1">
            <a:off x="8996082" y="860612"/>
            <a:ext cx="20380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Courier" pitchFamily="2" charset="0"/>
              </a:rPr>
              <a:t>we now call it the </a:t>
            </a:r>
          </a:p>
          <a:p>
            <a:r>
              <a:rPr lang="en-GB" dirty="0">
                <a:solidFill>
                  <a:srgbClr val="7030A0"/>
                </a:solidFill>
                <a:latin typeface="Courier" pitchFamily="2" charset="0"/>
              </a:rPr>
              <a:t>Single Market</a:t>
            </a:r>
          </a:p>
        </p:txBody>
      </p:sp>
    </p:spTree>
    <p:extLst>
      <p:ext uri="{BB962C8B-B14F-4D97-AF65-F5344CB8AC3E}">
        <p14:creationId xmlns:p14="http://schemas.microsoft.com/office/powerpoint/2010/main" val="32934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Bolgheri Rosso DOC BIO, Tuscany (Italy), Grattamacco - Uritalianwines.com">
            <a:extLst>
              <a:ext uri="{FF2B5EF4-FFF2-40B4-BE49-F238E27FC236}">
                <a16:creationId xmlns:a16="http://schemas.microsoft.com/office/drawing/2014/main" id="{8D307064-91DB-55BF-5D08-060A86CFB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674" y="3025749"/>
            <a:ext cx="2032885" cy="39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Zoladkowa Polish Vodka 70cl">
            <a:extLst>
              <a:ext uri="{FF2B5EF4-FFF2-40B4-BE49-F238E27FC236}">
                <a16:creationId xmlns:a16="http://schemas.microsoft.com/office/drawing/2014/main" id="{75D19493-A84A-D2C3-2A60-C1B68F7E0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65" y="3410470"/>
            <a:ext cx="2946755" cy="392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77173A-8BEE-404B-9EC2-DDA7E4FCDFF1}"/>
              </a:ext>
            </a:extLst>
          </p:cNvPr>
          <p:cNvSpPr txBox="1">
            <a:spLocks/>
          </p:cNvSpPr>
          <p:nvPr/>
        </p:nvSpPr>
        <p:spPr>
          <a:xfrm>
            <a:off x="617321" y="351388"/>
            <a:ext cx="10957355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8223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kern="1200" dirty="0">
                <a:latin typeface="+mn-lt"/>
                <a:ea typeface="+mn-ea"/>
                <a:cs typeface="+mn-cs"/>
              </a:rPr>
              <a:t>Example: goods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E9867-D099-A0FB-2068-65817EC1E30D}"/>
              </a:ext>
            </a:extLst>
          </p:cNvPr>
          <p:cNvSpPr txBox="1"/>
          <p:nvPr/>
        </p:nvSpPr>
        <p:spPr>
          <a:xfrm>
            <a:off x="908329" y="1247507"/>
            <a:ext cx="106663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latin typeface="Bierstadt" panose="020B0004020202020204" pitchFamily="34" charset="0"/>
              </a:rPr>
              <a:t>Imagine you are the producer of a high quality alcoholic drink, which is very popular in your home country. 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>
              <a:latin typeface="Bierstadt" panose="020B00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>
                <a:latin typeface="Bierstadt" panose="020B0004020202020204" pitchFamily="34" charset="0"/>
              </a:rPr>
              <a:t>You now want to export it to other countries.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>
              <a:latin typeface="Bierstadt" panose="020B0004020202020204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b="1" dirty="0">
                <a:solidFill>
                  <a:srgbClr val="7030A0"/>
                </a:solidFill>
                <a:latin typeface="Bierstadt" panose="020B0004020202020204" pitchFamily="34" charset="0"/>
              </a:rPr>
              <a:t>What obstacles might you encounter when trying to sell your drink in other countries?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/>
          </a:p>
          <a:p>
            <a:endParaRPr lang="en-GB" dirty="0"/>
          </a:p>
        </p:txBody>
      </p:sp>
      <p:pic>
        <p:nvPicPr>
          <p:cNvPr id="3074" name="Picture 2" descr="Baileys Irish Cream Liqueur 70cl - Molloys Liquor Stores">
            <a:extLst>
              <a:ext uri="{FF2B5EF4-FFF2-40B4-BE49-F238E27FC236}">
                <a16:creationId xmlns:a16="http://schemas.microsoft.com/office/drawing/2014/main" id="{8B5E1703-04B1-04B7-EF65-254D68E2A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8877">
            <a:off x="9940523" y="2809737"/>
            <a:ext cx="1848913" cy="39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uinness Storehouse in Dublin: The Complete Guide for your Visit">
            <a:extLst>
              <a:ext uri="{FF2B5EF4-FFF2-40B4-BE49-F238E27FC236}">
                <a16:creationId xmlns:a16="http://schemas.microsoft.com/office/drawing/2014/main" id="{A40B3EA9-E250-5FFE-2F50-1FBFCF18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7" y="3447530"/>
            <a:ext cx="1965341" cy="294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hampagne Veuve Cliquot, Brut, NV - Donnybrook Fair Wine">
            <a:extLst>
              <a:ext uri="{FF2B5EF4-FFF2-40B4-BE49-F238E27FC236}">
                <a16:creationId xmlns:a16="http://schemas.microsoft.com/office/drawing/2014/main" id="{0064470A-83C1-820A-5800-118CE76D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069">
            <a:off x="2955073" y="3374959"/>
            <a:ext cx="2232102" cy="372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Krug Bräu – Breitenlesau – Das fränkisches Bier von seiner besten Seite!">
            <a:extLst>
              <a:ext uri="{FF2B5EF4-FFF2-40B4-BE49-F238E27FC236}">
                <a16:creationId xmlns:a16="http://schemas.microsoft.com/office/drawing/2014/main" id="{4BDCDA2E-0FDF-4ABB-E0D7-02E0B57B4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13" y="3734096"/>
            <a:ext cx="3716338" cy="342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rder Apricot Schnapps | buy Marillen Schnaps | Die Tiroler  Kräuterdestillerie Baumann | The Tiroler Kraeuterdestillerie">
            <a:extLst>
              <a:ext uri="{FF2B5EF4-FFF2-40B4-BE49-F238E27FC236}">
                <a16:creationId xmlns:a16="http://schemas.microsoft.com/office/drawing/2014/main" id="{F5D655E9-725B-9D9D-95B1-9F72715FD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4892">
            <a:off x="5538460" y="3159110"/>
            <a:ext cx="3669658" cy="366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80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77173A-8BEE-404B-9EC2-DDA7E4FCDFF1}"/>
              </a:ext>
            </a:extLst>
          </p:cNvPr>
          <p:cNvSpPr txBox="1">
            <a:spLocks/>
          </p:cNvSpPr>
          <p:nvPr/>
        </p:nvSpPr>
        <p:spPr>
          <a:xfrm>
            <a:off x="1157872" y="386532"/>
            <a:ext cx="10081187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8223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Cassis de Dijon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69DB5B-3548-BE48-B992-4AF3CC6826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3731" y="1017564"/>
            <a:ext cx="5809549" cy="4937759"/>
          </a:xfrm>
        </p:spPr>
        <p:txBody>
          <a:bodyPr>
            <a:normAutofit/>
          </a:bodyPr>
          <a:lstStyle/>
          <a:p>
            <a:r>
              <a:rPr lang="en-US" dirty="0"/>
              <a:t>German supermarket chain wanted to import French liqueur </a:t>
            </a:r>
            <a:r>
              <a:rPr lang="en-US" i="1" dirty="0"/>
              <a:t>Cassis de Dijon</a:t>
            </a:r>
            <a:r>
              <a:rPr lang="en-US" dirty="0"/>
              <a:t> into Germany</a:t>
            </a:r>
          </a:p>
          <a:p>
            <a:r>
              <a:rPr lang="en-US" dirty="0"/>
              <a:t>Not possible: German legislation requires a minimum of 32% alcohol content for wine-spirits like cassis!</a:t>
            </a:r>
          </a:p>
          <a:p>
            <a:r>
              <a:rPr lang="en-US" dirty="0"/>
              <a:t>Article 34 of the Treaty on the Functioning of the European Union (TFEU):</a:t>
            </a:r>
          </a:p>
          <a:p>
            <a:pPr marL="342900" lvl="1" indent="0">
              <a:buNone/>
            </a:pPr>
            <a:r>
              <a:rPr lang="en-US" dirty="0">
                <a:solidFill>
                  <a:srgbClr val="7030A0"/>
                </a:solidFill>
                <a:latin typeface="Courier" pitchFamily="2" charset="0"/>
              </a:rPr>
              <a:t>“</a:t>
            </a:r>
            <a:r>
              <a:rPr lang="en-IE" dirty="0">
                <a:solidFill>
                  <a:srgbClr val="7030A0"/>
                </a:solidFill>
                <a:latin typeface="Courier" pitchFamily="2" charset="0"/>
              </a:rPr>
              <a:t>Quantitative restrictions on imports and all measures having equivalent effect shall be prohibited between Member States”.</a:t>
            </a:r>
            <a:endParaRPr lang="en-US" dirty="0">
              <a:solidFill>
                <a:srgbClr val="7030A0"/>
              </a:solidFill>
              <a:latin typeface="Courier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Perfect Kir Royale Recipe">
            <a:extLst>
              <a:ext uri="{FF2B5EF4-FFF2-40B4-BE49-F238E27FC236}">
                <a16:creationId xmlns:a16="http://schemas.microsoft.com/office/drawing/2014/main" id="{C8AD145F-47D8-516F-E242-5F0201F0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89" y="2582166"/>
            <a:ext cx="34417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reme de Cassis de Dijon - NC ABCC">
            <a:extLst>
              <a:ext uri="{FF2B5EF4-FFF2-40B4-BE49-F238E27FC236}">
                <a16:creationId xmlns:a16="http://schemas.microsoft.com/office/drawing/2014/main" id="{F2CB5613-14E0-0FC5-BD6D-2F80755FC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07" y="890588"/>
            <a:ext cx="5162693" cy="46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'Héritier-Guyot Créme de Cassis de Dijon - 750ML - Bremers Wine and Liquor">
            <a:extLst>
              <a:ext uri="{FF2B5EF4-FFF2-40B4-BE49-F238E27FC236}">
                <a16:creationId xmlns:a16="http://schemas.microsoft.com/office/drawing/2014/main" id="{470F8713-F9DF-688C-A53F-923BA3C1F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-167848"/>
            <a:ext cx="2143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2B7730-5BBC-92FD-69DA-2BD1146723B6}"/>
                  </a:ext>
                </a:extLst>
              </p14:cNvPr>
              <p14:cNvContentPartPr/>
              <p14:nvPr/>
            </p14:nvContentPartPr>
            <p14:xfrm>
              <a:off x="7438531" y="4224345"/>
              <a:ext cx="1133640" cy="80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2B7730-5BBC-92FD-69DA-2BD1146723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02531" y="4188345"/>
                <a:ext cx="1205280" cy="87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922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277173A-8BEE-404B-9EC2-DDA7E4FCDFF1}"/>
              </a:ext>
            </a:extLst>
          </p:cNvPr>
          <p:cNvSpPr txBox="1">
            <a:spLocks/>
          </p:cNvSpPr>
          <p:nvPr/>
        </p:nvSpPr>
        <p:spPr>
          <a:xfrm>
            <a:off x="1157872" y="386532"/>
            <a:ext cx="10081187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rgbClr val="82232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Cassis de Dijon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69DB5B-3548-BE48-B992-4AF3CC68268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3731" y="1017564"/>
            <a:ext cx="5809549" cy="4937759"/>
          </a:xfrm>
        </p:spPr>
        <p:txBody>
          <a:bodyPr>
            <a:normAutofit/>
          </a:bodyPr>
          <a:lstStyle/>
          <a:p>
            <a:r>
              <a:rPr lang="en-IE" dirty="0"/>
              <a:t>Case went to the European Court of Justice (CJEU)</a:t>
            </a:r>
          </a:p>
          <a:p>
            <a:r>
              <a:rPr lang="en-IE" dirty="0"/>
              <a:t>Decided that goods lawfully marketed in one Member State may be lawfully marketed in all MS</a:t>
            </a:r>
          </a:p>
          <a:p>
            <a:r>
              <a:rPr lang="en-IE" dirty="0"/>
              <a:t>Unless there are good reasons (mandatory requirements), such as: public health protection, consumer protection, environmental protection…</a:t>
            </a:r>
          </a:p>
          <a:p>
            <a:r>
              <a:rPr lang="en-IE" dirty="0"/>
              <a:t>Here: health of consumers?</a:t>
            </a:r>
          </a:p>
          <a:p>
            <a:pPr lvl="1"/>
            <a:r>
              <a:rPr lang="en-IE" dirty="0"/>
              <a:t>in theory perhaps, but not convincing that Germany argued that the alcohol content was not high enough!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4" name="Picture 8" descr="Creme de Cassis de Dijon - NC ABCC">
            <a:extLst>
              <a:ext uri="{FF2B5EF4-FFF2-40B4-BE49-F238E27FC236}">
                <a16:creationId xmlns:a16="http://schemas.microsoft.com/office/drawing/2014/main" id="{F2CB5613-14E0-0FC5-BD6D-2F80755FC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307" y="890588"/>
            <a:ext cx="5162693" cy="46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2B7730-5BBC-92FD-69DA-2BD1146723B6}"/>
                  </a:ext>
                </a:extLst>
              </p14:cNvPr>
              <p14:cNvContentPartPr/>
              <p14:nvPr/>
            </p14:nvContentPartPr>
            <p14:xfrm>
              <a:off x="7438531" y="4224345"/>
              <a:ext cx="1133640" cy="80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2B7730-5BBC-92FD-69DA-2BD1146723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02531" y="4188345"/>
                <a:ext cx="1205280" cy="877320"/>
              </a:xfrm>
              <a:prstGeom prst="rect">
                <a:avLst/>
              </a:prstGeom>
            </p:spPr>
          </p:pic>
        </mc:Fallback>
      </mc:AlternateContent>
      <p:pic>
        <p:nvPicPr>
          <p:cNvPr id="6146" name="Picture 2" descr="Facebook Can Be Forced to Delete Content Worldwide, E.U.'s Top Court Rules  - The New York Times">
            <a:extLst>
              <a:ext uri="{FF2B5EF4-FFF2-40B4-BE49-F238E27FC236}">
                <a16:creationId xmlns:a16="http://schemas.microsoft.com/office/drawing/2014/main" id="{F74FE492-9BD7-CBEE-AF46-7365DD982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421" y="1017564"/>
            <a:ext cx="4842259" cy="322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ck Summer School" id="{8B49D31D-3396-2B4F-B3BA-B9F1B08A7D15}" vid="{C6DA760E-90AA-0344-AFFB-6CBBE7493B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474</Words>
  <Application>Microsoft Macintosh PowerPoint</Application>
  <PresentationFormat>Widescreen</PresentationFormat>
  <Paragraphs>74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Bierstadt</vt:lpstr>
      <vt:lpstr>Calibri</vt:lpstr>
      <vt:lpstr>Calibri Light</vt:lpstr>
      <vt:lpstr>Courier</vt:lpstr>
      <vt:lpstr>Speak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Tobias Lock</dc:creator>
  <cp:lastModifiedBy>Tobias Lock</cp:lastModifiedBy>
  <cp:revision>6</cp:revision>
  <dcterms:created xsi:type="dcterms:W3CDTF">2020-10-01T09:28:51Z</dcterms:created>
  <dcterms:modified xsi:type="dcterms:W3CDTF">2022-06-17T09:08:42Z</dcterms:modified>
</cp:coreProperties>
</file>