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1" r:id="rId3"/>
    <p:sldId id="266" r:id="rId4"/>
    <p:sldId id="265" r:id="rId5"/>
    <p:sldId id="263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'Reviewer 2' ;) " initials="X" lastIdx="1" clrIdx="0">
    <p:extLst>
      <p:ext uri="{19B8F6BF-5375-455C-9EA6-DF929625EA0E}">
        <p15:presenceInfo xmlns:p15="http://schemas.microsoft.com/office/powerpoint/2012/main" userId="'Reviewer 2' ;) 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49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592882-3970-476D-A8DB-83A3C2CB6C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4819D3-52AB-47F5-80D7-431CB32AFD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22A723-AB68-414A-AF35-4BD64FE5E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2C949-F87E-4342-A034-3A14A27E6C55}" type="datetimeFigureOut">
              <a:rPr lang="en-GB" smtClean="0"/>
              <a:t>10/02/2020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9BE4AC-64EE-45E6-8261-309629365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E59198-799A-419A-AD15-E221EA480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25219-F9FE-46E9-A5D3-80E6D1E6DD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4263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731999-6B7D-45C9-99B3-4B3823EF4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2FE76B-FF95-4564-8228-2DB0EEE02D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18CE08-2545-4C18-81AB-384B6368F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2C949-F87E-4342-A034-3A14A27E6C55}" type="datetimeFigureOut">
              <a:rPr lang="en-GB" smtClean="0"/>
              <a:t>10/02/2020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3B048B-73BE-42EF-A65B-F588F8A8F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B2BB37-7CEE-43D2-8AD1-1FCD6B601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25219-F9FE-46E9-A5D3-80E6D1E6DD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726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CBB7A5F-7D40-43D9-AC1D-29B323F754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FDC35F-2E6A-4742-B1FB-CADB7F367B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1985A0-8637-42F6-81E9-BDD3B76B6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2C949-F87E-4342-A034-3A14A27E6C55}" type="datetimeFigureOut">
              <a:rPr lang="en-GB" smtClean="0"/>
              <a:t>10/02/2020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94F9ED-CAEC-4161-8FAC-92FDC206D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5279CB-0C03-43BD-A32C-7A9BC753E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25219-F9FE-46E9-A5D3-80E6D1E6DD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2329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DA4BD2-42E6-4E46-9BA6-A817894AF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A7DF93-F6C9-4656-B777-FB1BD165E8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C49047-EEFE-4FE2-B106-1CF6D8148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2C949-F87E-4342-A034-3A14A27E6C55}" type="datetimeFigureOut">
              <a:rPr lang="en-GB" smtClean="0"/>
              <a:t>10/02/2020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38E10D-F52C-4609-B16C-5189B308D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792344-94F2-45B5-B446-DECBA0639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25219-F9FE-46E9-A5D3-80E6D1E6DD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9343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CED547-3E79-422E-B744-6F9F0378E8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96F663-EBFD-450D-836C-7E3C1E7A6B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84B18F-2BF2-4EA4-8764-B73468441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2C949-F87E-4342-A034-3A14A27E6C55}" type="datetimeFigureOut">
              <a:rPr lang="en-GB" smtClean="0"/>
              <a:t>10/02/2020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DE0146-F5A8-4598-B6AF-42B5B72D0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B39BE2-2797-4724-B2EF-AE93ABC67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25219-F9FE-46E9-A5D3-80E6D1E6DD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2392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B5360-5CBA-4F22-8601-C64BC283B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D1D3C-3C83-4004-B576-C695F54D5B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5575C4-EC72-4639-AAAB-1AF86A9F96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6D3387-FF2E-4624-8938-82A1DEEBE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2C949-F87E-4342-A034-3A14A27E6C55}" type="datetimeFigureOut">
              <a:rPr lang="en-GB" smtClean="0"/>
              <a:t>10/02/2020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8B415B-AB0D-42B8-A75C-9441EC612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98B49F-77D8-45E9-891F-F8018AE66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25219-F9FE-46E9-A5D3-80E6D1E6DD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893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E795D0-40C7-4C82-B383-4713B81F08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9F19C7-57E9-4BD5-BA97-6DF4DE8ABE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5FC64F-F2DB-4184-9BE9-68DF6205B0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6D09BB-9130-4172-B799-49263EF184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7B77BA-6FBF-46B3-9CE8-CA8A5CA7D5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2C389B-45FE-46F3-B633-1908CFB42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2C949-F87E-4342-A034-3A14A27E6C55}" type="datetimeFigureOut">
              <a:rPr lang="en-GB" smtClean="0"/>
              <a:t>10/02/2020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43EAEAD-3B1F-499F-8CF9-AA3B4052B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50408B-5EC4-4188-82B8-F03D2FFB8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25219-F9FE-46E9-A5D3-80E6D1E6DD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7965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06FF7-C646-4053-9D77-03FC5559D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764547-8E8C-4DB4-B8DF-D16B16441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2C949-F87E-4342-A034-3A14A27E6C55}" type="datetimeFigureOut">
              <a:rPr lang="en-GB" smtClean="0"/>
              <a:t>10/02/2020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8418D3-B7E9-4393-AB06-0473B3A5E0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C08498-6B51-4C86-9C55-362DD5D1C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25219-F9FE-46E9-A5D3-80E6D1E6DD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8773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35CC08A-91B9-4A52-98D8-BBF8D92D05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2C949-F87E-4342-A034-3A14A27E6C55}" type="datetimeFigureOut">
              <a:rPr lang="en-GB" smtClean="0"/>
              <a:t>10/02/2020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50BEA1E-B0DB-41EE-9E8E-C54DA9B77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9FD90A-8777-4550-8FDC-246D922A5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25219-F9FE-46E9-A5D3-80E6D1E6DD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5594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DBBF4C-CCC8-4568-8E2C-36528FACA3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D811BE-BF56-4894-9B18-1EA030643B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32F460-6C94-4B30-830F-90B0DEC0F3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8C872B-3158-4BB8-891A-F78C01DC7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2C949-F87E-4342-A034-3A14A27E6C55}" type="datetimeFigureOut">
              <a:rPr lang="en-GB" smtClean="0"/>
              <a:t>10/02/2020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31223B-BFC7-48C3-8EB7-5536F700A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BBC376-FFA7-4A3C-A058-166BB8B83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25219-F9FE-46E9-A5D3-80E6D1E6DD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5860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ACC079-A2D7-4C49-8AF5-121AEACCF7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1F6A4-5589-4A41-8BEC-5A30F49FE9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BB185F-FCCD-4181-BF85-258B788B0D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889D57-B896-4040-A170-DF67FF642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2C949-F87E-4342-A034-3A14A27E6C55}" type="datetimeFigureOut">
              <a:rPr lang="en-GB" smtClean="0"/>
              <a:t>10/02/2020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69505F-6A4A-4C03-BD02-98FD321BBA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7C6E53-B1BB-4DB0-85A3-1A5093524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25219-F9FE-46E9-A5D3-80E6D1E6DD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1553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499F066-A55A-4540-8C6F-F7853E416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9EDF0F-4C72-427A-9BA9-C81FEB4FAB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CB2A3F-408E-4A6E-8F8B-080D485181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2C949-F87E-4342-A034-3A14A27E6C55}" type="datetimeFigureOut">
              <a:rPr lang="en-GB" smtClean="0"/>
              <a:t>10/02/2020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8755E7-234A-47B4-8D36-6263E1A2B6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13641A-257E-4D3E-84A0-1FAD896AD5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25219-F9FE-46E9-A5D3-80E6D1E6DD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8909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6197D16-FE75-4A0E-A0C9-28C0F04A43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557022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A8FCEC6-4B30-4FF2-8B32-504BEAEA3A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16" b="9820"/>
          <a:stretch>
            <a:fillRect/>
          </a:stretch>
        </p:blipFill>
        <p:spPr>
          <a:xfrm>
            <a:off x="0" y="3808676"/>
            <a:ext cx="12192000" cy="3049325"/>
          </a:xfrm>
          <a:custGeom>
            <a:avLst/>
            <a:gdLst>
              <a:gd name="connsiteX0" fmla="*/ 0 w 12192000"/>
              <a:gd name="connsiteY0" fmla="*/ 0 h 3049325"/>
              <a:gd name="connsiteX1" fmla="*/ 12192000 w 12192000"/>
              <a:gd name="connsiteY1" fmla="*/ 0 h 3049325"/>
              <a:gd name="connsiteX2" fmla="*/ 12192000 w 12192000"/>
              <a:gd name="connsiteY2" fmla="*/ 3049325 h 3049325"/>
              <a:gd name="connsiteX3" fmla="*/ 0 w 12192000"/>
              <a:gd name="connsiteY3" fmla="*/ 3049325 h 3049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049325">
                <a:moveTo>
                  <a:pt x="0" y="0"/>
                </a:moveTo>
                <a:lnTo>
                  <a:pt x="12192000" y="0"/>
                </a:lnTo>
                <a:lnTo>
                  <a:pt x="12192000" y="3049325"/>
                </a:lnTo>
                <a:lnTo>
                  <a:pt x="0" y="3049325"/>
                </a:lnTo>
                <a:close/>
              </a:path>
            </a:pathLst>
          </a:cu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4484" y="150312"/>
            <a:ext cx="10021446" cy="4017828"/>
          </a:xfrm>
        </p:spPr>
        <p:txBody>
          <a:bodyPr anchor="ctr">
            <a:normAutofit/>
          </a:bodyPr>
          <a:lstStyle/>
          <a:p>
            <a:pPr algn="l"/>
            <a:br>
              <a:rPr lang="en-GB" sz="2100" b="1" dirty="0">
                <a:solidFill>
                  <a:srgbClr val="FFFFFF"/>
                </a:solidFill>
              </a:rPr>
            </a:br>
            <a:br>
              <a:rPr lang="en-GB" sz="2100" b="1" dirty="0">
                <a:solidFill>
                  <a:srgbClr val="FFFFFF"/>
                </a:solidFill>
              </a:rPr>
            </a:br>
            <a:r>
              <a:rPr lang="en-GB" sz="4000" b="1" dirty="0">
                <a:solidFill>
                  <a:srgbClr val="FFFFFF"/>
                </a:solidFill>
              </a:rPr>
              <a:t>STEP 3 – </a:t>
            </a:r>
            <a:br>
              <a:rPr lang="en-GB" sz="4000" b="1" dirty="0">
                <a:solidFill>
                  <a:srgbClr val="FFFFFF"/>
                </a:solidFill>
              </a:rPr>
            </a:br>
            <a:br>
              <a:rPr lang="en-GB" sz="4000" b="1" dirty="0">
                <a:solidFill>
                  <a:srgbClr val="FFFFFF"/>
                </a:solidFill>
              </a:rPr>
            </a:br>
            <a:r>
              <a:rPr lang="en-GB" sz="4800" cap="all" dirty="0">
                <a:solidFill>
                  <a:schemeClr val="bg1"/>
                </a:solidFill>
              </a:rPr>
              <a:t>PRELIMINARY ANALYSIS</a:t>
            </a:r>
            <a:endParaRPr lang="en-GB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6C5FA50-8D52-4617-AF91-5C7B1C835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A33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D58AFA-3DEA-4AC5-95B1-E91BA44E13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93496" y="618681"/>
            <a:ext cx="2613872" cy="479456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b="1" dirty="0">
                <a:solidFill>
                  <a:srgbClr val="FFFFFF"/>
                </a:solidFill>
              </a:rPr>
              <a:t>Re-cap: Leximancer output from Step 2</a:t>
            </a:r>
          </a:p>
        </p:txBody>
      </p:sp>
      <p:sp>
        <p:nvSpPr>
          <p:cNvPr id="11" name="Rounded Rectangle 9">
            <a:extLst>
              <a:ext uri="{FF2B5EF4-FFF2-40B4-BE49-F238E27FC236}">
                <a16:creationId xmlns:a16="http://schemas.microsoft.com/office/drawing/2014/main" id="{E223798C-12AD-4B0C-A50C-D676347D67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3354" y="484632"/>
            <a:ext cx="8129016" cy="572414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F028867-A7E7-4231-BE0B-7070B5F8A8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2007"/>
          <a:stretch/>
        </p:blipFill>
        <p:spPr>
          <a:xfrm>
            <a:off x="976251" y="942538"/>
            <a:ext cx="7163222" cy="4808332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303449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58AFA-3DEA-4AC5-95B1-E91BA44E13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934821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GB" sz="3600" b="1" dirty="0">
                <a:solidFill>
                  <a:schemeClr val="bg1"/>
                </a:solidFill>
              </a:rPr>
              <a:t>Identifying a focus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FCC39E9-81C3-4635-B0A3-22537CD53B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11811" y="1825625"/>
            <a:ext cx="5568378" cy="4351338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086A1720-75CD-4D43-8B85-5047D7D5B5DB}"/>
              </a:ext>
            </a:extLst>
          </p:cNvPr>
          <p:cNvSpPr/>
          <p:nvPr/>
        </p:nvSpPr>
        <p:spPr>
          <a:xfrm rot="19818761">
            <a:off x="5937353" y="2595532"/>
            <a:ext cx="1413876" cy="189263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701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58AFA-3DEA-4AC5-95B1-E91BA44E13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934821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GB" sz="3600" b="1" dirty="0">
                <a:solidFill>
                  <a:schemeClr val="bg1"/>
                </a:solidFill>
              </a:rPr>
              <a:t>Building on our focus: BOOLEAN searches</a:t>
            </a:r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4D1A9AA5-A903-495F-A120-2384C311FABF}"/>
              </a:ext>
            </a:extLst>
          </p:cNvPr>
          <p:cNvPicPr>
            <a:picLocks/>
          </p:cNvPicPr>
          <p:nvPr/>
        </p:nvPicPr>
        <p:blipFill rotWithShape="1">
          <a:blip r:embed="rId2"/>
          <a:srcRect l="1994" t="16847" r="455" b="6305"/>
          <a:stretch/>
        </p:blipFill>
        <p:spPr bwMode="auto">
          <a:xfrm>
            <a:off x="1183739" y="1825625"/>
            <a:ext cx="9824522" cy="435133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75632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58AFA-3DEA-4AC5-95B1-E91BA44E13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934821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GB" sz="3600" b="1" dirty="0">
                <a:solidFill>
                  <a:schemeClr val="bg1"/>
                </a:solidFill>
              </a:rPr>
              <a:t>Extracts in context</a:t>
            </a:r>
          </a:p>
        </p:txBody>
      </p:sp>
      <p:pic>
        <p:nvPicPr>
          <p:cNvPr id="4" name="Content Placeholder 6">
            <a:extLst>
              <a:ext uri="{FF2B5EF4-FFF2-40B4-BE49-F238E27FC236}">
                <a16:creationId xmlns:a16="http://schemas.microsoft.com/office/drawing/2014/main" id="{CC14BD0E-20F7-490D-8FCC-50180EA36CD6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/>
          <a:srcRect t="16847" r="1451" b="6010"/>
          <a:stretch/>
        </p:blipFill>
        <p:spPr bwMode="auto">
          <a:xfrm>
            <a:off x="1071778" y="1704136"/>
            <a:ext cx="9887078" cy="435133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363721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58AFA-3DEA-4AC5-95B1-E91BA44E13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934821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GB" sz="3600" b="1" dirty="0">
                <a:solidFill>
                  <a:schemeClr val="bg1"/>
                </a:solidFill>
              </a:rPr>
              <a:t>Sampling</a:t>
            </a:r>
          </a:p>
        </p:txBody>
      </p:sp>
      <p:pic>
        <p:nvPicPr>
          <p:cNvPr id="4" name="Content Placeholder 5">
            <a:extLst>
              <a:ext uri="{FF2B5EF4-FFF2-40B4-BE49-F238E27FC236}">
                <a16:creationId xmlns:a16="http://schemas.microsoft.com/office/drawing/2014/main" id="{E89B1D2E-429E-4CEE-8507-504B9FF0B663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/>
          <a:srcRect l="16785" t="21576" r="5274" b="9853"/>
          <a:stretch/>
        </p:blipFill>
        <p:spPr bwMode="auto">
          <a:xfrm>
            <a:off x="1281192" y="1694464"/>
            <a:ext cx="9893897" cy="501892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94664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21</Words>
  <Application>Microsoft Office PowerPoint</Application>
  <PresentationFormat>Widescreen</PresentationFormat>
  <Paragraphs>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  STEP 3 –   PRELIMINARY ANALYSIS</vt:lpstr>
      <vt:lpstr>Re-cap: Leximancer output from Step 2</vt:lpstr>
      <vt:lpstr>Identifying a focus</vt:lpstr>
      <vt:lpstr>Building on our focus: BOOLEAN searches</vt:lpstr>
      <vt:lpstr>Extracts in context</vt:lpstr>
      <vt:lpstr>Sampling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STEP 3 –   PRELIMINARY ANALYSIS</dc:title>
  <dc:creator>Weller S.M.</dc:creator>
  <cp:lastModifiedBy>Weller S.M.</cp:lastModifiedBy>
  <cp:revision>4</cp:revision>
  <dcterms:created xsi:type="dcterms:W3CDTF">2020-02-10T10:04:03Z</dcterms:created>
  <dcterms:modified xsi:type="dcterms:W3CDTF">2020-02-10T10:41:48Z</dcterms:modified>
</cp:coreProperties>
</file>