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67" r:id="rId2"/>
    <p:sldId id="419" r:id="rId3"/>
    <p:sldId id="418" r:id="rId4"/>
    <p:sldId id="402" r:id="rId5"/>
    <p:sldId id="403" r:id="rId6"/>
    <p:sldId id="404" r:id="rId7"/>
    <p:sldId id="405" r:id="rId8"/>
    <p:sldId id="420" r:id="rId9"/>
    <p:sldId id="406" r:id="rId10"/>
    <p:sldId id="409" r:id="rId11"/>
    <p:sldId id="410" r:id="rId12"/>
    <p:sldId id="411" r:id="rId13"/>
    <p:sldId id="413" r:id="rId14"/>
    <p:sldId id="414" r:id="rId15"/>
    <p:sldId id="415" r:id="rId16"/>
    <p:sldId id="417" r:id="rId17"/>
    <p:sldId id="416" r:id="rId18"/>
    <p:sldId id="421" r:id="rId19"/>
    <p:sldId id="423" r:id="rId20"/>
    <p:sldId id="42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FC2B49-577E-A04D-8550-17CD3109CB74}" v="617" dt="2022-06-06T12:28:02.9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03"/>
    <p:restoredTop sz="95581"/>
  </p:normalViewPr>
  <p:slideViewPr>
    <p:cSldViewPr snapToGrid="0" snapToObjects="1">
      <p:cViewPr varScale="1">
        <p:scale>
          <a:sx n="102" d="100"/>
          <a:sy n="102" d="100"/>
        </p:scale>
        <p:origin x="6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bias Lock" userId="534c2465-fbd0-4288-bb2d-42d154e453f7" providerId="ADAL" clId="{3DFC2B49-577E-A04D-8550-17CD3109CB74}"/>
    <pc:docChg chg="undo custSel addSld delSld modSld sldOrd modShowInfo">
      <pc:chgData name="Tobias Lock" userId="534c2465-fbd0-4288-bb2d-42d154e453f7" providerId="ADAL" clId="{3DFC2B49-577E-A04D-8550-17CD3109CB74}" dt="2022-06-06T12:28:02.980" v="9289" actId="20577"/>
      <pc:docMkLst>
        <pc:docMk/>
      </pc:docMkLst>
      <pc:sldChg chg="addSp modSp del">
        <pc:chgData name="Tobias Lock" userId="534c2465-fbd0-4288-bb2d-42d154e453f7" providerId="ADAL" clId="{3DFC2B49-577E-A04D-8550-17CD3109CB74}" dt="2022-05-26T08:38:33.049" v="5887" actId="2696"/>
        <pc:sldMkLst>
          <pc:docMk/>
          <pc:sldMk cId="355236745" sldId="256"/>
        </pc:sldMkLst>
        <pc:spChg chg="add mod">
          <ac:chgData name="Tobias Lock" userId="534c2465-fbd0-4288-bb2d-42d154e453f7" providerId="ADAL" clId="{3DFC2B49-577E-A04D-8550-17CD3109CB74}" dt="2022-05-26T08:37:03.059" v="5814"/>
          <ac:spMkLst>
            <pc:docMk/>
            <pc:sldMk cId="355236745" sldId="256"/>
            <ac:spMk id="4" creationId="{28A959DF-674D-11FB-70E2-365D0ACE1CA1}"/>
          </ac:spMkLst>
        </pc:spChg>
        <pc:spChg chg="add mod">
          <ac:chgData name="Tobias Lock" userId="534c2465-fbd0-4288-bb2d-42d154e453f7" providerId="ADAL" clId="{3DFC2B49-577E-A04D-8550-17CD3109CB74}" dt="2022-05-26T08:37:06.897" v="5815"/>
          <ac:spMkLst>
            <pc:docMk/>
            <pc:sldMk cId="355236745" sldId="256"/>
            <ac:spMk id="5" creationId="{FE2E4184-A566-D3DE-99E4-C8F4BC160663}"/>
          </ac:spMkLst>
        </pc:spChg>
      </pc:sldChg>
      <pc:sldChg chg="modSp add mod setBg">
        <pc:chgData name="Tobias Lock" userId="534c2465-fbd0-4288-bb2d-42d154e453f7" providerId="ADAL" clId="{3DFC2B49-577E-A04D-8550-17CD3109CB74}" dt="2022-05-26T08:38:20.425" v="5886" actId="20577"/>
        <pc:sldMkLst>
          <pc:docMk/>
          <pc:sldMk cId="2608133227" sldId="267"/>
        </pc:sldMkLst>
        <pc:spChg chg="mod">
          <ac:chgData name="Tobias Lock" userId="534c2465-fbd0-4288-bb2d-42d154e453f7" providerId="ADAL" clId="{3DFC2B49-577E-A04D-8550-17CD3109CB74}" dt="2022-05-26T08:38:20.425" v="5886" actId="20577"/>
          <ac:spMkLst>
            <pc:docMk/>
            <pc:sldMk cId="2608133227" sldId="267"/>
            <ac:spMk id="2" creationId="{00000000-0000-0000-0000-000000000000}"/>
          </ac:spMkLst>
        </pc:spChg>
      </pc:sldChg>
      <pc:sldChg chg="addSp modSp mod modAnim">
        <pc:chgData name="Tobias Lock" userId="534c2465-fbd0-4288-bb2d-42d154e453f7" providerId="ADAL" clId="{3DFC2B49-577E-A04D-8550-17CD3109CB74}" dt="2022-05-26T12:53:28.365" v="6462" actId="13822"/>
        <pc:sldMkLst>
          <pc:docMk/>
          <pc:sldMk cId="2613723006" sldId="402"/>
        </pc:sldMkLst>
        <pc:spChg chg="mod">
          <ac:chgData name="Tobias Lock" userId="534c2465-fbd0-4288-bb2d-42d154e453f7" providerId="ADAL" clId="{3DFC2B49-577E-A04D-8550-17CD3109CB74}" dt="2022-05-26T12:37:48.055" v="6346" actId="20577"/>
          <ac:spMkLst>
            <pc:docMk/>
            <pc:sldMk cId="2613723006" sldId="402"/>
            <ac:spMk id="2" creationId="{2AC0196D-9DEF-4442-93FE-F9C0A614EBF4}"/>
          </ac:spMkLst>
        </pc:spChg>
        <pc:spChg chg="mod">
          <ac:chgData name="Tobias Lock" userId="534c2465-fbd0-4288-bb2d-42d154e453f7" providerId="ADAL" clId="{3DFC2B49-577E-A04D-8550-17CD3109CB74}" dt="2022-05-26T12:51:01.419" v="6399" actId="20577"/>
          <ac:spMkLst>
            <pc:docMk/>
            <pc:sldMk cId="2613723006" sldId="402"/>
            <ac:spMk id="3" creationId="{1508A62A-1967-E946-B500-32A9D9BEC97F}"/>
          </ac:spMkLst>
        </pc:spChg>
        <pc:spChg chg="add mod">
          <ac:chgData name="Tobias Lock" userId="534c2465-fbd0-4288-bb2d-42d154e453f7" providerId="ADAL" clId="{3DFC2B49-577E-A04D-8550-17CD3109CB74}" dt="2022-05-26T12:53:28.365" v="6462" actId="13822"/>
          <ac:spMkLst>
            <pc:docMk/>
            <pc:sldMk cId="2613723006" sldId="402"/>
            <ac:spMk id="4" creationId="{C82037A0-D927-3C70-935A-4FA69DA2BB43}"/>
          </ac:spMkLst>
        </pc:spChg>
      </pc:sldChg>
      <pc:sldChg chg="modSp mod modAnim">
        <pc:chgData name="Tobias Lock" userId="534c2465-fbd0-4288-bb2d-42d154e453f7" providerId="ADAL" clId="{3DFC2B49-577E-A04D-8550-17CD3109CB74}" dt="2022-05-26T12:57:32.002" v="6557" actId="1076"/>
        <pc:sldMkLst>
          <pc:docMk/>
          <pc:sldMk cId="3908825710" sldId="403"/>
        </pc:sldMkLst>
        <pc:spChg chg="mod">
          <ac:chgData name="Tobias Lock" userId="534c2465-fbd0-4288-bb2d-42d154e453f7" providerId="ADAL" clId="{3DFC2B49-577E-A04D-8550-17CD3109CB74}" dt="2022-05-26T12:56:57.416" v="6551" actId="20577"/>
          <ac:spMkLst>
            <pc:docMk/>
            <pc:sldMk cId="3908825710" sldId="403"/>
            <ac:spMk id="3" creationId="{1508A62A-1967-E946-B500-32A9D9BEC97F}"/>
          </ac:spMkLst>
        </pc:spChg>
        <pc:picChg chg="mod">
          <ac:chgData name="Tobias Lock" userId="534c2465-fbd0-4288-bb2d-42d154e453f7" providerId="ADAL" clId="{3DFC2B49-577E-A04D-8550-17CD3109CB74}" dt="2022-05-26T12:56:59.617" v="6552" actId="1076"/>
          <ac:picMkLst>
            <pc:docMk/>
            <pc:sldMk cId="3908825710" sldId="403"/>
            <ac:picMk id="5" creationId="{FD6CD3EA-8C28-3547-A6F4-EB1F4DCBE10D}"/>
          </ac:picMkLst>
        </pc:picChg>
        <pc:picChg chg="mod">
          <ac:chgData name="Tobias Lock" userId="534c2465-fbd0-4288-bb2d-42d154e453f7" providerId="ADAL" clId="{3DFC2B49-577E-A04D-8550-17CD3109CB74}" dt="2022-05-26T12:57:32.002" v="6557" actId="1076"/>
          <ac:picMkLst>
            <pc:docMk/>
            <pc:sldMk cId="3908825710" sldId="403"/>
            <ac:picMk id="7" creationId="{14A93D45-CE2F-A548-9583-ACA108BE21BF}"/>
          </ac:picMkLst>
        </pc:picChg>
      </pc:sldChg>
      <pc:sldChg chg="modSp mod modAnim">
        <pc:chgData name="Tobias Lock" userId="534c2465-fbd0-4288-bb2d-42d154e453f7" providerId="ADAL" clId="{3DFC2B49-577E-A04D-8550-17CD3109CB74}" dt="2022-05-26T13:01:37.431" v="6663"/>
        <pc:sldMkLst>
          <pc:docMk/>
          <pc:sldMk cId="1979480656" sldId="404"/>
        </pc:sldMkLst>
        <pc:spChg chg="mod">
          <ac:chgData name="Tobias Lock" userId="534c2465-fbd0-4288-bb2d-42d154e453f7" providerId="ADAL" clId="{3DFC2B49-577E-A04D-8550-17CD3109CB74}" dt="2022-05-26T13:01:37.431" v="6663"/>
          <ac:spMkLst>
            <pc:docMk/>
            <pc:sldMk cId="1979480656" sldId="404"/>
            <ac:spMk id="2" creationId="{2AC0196D-9DEF-4442-93FE-F9C0A614EBF4}"/>
          </ac:spMkLst>
        </pc:spChg>
        <pc:spChg chg="mod">
          <ac:chgData name="Tobias Lock" userId="534c2465-fbd0-4288-bb2d-42d154e453f7" providerId="ADAL" clId="{3DFC2B49-577E-A04D-8550-17CD3109CB74}" dt="2022-05-26T12:58:41.865" v="6581" actId="20577"/>
          <ac:spMkLst>
            <pc:docMk/>
            <pc:sldMk cId="1979480656" sldId="404"/>
            <ac:spMk id="3" creationId="{1508A62A-1967-E946-B500-32A9D9BEC97F}"/>
          </ac:spMkLst>
        </pc:spChg>
      </pc:sldChg>
      <pc:sldChg chg="addSp modSp mod">
        <pc:chgData name="Tobias Lock" userId="534c2465-fbd0-4288-bb2d-42d154e453f7" providerId="ADAL" clId="{3DFC2B49-577E-A04D-8550-17CD3109CB74}" dt="2022-05-30T08:46:51.855" v="8543" actId="1076"/>
        <pc:sldMkLst>
          <pc:docMk/>
          <pc:sldMk cId="3292263262" sldId="405"/>
        </pc:sldMkLst>
        <pc:spChg chg="mod">
          <ac:chgData name="Tobias Lock" userId="534c2465-fbd0-4288-bb2d-42d154e453f7" providerId="ADAL" clId="{3DFC2B49-577E-A04D-8550-17CD3109CB74}" dt="2022-05-26T13:01:33.656" v="6661"/>
          <ac:spMkLst>
            <pc:docMk/>
            <pc:sldMk cId="3292263262" sldId="405"/>
            <ac:spMk id="2" creationId="{C099A93B-C386-1343-A62E-29B3BCDC569D}"/>
          </ac:spMkLst>
        </pc:spChg>
        <pc:spChg chg="mod">
          <ac:chgData name="Tobias Lock" userId="534c2465-fbd0-4288-bb2d-42d154e453f7" providerId="ADAL" clId="{3DFC2B49-577E-A04D-8550-17CD3109CB74}" dt="2022-05-26T13:01:01.266" v="6635" actId="20577"/>
          <ac:spMkLst>
            <pc:docMk/>
            <pc:sldMk cId="3292263262" sldId="405"/>
            <ac:spMk id="3" creationId="{A2ACA01B-ACDF-4649-AC34-775178F2E658}"/>
          </ac:spMkLst>
        </pc:spChg>
        <pc:spChg chg="add mod">
          <ac:chgData name="Tobias Lock" userId="534c2465-fbd0-4288-bb2d-42d154e453f7" providerId="ADAL" clId="{3DFC2B49-577E-A04D-8550-17CD3109CB74}" dt="2022-05-26T12:59:54.340" v="6606" actId="207"/>
          <ac:spMkLst>
            <pc:docMk/>
            <pc:sldMk cId="3292263262" sldId="405"/>
            <ac:spMk id="4" creationId="{AE8D2DAC-D75F-98F3-E313-A000969ECA58}"/>
          </ac:spMkLst>
        </pc:spChg>
        <pc:picChg chg="mod">
          <ac:chgData name="Tobias Lock" userId="534c2465-fbd0-4288-bb2d-42d154e453f7" providerId="ADAL" clId="{3DFC2B49-577E-A04D-8550-17CD3109CB74}" dt="2022-05-30T08:46:51.855" v="8543" actId="1076"/>
          <ac:picMkLst>
            <pc:docMk/>
            <pc:sldMk cId="3292263262" sldId="405"/>
            <ac:picMk id="5" creationId="{E11363BE-CF6E-4645-8261-4263D078A33B}"/>
          </ac:picMkLst>
        </pc:picChg>
      </pc:sldChg>
      <pc:sldChg chg="addSp modSp mod modAnim">
        <pc:chgData name="Tobias Lock" userId="534c2465-fbd0-4288-bb2d-42d154e453f7" providerId="ADAL" clId="{3DFC2B49-577E-A04D-8550-17CD3109CB74}" dt="2022-06-06T09:04:26.705" v="9043" actId="14100"/>
        <pc:sldMkLst>
          <pc:docMk/>
          <pc:sldMk cId="3887730564" sldId="406"/>
        </pc:sldMkLst>
        <pc:spChg chg="mod">
          <ac:chgData name="Tobias Lock" userId="534c2465-fbd0-4288-bb2d-42d154e453f7" providerId="ADAL" clId="{3DFC2B49-577E-A04D-8550-17CD3109CB74}" dt="2022-05-26T13:58:05.263" v="7801" actId="20577"/>
          <ac:spMkLst>
            <pc:docMk/>
            <pc:sldMk cId="3887730564" sldId="406"/>
            <ac:spMk id="2" creationId="{5536AA70-D362-994A-2C04-6D93824EA150}"/>
          </ac:spMkLst>
        </pc:spChg>
        <pc:spChg chg="mod">
          <ac:chgData name="Tobias Lock" userId="534c2465-fbd0-4288-bb2d-42d154e453f7" providerId="ADAL" clId="{3DFC2B49-577E-A04D-8550-17CD3109CB74}" dt="2022-06-02T07:48:13.459" v="8808" actId="1076"/>
          <ac:spMkLst>
            <pc:docMk/>
            <pc:sldMk cId="3887730564" sldId="406"/>
            <ac:spMk id="3" creationId="{70F9B67B-1DB7-23E3-218E-8DB769D91333}"/>
          </ac:spMkLst>
        </pc:spChg>
        <pc:spChg chg="add mod">
          <ac:chgData name="Tobias Lock" userId="534c2465-fbd0-4288-bb2d-42d154e453f7" providerId="ADAL" clId="{3DFC2B49-577E-A04D-8550-17CD3109CB74}" dt="2022-06-06T09:04:26.705" v="9043" actId="14100"/>
          <ac:spMkLst>
            <pc:docMk/>
            <pc:sldMk cId="3887730564" sldId="406"/>
            <ac:spMk id="4" creationId="{1E58AB58-1EEA-6FE0-E1AA-494E06222AA3}"/>
          </ac:spMkLst>
        </pc:spChg>
      </pc:sldChg>
      <pc:sldChg chg="modSp del mod">
        <pc:chgData name="Tobias Lock" userId="534c2465-fbd0-4288-bb2d-42d154e453f7" providerId="ADAL" clId="{3DFC2B49-577E-A04D-8550-17CD3109CB74}" dt="2022-05-26T10:21:06.562" v="6082" actId="2696"/>
        <pc:sldMkLst>
          <pc:docMk/>
          <pc:sldMk cId="777056475" sldId="407"/>
        </pc:sldMkLst>
        <pc:spChg chg="mod">
          <ac:chgData name="Tobias Lock" userId="534c2465-fbd0-4288-bb2d-42d154e453f7" providerId="ADAL" clId="{3DFC2B49-577E-A04D-8550-17CD3109CB74}" dt="2022-05-26T09:06:34.658" v="6014" actId="20577"/>
          <ac:spMkLst>
            <pc:docMk/>
            <pc:sldMk cId="777056475" sldId="407"/>
            <ac:spMk id="3" creationId="{1A6954DC-D9E9-6925-0DA3-1854C50A1010}"/>
          </ac:spMkLst>
        </pc:spChg>
      </pc:sldChg>
      <pc:sldChg chg="modSp del mod">
        <pc:chgData name="Tobias Lock" userId="534c2465-fbd0-4288-bb2d-42d154e453f7" providerId="ADAL" clId="{3DFC2B49-577E-A04D-8550-17CD3109CB74}" dt="2022-05-26T08:36:32.608" v="5812" actId="2696"/>
        <pc:sldMkLst>
          <pc:docMk/>
          <pc:sldMk cId="1702660428" sldId="408"/>
        </pc:sldMkLst>
        <pc:spChg chg="mod">
          <ac:chgData name="Tobias Lock" userId="534c2465-fbd0-4288-bb2d-42d154e453f7" providerId="ADAL" clId="{3DFC2B49-577E-A04D-8550-17CD3109CB74}" dt="2022-05-26T08:24:41.651" v="4965"/>
          <ac:spMkLst>
            <pc:docMk/>
            <pc:sldMk cId="1702660428" sldId="408"/>
            <ac:spMk id="2" creationId="{86F6B364-73ED-364B-B98A-3A6EED01A132}"/>
          </ac:spMkLst>
        </pc:spChg>
        <pc:spChg chg="mod">
          <ac:chgData name="Tobias Lock" userId="534c2465-fbd0-4288-bb2d-42d154e453f7" providerId="ADAL" clId="{3DFC2B49-577E-A04D-8550-17CD3109CB74}" dt="2022-05-26T08:24:54.492" v="4968" actId="21"/>
          <ac:spMkLst>
            <pc:docMk/>
            <pc:sldMk cId="1702660428" sldId="408"/>
            <ac:spMk id="3" creationId="{56D0E46A-E19A-328A-96AA-99D5B4F6078B}"/>
          </ac:spMkLst>
        </pc:spChg>
      </pc:sldChg>
      <pc:sldChg chg="addSp delSp modSp new mod modAnim">
        <pc:chgData name="Tobias Lock" userId="534c2465-fbd0-4288-bb2d-42d154e453f7" providerId="ADAL" clId="{3DFC2B49-577E-A04D-8550-17CD3109CB74}" dt="2022-06-06T08:53:56.977" v="9038" actId="20577"/>
        <pc:sldMkLst>
          <pc:docMk/>
          <pc:sldMk cId="3472296572" sldId="409"/>
        </pc:sldMkLst>
        <pc:spChg chg="mod">
          <ac:chgData name="Tobias Lock" userId="534c2465-fbd0-4288-bb2d-42d154e453f7" providerId="ADAL" clId="{3DFC2B49-577E-A04D-8550-17CD3109CB74}" dt="2022-05-25T14:57:23.745" v="559" actId="20577"/>
          <ac:spMkLst>
            <pc:docMk/>
            <pc:sldMk cId="3472296572" sldId="409"/>
            <ac:spMk id="2" creationId="{3A9D95F1-79AB-251D-921F-5EF936C742FB}"/>
          </ac:spMkLst>
        </pc:spChg>
        <pc:spChg chg="del mod">
          <ac:chgData name="Tobias Lock" userId="534c2465-fbd0-4288-bb2d-42d154e453f7" providerId="ADAL" clId="{3DFC2B49-577E-A04D-8550-17CD3109CB74}" dt="2022-05-25T14:52:18.752" v="18" actId="3680"/>
          <ac:spMkLst>
            <pc:docMk/>
            <pc:sldMk cId="3472296572" sldId="409"/>
            <ac:spMk id="3" creationId="{2997B826-2407-91D3-F0CC-9BB257D1D20C}"/>
          </ac:spMkLst>
        </pc:spChg>
        <pc:spChg chg="add mod">
          <ac:chgData name="Tobias Lock" userId="534c2465-fbd0-4288-bb2d-42d154e453f7" providerId="ADAL" clId="{3DFC2B49-577E-A04D-8550-17CD3109CB74}" dt="2022-05-30T08:51:17.332" v="8565" actId="1076"/>
          <ac:spMkLst>
            <pc:docMk/>
            <pc:sldMk cId="3472296572" sldId="409"/>
            <ac:spMk id="5" creationId="{96A4C22E-052D-DCE9-42C8-CF9809C9EEF4}"/>
          </ac:spMkLst>
        </pc:spChg>
        <pc:spChg chg="add mod">
          <ac:chgData name="Tobias Lock" userId="534c2465-fbd0-4288-bb2d-42d154e453f7" providerId="ADAL" clId="{3DFC2B49-577E-A04D-8550-17CD3109CB74}" dt="2022-06-06T08:53:56.977" v="9038" actId="20577"/>
          <ac:spMkLst>
            <pc:docMk/>
            <pc:sldMk cId="3472296572" sldId="409"/>
            <ac:spMk id="6" creationId="{6FF2E376-2738-B1E0-0CC0-A31115B9EC33}"/>
          </ac:spMkLst>
        </pc:spChg>
        <pc:graphicFrameChg chg="add mod ord modGraphic">
          <ac:chgData name="Tobias Lock" userId="534c2465-fbd0-4288-bb2d-42d154e453f7" providerId="ADAL" clId="{3DFC2B49-577E-A04D-8550-17CD3109CB74}" dt="2022-05-30T08:51:14.468" v="8564" actId="1076"/>
          <ac:graphicFrameMkLst>
            <pc:docMk/>
            <pc:sldMk cId="3472296572" sldId="409"/>
            <ac:graphicFrameMk id="4" creationId="{7249DC69-F6FF-4FD1-C4EA-3A8F879C45A4}"/>
          </ac:graphicFrameMkLst>
        </pc:graphicFrameChg>
      </pc:sldChg>
      <pc:sldChg chg="addSp modSp new mod modAnim modNotesTx">
        <pc:chgData name="Tobias Lock" userId="534c2465-fbd0-4288-bb2d-42d154e453f7" providerId="ADAL" clId="{3DFC2B49-577E-A04D-8550-17CD3109CB74}" dt="2022-06-06T09:18:03.380" v="9287" actId="20577"/>
        <pc:sldMkLst>
          <pc:docMk/>
          <pc:sldMk cId="3571149224" sldId="410"/>
        </pc:sldMkLst>
        <pc:spChg chg="mod">
          <ac:chgData name="Tobias Lock" userId="534c2465-fbd0-4288-bb2d-42d154e453f7" providerId="ADAL" clId="{3DFC2B49-577E-A04D-8550-17CD3109CB74}" dt="2022-05-25T14:59:29.594" v="695" actId="122"/>
          <ac:spMkLst>
            <pc:docMk/>
            <pc:sldMk cId="3571149224" sldId="410"/>
            <ac:spMk id="2" creationId="{3358A334-F437-D267-3228-C531E2171854}"/>
          </ac:spMkLst>
        </pc:spChg>
        <pc:spChg chg="mod">
          <ac:chgData name="Tobias Lock" userId="534c2465-fbd0-4288-bb2d-42d154e453f7" providerId="ADAL" clId="{3DFC2B49-577E-A04D-8550-17CD3109CB74}" dt="2022-06-06T09:15:26.218" v="9249" actId="27636"/>
          <ac:spMkLst>
            <pc:docMk/>
            <pc:sldMk cId="3571149224" sldId="410"/>
            <ac:spMk id="3" creationId="{9EBA1A1D-BF43-0C29-EAE4-AAFEA86A3351}"/>
          </ac:spMkLst>
        </pc:spChg>
        <pc:spChg chg="add mod">
          <ac:chgData name="Tobias Lock" userId="534c2465-fbd0-4288-bb2d-42d154e453f7" providerId="ADAL" clId="{3DFC2B49-577E-A04D-8550-17CD3109CB74}" dt="2022-05-26T14:15:18.099" v="8215" actId="1076"/>
          <ac:spMkLst>
            <pc:docMk/>
            <pc:sldMk cId="3571149224" sldId="410"/>
            <ac:spMk id="4" creationId="{C857C37F-7F79-3568-FC7E-793E6E827174}"/>
          </ac:spMkLst>
        </pc:spChg>
      </pc:sldChg>
      <pc:sldChg chg="addSp delSp modSp add mod modAnim modNotesTx">
        <pc:chgData name="Tobias Lock" userId="534c2465-fbd0-4288-bb2d-42d154e453f7" providerId="ADAL" clId="{3DFC2B49-577E-A04D-8550-17CD3109CB74}" dt="2022-06-06T09:17:24.571" v="9253" actId="20577"/>
        <pc:sldMkLst>
          <pc:docMk/>
          <pc:sldMk cId="761822245" sldId="411"/>
        </pc:sldMkLst>
        <pc:spChg chg="mod">
          <ac:chgData name="Tobias Lock" userId="534c2465-fbd0-4288-bb2d-42d154e453f7" providerId="ADAL" clId="{3DFC2B49-577E-A04D-8550-17CD3109CB74}" dt="2022-05-30T08:53:40.796" v="8579" actId="207"/>
          <ac:spMkLst>
            <pc:docMk/>
            <pc:sldMk cId="761822245" sldId="411"/>
            <ac:spMk id="3" creationId="{9EBA1A1D-BF43-0C29-EAE4-AAFEA86A3351}"/>
          </ac:spMkLst>
        </pc:spChg>
        <pc:spChg chg="add mod">
          <ac:chgData name="Tobias Lock" userId="534c2465-fbd0-4288-bb2d-42d154e453f7" providerId="ADAL" clId="{3DFC2B49-577E-A04D-8550-17CD3109CB74}" dt="2022-05-30T09:11:25.811" v="8789" actId="6549"/>
          <ac:spMkLst>
            <pc:docMk/>
            <pc:sldMk cId="761822245" sldId="411"/>
            <ac:spMk id="4" creationId="{890149A1-EEF5-9334-4FB7-AFBEC12230C0}"/>
          </ac:spMkLst>
        </pc:spChg>
        <pc:spChg chg="del">
          <ac:chgData name="Tobias Lock" userId="534c2465-fbd0-4288-bb2d-42d154e453f7" providerId="ADAL" clId="{3DFC2B49-577E-A04D-8550-17CD3109CB74}" dt="2022-05-25T15:23:32.566" v="1448" actId="478"/>
          <ac:spMkLst>
            <pc:docMk/>
            <pc:sldMk cId="761822245" sldId="411"/>
            <ac:spMk id="4" creationId="{C857C37F-7F79-3568-FC7E-793E6E827174}"/>
          </ac:spMkLst>
        </pc:spChg>
        <pc:spChg chg="add del mod">
          <ac:chgData name="Tobias Lock" userId="534c2465-fbd0-4288-bb2d-42d154e453f7" providerId="ADAL" clId="{3DFC2B49-577E-A04D-8550-17CD3109CB74}" dt="2022-05-25T15:24:51.713" v="1484" actId="21"/>
          <ac:spMkLst>
            <pc:docMk/>
            <pc:sldMk cId="761822245" sldId="411"/>
            <ac:spMk id="5" creationId="{619C4BF0-1448-3C2E-38A0-867767A3F185}"/>
          </ac:spMkLst>
        </pc:spChg>
        <pc:spChg chg="add del mod">
          <ac:chgData name="Tobias Lock" userId="534c2465-fbd0-4288-bb2d-42d154e453f7" providerId="ADAL" clId="{3DFC2B49-577E-A04D-8550-17CD3109CB74}" dt="2022-05-30T09:10:22.033" v="8753"/>
          <ac:spMkLst>
            <pc:docMk/>
            <pc:sldMk cId="761822245" sldId="411"/>
            <ac:spMk id="5" creationId="{E9F9BCE1-BC3C-9DD0-22DC-FEF7782D9E11}"/>
          </ac:spMkLst>
        </pc:spChg>
        <pc:spChg chg="add mod">
          <ac:chgData name="Tobias Lock" userId="534c2465-fbd0-4288-bb2d-42d154e453f7" providerId="ADAL" clId="{3DFC2B49-577E-A04D-8550-17CD3109CB74}" dt="2022-05-30T08:53:31.415" v="8578" actId="1076"/>
          <ac:spMkLst>
            <pc:docMk/>
            <pc:sldMk cId="761822245" sldId="411"/>
            <ac:spMk id="6" creationId="{C9C890C1-4097-69DD-238C-25A777912E17}"/>
          </ac:spMkLst>
        </pc:spChg>
      </pc:sldChg>
      <pc:sldChg chg="add del">
        <pc:chgData name="Tobias Lock" userId="534c2465-fbd0-4288-bb2d-42d154e453f7" providerId="ADAL" clId="{3DFC2B49-577E-A04D-8550-17CD3109CB74}" dt="2022-05-25T15:27:42.118" v="1545" actId="2696"/>
        <pc:sldMkLst>
          <pc:docMk/>
          <pc:sldMk cId="4148469215" sldId="412"/>
        </pc:sldMkLst>
      </pc:sldChg>
      <pc:sldChg chg="modSp new mod modAnim">
        <pc:chgData name="Tobias Lock" userId="534c2465-fbd0-4288-bb2d-42d154e453f7" providerId="ADAL" clId="{3DFC2B49-577E-A04D-8550-17CD3109CB74}" dt="2022-05-30T09:11:03.254" v="8786" actId="255"/>
        <pc:sldMkLst>
          <pc:docMk/>
          <pc:sldMk cId="1708465386" sldId="413"/>
        </pc:sldMkLst>
        <pc:spChg chg="mod">
          <ac:chgData name="Tobias Lock" userId="534c2465-fbd0-4288-bb2d-42d154e453f7" providerId="ADAL" clId="{3DFC2B49-577E-A04D-8550-17CD3109CB74}" dt="2022-05-25T15:27:52.136" v="1566" actId="122"/>
          <ac:spMkLst>
            <pc:docMk/>
            <pc:sldMk cId="1708465386" sldId="413"/>
            <ac:spMk id="2" creationId="{88FEBF6D-5680-8264-5006-48DF8B8BB560}"/>
          </ac:spMkLst>
        </pc:spChg>
        <pc:spChg chg="mod">
          <ac:chgData name="Tobias Lock" userId="534c2465-fbd0-4288-bb2d-42d154e453f7" providerId="ADAL" clId="{3DFC2B49-577E-A04D-8550-17CD3109CB74}" dt="2022-05-30T09:11:03.254" v="8786" actId="255"/>
          <ac:spMkLst>
            <pc:docMk/>
            <pc:sldMk cId="1708465386" sldId="413"/>
            <ac:spMk id="3" creationId="{C2189FFE-D58C-10E0-93BF-03B8111E959C}"/>
          </ac:spMkLst>
        </pc:spChg>
      </pc:sldChg>
      <pc:sldChg chg="modSp new mod">
        <pc:chgData name="Tobias Lock" userId="534c2465-fbd0-4288-bb2d-42d154e453f7" providerId="ADAL" clId="{3DFC2B49-577E-A04D-8550-17CD3109CB74}" dt="2022-06-05T15:28:41.881" v="8997" actId="27636"/>
        <pc:sldMkLst>
          <pc:docMk/>
          <pc:sldMk cId="2762348263" sldId="414"/>
        </pc:sldMkLst>
        <pc:spChg chg="mod">
          <ac:chgData name="Tobias Lock" userId="534c2465-fbd0-4288-bb2d-42d154e453f7" providerId="ADAL" clId="{3DFC2B49-577E-A04D-8550-17CD3109CB74}" dt="2022-05-25T15:38:28.205" v="1970" actId="122"/>
          <ac:spMkLst>
            <pc:docMk/>
            <pc:sldMk cId="2762348263" sldId="414"/>
            <ac:spMk id="2" creationId="{BEFC27EC-B405-1E55-06A1-25A165E9FBB9}"/>
          </ac:spMkLst>
        </pc:spChg>
        <pc:spChg chg="mod">
          <ac:chgData name="Tobias Lock" userId="534c2465-fbd0-4288-bb2d-42d154e453f7" providerId="ADAL" clId="{3DFC2B49-577E-A04D-8550-17CD3109CB74}" dt="2022-06-05T15:28:41.881" v="8997" actId="27636"/>
          <ac:spMkLst>
            <pc:docMk/>
            <pc:sldMk cId="2762348263" sldId="414"/>
            <ac:spMk id="3" creationId="{07C00E86-831D-542D-F6C3-2A38FD796CEB}"/>
          </ac:spMkLst>
        </pc:spChg>
      </pc:sldChg>
      <pc:sldChg chg="modSp add mod modAnim">
        <pc:chgData name="Tobias Lock" userId="534c2465-fbd0-4288-bb2d-42d154e453f7" providerId="ADAL" clId="{3DFC2B49-577E-A04D-8550-17CD3109CB74}" dt="2022-06-06T12:28:02.980" v="9289" actId="20577"/>
        <pc:sldMkLst>
          <pc:docMk/>
          <pc:sldMk cId="4036850246" sldId="415"/>
        </pc:sldMkLst>
        <pc:spChg chg="mod">
          <ac:chgData name="Tobias Lock" userId="534c2465-fbd0-4288-bb2d-42d154e453f7" providerId="ADAL" clId="{3DFC2B49-577E-A04D-8550-17CD3109CB74}" dt="2022-06-06T12:28:02.980" v="9289" actId="20577"/>
          <ac:spMkLst>
            <pc:docMk/>
            <pc:sldMk cId="4036850246" sldId="415"/>
            <ac:spMk id="3" creationId="{07C00E86-831D-542D-F6C3-2A38FD796CEB}"/>
          </ac:spMkLst>
        </pc:spChg>
      </pc:sldChg>
      <pc:sldChg chg="modSp new mod modAnim">
        <pc:chgData name="Tobias Lock" userId="534c2465-fbd0-4288-bb2d-42d154e453f7" providerId="ADAL" clId="{3DFC2B49-577E-A04D-8550-17CD3109CB74}" dt="2022-06-05T15:30:03.223" v="9037" actId="20577"/>
        <pc:sldMkLst>
          <pc:docMk/>
          <pc:sldMk cId="932974272" sldId="416"/>
        </pc:sldMkLst>
        <pc:spChg chg="mod">
          <ac:chgData name="Tobias Lock" userId="534c2465-fbd0-4288-bb2d-42d154e453f7" providerId="ADAL" clId="{3DFC2B49-577E-A04D-8550-17CD3109CB74}" dt="2022-05-25T15:51:23.844" v="3737" actId="122"/>
          <ac:spMkLst>
            <pc:docMk/>
            <pc:sldMk cId="932974272" sldId="416"/>
            <ac:spMk id="2" creationId="{4963DE5D-6858-586E-2FED-A795E7EC39E4}"/>
          </ac:spMkLst>
        </pc:spChg>
        <pc:spChg chg="mod">
          <ac:chgData name="Tobias Lock" userId="534c2465-fbd0-4288-bb2d-42d154e453f7" providerId="ADAL" clId="{3DFC2B49-577E-A04D-8550-17CD3109CB74}" dt="2022-06-05T15:30:03.223" v="9037" actId="20577"/>
          <ac:spMkLst>
            <pc:docMk/>
            <pc:sldMk cId="932974272" sldId="416"/>
            <ac:spMk id="3" creationId="{65A35B26-1F63-9DB0-0F6C-4E9B9BB93710}"/>
          </ac:spMkLst>
        </pc:spChg>
      </pc:sldChg>
      <pc:sldChg chg="modSp add mod">
        <pc:chgData name="Tobias Lock" userId="534c2465-fbd0-4288-bb2d-42d154e453f7" providerId="ADAL" clId="{3DFC2B49-577E-A04D-8550-17CD3109CB74}" dt="2022-05-30T09:00:54.443" v="8591" actId="114"/>
        <pc:sldMkLst>
          <pc:docMk/>
          <pc:sldMk cId="1614847513" sldId="417"/>
        </pc:sldMkLst>
        <pc:spChg chg="mod">
          <ac:chgData name="Tobias Lock" userId="534c2465-fbd0-4288-bb2d-42d154e453f7" providerId="ADAL" clId="{3DFC2B49-577E-A04D-8550-17CD3109CB74}" dt="2022-05-30T09:00:54.443" v="8591" actId="114"/>
          <ac:spMkLst>
            <pc:docMk/>
            <pc:sldMk cId="1614847513" sldId="417"/>
            <ac:spMk id="3" creationId="{07C00E86-831D-542D-F6C3-2A38FD796CEB}"/>
          </ac:spMkLst>
        </pc:spChg>
      </pc:sldChg>
      <pc:sldChg chg="addSp delSp modSp new mod ord">
        <pc:chgData name="Tobias Lock" userId="534c2465-fbd0-4288-bb2d-42d154e453f7" providerId="ADAL" clId="{3DFC2B49-577E-A04D-8550-17CD3109CB74}" dt="2022-05-26T10:11:48.233" v="6036" actId="20577"/>
        <pc:sldMkLst>
          <pc:docMk/>
          <pc:sldMk cId="2881609101" sldId="418"/>
        </pc:sldMkLst>
        <pc:spChg chg="mod">
          <ac:chgData name="Tobias Lock" userId="534c2465-fbd0-4288-bb2d-42d154e453f7" providerId="ADAL" clId="{3DFC2B49-577E-A04D-8550-17CD3109CB74}" dt="2022-05-26T08:25:03.927" v="5008" actId="122"/>
          <ac:spMkLst>
            <pc:docMk/>
            <pc:sldMk cId="2881609101" sldId="418"/>
            <ac:spMk id="2" creationId="{94C1C58F-9A98-88E0-0956-5F09D728BA5E}"/>
          </ac:spMkLst>
        </pc:spChg>
        <pc:spChg chg="del mod">
          <ac:chgData name="Tobias Lock" userId="534c2465-fbd0-4288-bb2d-42d154e453f7" providerId="ADAL" clId="{3DFC2B49-577E-A04D-8550-17CD3109CB74}" dt="2022-05-26T09:05:57.534" v="5989" actId="26606"/>
          <ac:spMkLst>
            <pc:docMk/>
            <pc:sldMk cId="2881609101" sldId="418"/>
            <ac:spMk id="3" creationId="{591240BB-8694-2655-43E3-3D1EB652E4ED}"/>
          </ac:spMkLst>
        </pc:spChg>
        <pc:graphicFrameChg chg="add mod">
          <ac:chgData name="Tobias Lock" userId="534c2465-fbd0-4288-bb2d-42d154e453f7" providerId="ADAL" clId="{3DFC2B49-577E-A04D-8550-17CD3109CB74}" dt="2022-05-26T10:11:48.233" v="6036" actId="20577"/>
          <ac:graphicFrameMkLst>
            <pc:docMk/>
            <pc:sldMk cId="2881609101" sldId="418"/>
            <ac:graphicFrameMk id="5" creationId="{96EBB597-6F9B-26F9-31B3-8A2170881560}"/>
          </ac:graphicFrameMkLst>
        </pc:graphicFrameChg>
      </pc:sldChg>
      <pc:sldChg chg="modSp new mod ord">
        <pc:chgData name="Tobias Lock" userId="534c2465-fbd0-4288-bb2d-42d154e453f7" providerId="ADAL" clId="{3DFC2B49-577E-A04D-8550-17CD3109CB74}" dt="2022-05-30T08:42:26.566" v="8541" actId="12"/>
        <pc:sldMkLst>
          <pc:docMk/>
          <pc:sldMk cId="32747119" sldId="419"/>
        </pc:sldMkLst>
        <pc:spChg chg="mod">
          <ac:chgData name="Tobias Lock" userId="534c2465-fbd0-4288-bb2d-42d154e453f7" providerId="ADAL" clId="{3DFC2B49-577E-A04D-8550-17CD3109CB74}" dt="2022-05-26T12:35:24.008" v="6103" actId="20577"/>
          <ac:spMkLst>
            <pc:docMk/>
            <pc:sldMk cId="32747119" sldId="419"/>
            <ac:spMk id="2" creationId="{AEB4FF6D-9497-47B9-2C1B-5BBEDD4AB0B0}"/>
          </ac:spMkLst>
        </pc:spChg>
        <pc:spChg chg="mod">
          <ac:chgData name="Tobias Lock" userId="534c2465-fbd0-4288-bb2d-42d154e453f7" providerId="ADAL" clId="{3DFC2B49-577E-A04D-8550-17CD3109CB74}" dt="2022-05-30T08:42:26.566" v="8541" actId="12"/>
          <ac:spMkLst>
            <pc:docMk/>
            <pc:sldMk cId="32747119" sldId="419"/>
            <ac:spMk id="3" creationId="{ECC79EF0-DE46-F3F1-C6CE-87D883205E2D}"/>
          </ac:spMkLst>
        </pc:spChg>
      </pc:sldChg>
      <pc:sldChg chg="modSp new mod modAnim">
        <pc:chgData name="Tobias Lock" userId="534c2465-fbd0-4288-bb2d-42d154e453f7" providerId="ADAL" clId="{3DFC2B49-577E-A04D-8550-17CD3109CB74}" dt="2022-06-05T14:43:48.816" v="8920" actId="1076"/>
        <pc:sldMkLst>
          <pc:docMk/>
          <pc:sldMk cId="3332052319" sldId="420"/>
        </pc:sldMkLst>
        <pc:spChg chg="mod">
          <ac:chgData name="Tobias Lock" userId="534c2465-fbd0-4288-bb2d-42d154e453f7" providerId="ADAL" clId="{3DFC2B49-577E-A04D-8550-17CD3109CB74}" dt="2022-05-26T13:01:27.826" v="6660" actId="122"/>
          <ac:spMkLst>
            <pc:docMk/>
            <pc:sldMk cId="3332052319" sldId="420"/>
            <ac:spMk id="2" creationId="{821F46CB-5FFE-7935-15ED-B823FF5826C2}"/>
          </ac:spMkLst>
        </pc:spChg>
        <pc:spChg chg="mod">
          <ac:chgData name="Tobias Lock" userId="534c2465-fbd0-4288-bb2d-42d154e453f7" providerId="ADAL" clId="{3DFC2B49-577E-A04D-8550-17CD3109CB74}" dt="2022-06-05T14:43:48.816" v="8920" actId="1076"/>
          <ac:spMkLst>
            <pc:docMk/>
            <pc:sldMk cId="3332052319" sldId="420"/>
            <ac:spMk id="3" creationId="{3DF76CF1-86E7-AF8D-F50D-05DA677C0F2F}"/>
          </ac:spMkLst>
        </pc:spChg>
      </pc:sldChg>
      <pc:sldChg chg="modSp new mod">
        <pc:chgData name="Tobias Lock" userId="534c2465-fbd0-4288-bb2d-42d154e453f7" providerId="ADAL" clId="{3DFC2B49-577E-A04D-8550-17CD3109CB74}" dt="2022-05-30T09:01:28.279" v="8593" actId="20578"/>
        <pc:sldMkLst>
          <pc:docMk/>
          <pc:sldMk cId="2885019405" sldId="421"/>
        </pc:sldMkLst>
        <pc:spChg chg="mod">
          <ac:chgData name="Tobias Lock" userId="534c2465-fbd0-4288-bb2d-42d154e453f7" providerId="ADAL" clId="{3DFC2B49-577E-A04D-8550-17CD3109CB74}" dt="2022-05-26T14:19:03.180" v="8326" actId="20577"/>
          <ac:spMkLst>
            <pc:docMk/>
            <pc:sldMk cId="2885019405" sldId="421"/>
            <ac:spMk id="2" creationId="{ED6074F7-BF23-4D97-02D1-C26ABF06F8AA}"/>
          </ac:spMkLst>
        </pc:spChg>
        <pc:spChg chg="mod">
          <ac:chgData name="Tobias Lock" userId="534c2465-fbd0-4288-bb2d-42d154e453f7" providerId="ADAL" clId="{3DFC2B49-577E-A04D-8550-17CD3109CB74}" dt="2022-05-30T09:01:28.279" v="8593" actId="20578"/>
          <ac:spMkLst>
            <pc:docMk/>
            <pc:sldMk cId="2885019405" sldId="421"/>
            <ac:spMk id="3" creationId="{B0B13A39-AA71-CC71-16C7-D0BD6B86EED7}"/>
          </ac:spMkLst>
        </pc:spChg>
      </pc:sldChg>
      <pc:sldChg chg="delSp modSp new mod">
        <pc:chgData name="Tobias Lock" userId="534c2465-fbd0-4288-bb2d-42d154e453f7" providerId="ADAL" clId="{3DFC2B49-577E-A04D-8550-17CD3109CB74}" dt="2022-05-30T09:31:26.167" v="8807" actId="20577"/>
        <pc:sldMkLst>
          <pc:docMk/>
          <pc:sldMk cId="1279268345" sldId="422"/>
        </pc:sldMkLst>
        <pc:spChg chg="mod">
          <ac:chgData name="Tobias Lock" userId="534c2465-fbd0-4288-bb2d-42d154e453f7" providerId="ADAL" clId="{3DFC2B49-577E-A04D-8550-17CD3109CB74}" dt="2022-05-30T09:31:26.167" v="8807" actId="20577"/>
          <ac:spMkLst>
            <pc:docMk/>
            <pc:sldMk cId="1279268345" sldId="422"/>
            <ac:spMk id="2" creationId="{FF0AB0DC-52E0-2848-F9EB-313FE393CEF5}"/>
          </ac:spMkLst>
        </pc:spChg>
        <pc:spChg chg="del">
          <ac:chgData name="Tobias Lock" userId="534c2465-fbd0-4288-bb2d-42d154e453f7" providerId="ADAL" clId="{3DFC2B49-577E-A04D-8550-17CD3109CB74}" dt="2022-05-26T14:19:26.168" v="8353" actId="478"/>
          <ac:spMkLst>
            <pc:docMk/>
            <pc:sldMk cId="1279268345" sldId="422"/>
            <ac:spMk id="3" creationId="{9A57F797-4126-C040-88B3-9647C50E3B7E}"/>
          </ac:spMkLst>
        </pc:spChg>
      </pc:sldChg>
      <pc:sldChg chg="addSp delSp modSp new mod modAnim">
        <pc:chgData name="Tobias Lock" userId="534c2465-fbd0-4288-bb2d-42d154e453f7" providerId="ADAL" clId="{3DFC2B49-577E-A04D-8550-17CD3109CB74}" dt="2022-05-27T08:31:03.432" v="8539"/>
        <pc:sldMkLst>
          <pc:docMk/>
          <pc:sldMk cId="518949463" sldId="423"/>
        </pc:sldMkLst>
        <pc:spChg chg="mod">
          <ac:chgData name="Tobias Lock" userId="534c2465-fbd0-4288-bb2d-42d154e453f7" providerId="ADAL" clId="{3DFC2B49-577E-A04D-8550-17CD3109CB74}" dt="2022-05-27T08:27:36.690" v="8441" actId="1076"/>
          <ac:spMkLst>
            <pc:docMk/>
            <pc:sldMk cId="518949463" sldId="423"/>
            <ac:spMk id="2" creationId="{62B185BC-DF28-B0AD-E9AA-4C217B64B106}"/>
          </ac:spMkLst>
        </pc:spChg>
        <pc:spChg chg="del">
          <ac:chgData name="Tobias Lock" userId="534c2465-fbd0-4288-bb2d-42d154e453f7" providerId="ADAL" clId="{3DFC2B49-577E-A04D-8550-17CD3109CB74}" dt="2022-05-27T08:23:59.527" v="8379"/>
          <ac:spMkLst>
            <pc:docMk/>
            <pc:sldMk cId="518949463" sldId="423"/>
            <ac:spMk id="3" creationId="{6601D518-C426-1B59-AD36-9F6F31F31962}"/>
          </ac:spMkLst>
        </pc:spChg>
        <pc:spChg chg="add mod">
          <ac:chgData name="Tobias Lock" userId="534c2465-fbd0-4288-bb2d-42d154e453f7" providerId="ADAL" clId="{3DFC2B49-577E-A04D-8550-17CD3109CB74}" dt="2022-05-27T08:27:40.888" v="8442" actId="1076"/>
          <ac:spMkLst>
            <pc:docMk/>
            <pc:sldMk cId="518949463" sldId="423"/>
            <ac:spMk id="6" creationId="{22B2DC5A-E2C5-6F67-55C1-D5F0B43AA265}"/>
          </ac:spMkLst>
        </pc:spChg>
        <pc:spChg chg="add mod">
          <ac:chgData name="Tobias Lock" userId="534c2465-fbd0-4288-bb2d-42d154e453f7" providerId="ADAL" clId="{3DFC2B49-577E-A04D-8550-17CD3109CB74}" dt="2022-05-27T08:26:42.562" v="8426" actId="767"/>
          <ac:spMkLst>
            <pc:docMk/>
            <pc:sldMk cId="518949463" sldId="423"/>
            <ac:spMk id="7" creationId="{F1D5D10F-5B34-D10C-0ECD-E09147FA56F2}"/>
          </ac:spMkLst>
        </pc:spChg>
        <pc:spChg chg="add mod">
          <ac:chgData name="Tobias Lock" userId="534c2465-fbd0-4288-bb2d-42d154e453f7" providerId="ADAL" clId="{3DFC2B49-577E-A04D-8550-17CD3109CB74}" dt="2022-05-27T08:30:59.143" v="8538" actId="14100"/>
          <ac:spMkLst>
            <pc:docMk/>
            <pc:sldMk cId="518949463" sldId="423"/>
            <ac:spMk id="8" creationId="{16F239AB-9F39-A97A-746E-39B8DA3C1FC0}"/>
          </ac:spMkLst>
        </pc:spChg>
        <pc:spChg chg="add mod">
          <ac:chgData name="Tobias Lock" userId="534c2465-fbd0-4288-bb2d-42d154e453f7" providerId="ADAL" clId="{3DFC2B49-577E-A04D-8550-17CD3109CB74}" dt="2022-05-27T08:30:09.546" v="8528" actId="1076"/>
          <ac:spMkLst>
            <pc:docMk/>
            <pc:sldMk cId="518949463" sldId="423"/>
            <ac:spMk id="9" creationId="{D755EBC9-D24E-8CC1-9AB4-F973547B51FF}"/>
          </ac:spMkLst>
        </pc:spChg>
        <pc:picChg chg="add mod">
          <ac:chgData name="Tobias Lock" userId="534c2465-fbd0-4288-bb2d-42d154e453f7" providerId="ADAL" clId="{3DFC2B49-577E-A04D-8550-17CD3109CB74}" dt="2022-05-27T08:26:02.677" v="8385" actId="1076"/>
          <ac:picMkLst>
            <pc:docMk/>
            <pc:sldMk cId="518949463" sldId="423"/>
            <ac:picMk id="5" creationId="{4C386EC0-3F6E-55BF-C13D-3823B0A11C83}"/>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EC9324-A8E5-49DB-99BA-430A8B9EC12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422C57C-EC30-4394-BA24-A4B04B6E1C7B}">
      <dgm:prSet/>
      <dgm:spPr/>
      <dgm:t>
        <a:bodyPr/>
        <a:lstStyle/>
        <a:p>
          <a:r>
            <a:rPr lang="en-GB"/>
            <a:t>Withdrawal Agreement – EU (Withdrawal Agreement) Act 2020</a:t>
          </a:r>
          <a:endParaRPr lang="en-US"/>
        </a:p>
      </dgm:t>
    </dgm:pt>
    <dgm:pt modelId="{F9CA805F-B325-4B9E-B63A-DE16F8396311}" type="parTrans" cxnId="{1DA689F3-3588-4676-A4D4-3A09740723CA}">
      <dgm:prSet/>
      <dgm:spPr/>
      <dgm:t>
        <a:bodyPr/>
        <a:lstStyle/>
        <a:p>
          <a:endParaRPr lang="en-US"/>
        </a:p>
      </dgm:t>
    </dgm:pt>
    <dgm:pt modelId="{8F00C92F-C524-46AE-A521-6417E88155F4}" type="sibTrans" cxnId="{1DA689F3-3588-4676-A4D4-3A09740723CA}">
      <dgm:prSet/>
      <dgm:spPr/>
      <dgm:t>
        <a:bodyPr/>
        <a:lstStyle/>
        <a:p>
          <a:endParaRPr lang="en-US"/>
        </a:p>
      </dgm:t>
    </dgm:pt>
    <dgm:pt modelId="{A0D2CC75-4E19-4EBB-9089-24F234C24039}">
      <dgm:prSet/>
      <dgm:spPr/>
      <dgm:t>
        <a:bodyPr/>
        <a:lstStyle/>
        <a:p>
          <a:r>
            <a:rPr lang="en-GB"/>
            <a:t>citizens’ rights (with direct effect)</a:t>
          </a:r>
          <a:endParaRPr lang="en-US"/>
        </a:p>
      </dgm:t>
    </dgm:pt>
    <dgm:pt modelId="{5934A6E0-45C0-43A3-A67D-3EA81D03CE0C}" type="parTrans" cxnId="{6E90D024-0024-4B08-93DC-0FB1362652AD}">
      <dgm:prSet/>
      <dgm:spPr/>
      <dgm:t>
        <a:bodyPr/>
        <a:lstStyle/>
        <a:p>
          <a:endParaRPr lang="en-US"/>
        </a:p>
      </dgm:t>
    </dgm:pt>
    <dgm:pt modelId="{0343CB02-B909-4AC5-AFFB-D6A765977350}" type="sibTrans" cxnId="{6E90D024-0024-4B08-93DC-0FB1362652AD}">
      <dgm:prSet/>
      <dgm:spPr/>
      <dgm:t>
        <a:bodyPr/>
        <a:lstStyle/>
        <a:p>
          <a:endParaRPr lang="en-US"/>
        </a:p>
      </dgm:t>
    </dgm:pt>
    <dgm:pt modelId="{49ACA7FF-F2BE-4043-9E2F-355947CDDB09}">
      <dgm:prSet/>
      <dgm:spPr/>
      <dgm:t>
        <a:bodyPr/>
        <a:lstStyle/>
        <a:p>
          <a:r>
            <a:rPr lang="en-GB"/>
            <a:t>‘hangover’ of EU membership</a:t>
          </a:r>
          <a:endParaRPr lang="en-US"/>
        </a:p>
      </dgm:t>
    </dgm:pt>
    <dgm:pt modelId="{0DC2AA51-A663-4F7F-BEC0-5639FF7DEDE1}" type="parTrans" cxnId="{E664DF1D-DC24-488B-AC2E-9415B1E71B5E}">
      <dgm:prSet/>
      <dgm:spPr/>
      <dgm:t>
        <a:bodyPr/>
        <a:lstStyle/>
        <a:p>
          <a:endParaRPr lang="en-US"/>
        </a:p>
      </dgm:t>
    </dgm:pt>
    <dgm:pt modelId="{D8E51B39-6D89-4880-B2DD-0C053B53DFCA}" type="sibTrans" cxnId="{E664DF1D-DC24-488B-AC2E-9415B1E71B5E}">
      <dgm:prSet/>
      <dgm:spPr/>
      <dgm:t>
        <a:bodyPr/>
        <a:lstStyle/>
        <a:p>
          <a:endParaRPr lang="en-US"/>
        </a:p>
      </dgm:t>
    </dgm:pt>
    <dgm:pt modelId="{DCDB07A8-9854-47A3-9138-EE60F24B3A9D}">
      <dgm:prSet/>
      <dgm:spPr/>
      <dgm:t>
        <a:bodyPr/>
        <a:lstStyle/>
        <a:p>
          <a:r>
            <a:rPr lang="en-GB"/>
            <a:t>ongoing procedures</a:t>
          </a:r>
          <a:endParaRPr lang="en-US"/>
        </a:p>
      </dgm:t>
    </dgm:pt>
    <dgm:pt modelId="{5F13BC5C-B630-42B7-8849-701ED2442570}" type="parTrans" cxnId="{3EFBC153-3C0F-4BC5-87D6-652257363A24}">
      <dgm:prSet/>
      <dgm:spPr/>
      <dgm:t>
        <a:bodyPr/>
        <a:lstStyle/>
        <a:p>
          <a:endParaRPr lang="en-US"/>
        </a:p>
      </dgm:t>
    </dgm:pt>
    <dgm:pt modelId="{FED16965-3816-483B-BD48-96BC14ECDFC2}" type="sibTrans" cxnId="{3EFBC153-3C0F-4BC5-87D6-652257363A24}">
      <dgm:prSet/>
      <dgm:spPr/>
      <dgm:t>
        <a:bodyPr/>
        <a:lstStyle/>
        <a:p>
          <a:endParaRPr lang="en-US"/>
        </a:p>
      </dgm:t>
    </dgm:pt>
    <dgm:pt modelId="{2AEC8C41-01C9-4B73-A43D-7964F88732D4}">
      <dgm:prSet/>
      <dgm:spPr/>
      <dgm:t>
        <a:bodyPr/>
        <a:lstStyle/>
        <a:p>
          <a:r>
            <a:rPr lang="en-GB"/>
            <a:t>continued protection of IP rights, incl. geographic indications</a:t>
          </a:r>
          <a:endParaRPr lang="en-US"/>
        </a:p>
      </dgm:t>
    </dgm:pt>
    <dgm:pt modelId="{F086E142-A3FE-45CC-A079-563C6AF9A853}" type="parTrans" cxnId="{1B7FAF11-1EBB-4CC1-AD42-B1FA4C3B272A}">
      <dgm:prSet/>
      <dgm:spPr/>
      <dgm:t>
        <a:bodyPr/>
        <a:lstStyle/>
        <a:p>
          <a:endParaRPr lang="en-US"/>
        </a:p>
      </dgm:t>
    </dgm:pt>
    <dgm:pt modelId="{3976DFA7-FDB6-4FD5-AF9A-4E09CA83CDBF}" type="sibTrans" cxnId="{1B7FAF11-1EBB-4CC1-AD42-B1FA4C3B272A}">
      <dgm:prSet/>
      <dgm:spPr/>
      <dgm:t>
        <a:bodyPr/>
        <a:lstStyle/>
        <a:p>
          <a:endParaRPr lang="en-US"/>
        </a:p>
      </dgm:t>
    </dgm:pt>
    <dgm:pt modelId="{8738BFED-05D3-4DB9-BA0A-9A7871CCC220}">
      <dgm:prSet/>
      <dgm:spPr/>
      <dgm:t>
        <a:bodyPr/>
        <a:lstStyle/>
        <a:p>
          <a:r>
            <a:rPr lang="en-GB"/>
            <a:t>potential ‘reach back’ of EU state aid rules in the Protocol on IRL/NI</a:t>
          </a:r>
          <a:endParaRPr lang="en-US"/>
        </a:p>
      </dgm:t>
    </dgm:pt>
    <dgm:pt modelId="{156A1847-44C1-4140-BFCB-F59B97917770}" type="parTrans" cxnId="{C270B404-BFA6-4126-AB46-EA36892D366A}">
      <dgm:prSet/>
      <dgm:spPr/>
      <dgm:t>
        <a:bodyPr/>
        <a:lstStyle/>
        <a:p>
          <a:endParaRPr lang="en-US"/>
        </a:p>
      </dgm:t>
    </dgm:pt>
    <dgm:pt modelId="{9FC4A98D-8FDF-4A40-9A7F-0F67EAB24E97}" type="sibTrans" cxnId="{C270B404-BFA6-4126-AB46-EA36892D366A}">
      <dgm:prSet/>
      <dgm:spPr/>
      <dgm:t>
        <a:bodyPr/>
        <a:lstStyle/>
        <a:p>
          <a:endParaRPr lang="en-US"/>
        </a:p>
      </dgm:t>
    </dgm:pt>
    <dgm:pt modelId="{F821423D-704B-4E1D-909C-ACD18E4BD831}">
      <dgm:prSet/>
      <dgm:spPr/>
      <dgm:t>
        <a:bodyPr/>
        <a:lstStyle/>
        <a:p>
          <a:r>
            <a:rPr lang="en-GB"/>
            <a:t>Retained EU Law – EU (Withdrawal) Act 2018 (as amended)</a:t>
          </a:r>
          <a:endParaRPr lang="en-US"/>
        </a:p>
      </dgm:t>
    </dgm:pt>
    <dgm:pt modelId="{F4090660-F1D6-429B-9913-6B3D9538C2F6}" type="parTrans" cxnId="{C0E11F2A-7F70-4A3A-8CB0-F390326EF962}">
      <dgm:prSet/>
      <dgm:spPr/>
      <dgm:t>
        <a:bodyPr/>
        <a:lstStyle/>
        <a:p>
          <a:endParaRPr lang="en-US"/>
        </a:p>
      </dgm:t>
    </dgm:pt>
    <dgm:pt modelId="{D5E6BB76-E7BD-426A-9211-F2CADB90B256}" type="sibTrans" cxnId="{C0E11F2A-7F70-4A3A-8CB0-F390326EF962}">
      <dgm:prSet/>
      <dgm:spPr/>
      <dgm:t>
        <a:bodyPr/>
        <a:lstStyle/>
        <a:p>
          <a:endParaRPr lang="en-US"/>
        </a:p>
      </dgm:t>
    </dgm:pt>
    <dgm:pt modelId="{7E9158D9-AF5E-4E7D-8042-5753FF26DB0F}">
      <dgm:prSet/>
      <dgm:spPr/>
      <dgm:t>
        <a:bodyPr/>
        <a:lstStyle/>
        <a:p>
          <a:r>
            <a:rPr lang="en-GB" dirty="0"/>
            <a:t>continued relevance of pre-Brexit case law</a:t>
          </a:r>
          <a:endParaRPr lang="en-US" dirty="0"/>
        </a:p>
      </dgm:t>
    </dgm:pt>
    <dgm:pt modelId="{21D4F20A-8180-46B1-B59D-A83B43CB4FB8}" type="parTrans" cxnId="{0D998AF9-5CAB-4A75-B109-820FD220C8E8}">
      <dgm:prSet/>
      <dgm:spPr/>
      <dgm:t>
        <a:bodyPr/>
        <a:lstStyle/>
        <a:p>
          <a:endParaRPr lang="en-US"/>
        </a:p>
      </dgm:t>
    </dgm:pt>
    <dgm:pt modelId="{0E0B4EAC-FFD3-498D-8CE0-834DD7F42FCE}" type="sibTrans" cxnId="{0D998AF9-5CAB-4A75-B109-820FD220C8E8}">
      <dgm:prSet/>
      <dgm:spPr/>
      <dgm:t>
        <a:bodyPr/>
        <a:lstStyle/>
        <a:p>
          <a:endParaRPr lang="en-US"/>
        </a:p>
      </dgm:t>
    </dgm:pt>
    <dgm:pt modelId="{60B52A61-442F-460A-8394-3D5FC0363F40}">
      <dgm:prSet/>
      <dgm:spPr/>
      <dgm:t>
        <a:bodyPr/>
        <a:lstStyle/>
        <a:p>
          <a:r>
            <a:rPr lang="en-GB" dirty="0"/>
            <a:t>persuasive character of post-Brexit case law</a:t>
          </a:r>
          <a:endParaRPr lang="en-US" dirty="0"/>
        </a:p>
      </dgm:t>
    </dgm:pt>
    <dgm:pt modelId="{EFF0A718-06D3-4BD5-8CA4-3AC90D1DFFB0}" type="parTrans" cxnId="{DBDC3758-677E-4508-ADDB-11E85DA97883}">
      <dgm:prSet/>
      <dgm:spPr/>
      <dgm:t>
        <a:bodyPr/>
        <a:lstStyle/>
        <a:p>
          <a:endParaRPr lang="en-US"/>
        </a:p>
      </dgm:t>
    </dgm:pt>
    <dgm:pt modelId="{15F052FA-76CE-49C7-8A23-916A29ACD22F}" type="sibTrans" cxnId="{DBDC3758-677E-4508-ADDB-11E85DA97883}">
      <dgm:prSet/>
      <dgm:spPr/>
      <dgm:t>
        <a:bodyPr/>
        <a:lstStyle/>
        <a:p>
          <a:endParaRPr lang="en-US"/>
        </a:p>
      </dgm:t>
    </dgm:pt>
    <dgm:pt modelId="{1561E1E8-5C37-40B5-B933-5C8ADFEFA9A8}">
      <dgm:prSet/>
      <dgm:spPr/>
      <dgm:t>
        <a:bodyPr/>
        <a:lstStyle/>
        <a:p>
          <a:r>
            <a:rPr lang="en-GB"/>
            <a:t>Trade and Cooperation Agreement (TCA) – EU (Future Relationship) Act 2020</a:t>
          </a:r>
          <a:endParaRPr lang="en-US"/>
        </a:p>
      </dgm:t>
    </dgm:pt>
    <dgm:pt modelId="{4214B600-4ABD-4EC2-B02D-B49F8D4ECBAB}" type="parTrans" cxnId="{A3C3619D-E777-4196-A99E-B874E5F9FCB6}">
      <dgm:prSet/>
      <dgm:spPr/>
      <dgm:t>
        <a:bodyPr/>
        <a:lstStyle/>
        <a:p>
          <a:endParaRPr lang="en-US"/>
        </a:p>
      </dgm:t>
    </dgm:pt>
    <dgm:pt modelId="{BC96435A-7B0F-4B99-B3F2-988D64B560F4}" type="sibTrans" cxnId="{A3C3619D-E777-4196-A99E-B874E5F9FCB6}">
      <dgm:prSet/>
      <dgm:spPr/>
      <dgm:t>
        <a:bodyPr/>
        <a:lstStyle/>
        <a:p>
          <a:endParaRPr lang="en-US"/>
        </a:p>
      </dgm:t>
    </dgm:pt>
    <dgm:pt modelId="{2FDEA845-3797-4B7A-BC61-D6B92F7AAA3B}">
      <dgm:prSet/>
      <dgm:spPr/>
      <dgm:t>
        <a:bodyPr/>
        <a:lstStyle/>
        <a:p>
          <a:r>
            <a:rPr lang="en-GB"/>
            <a:t>‘general implementation’ clause, s. 29 – automatic modification of domestic law, incl. retained EU law</a:t>
          </a:r>
          <a:endParaRPr lang="en-US"/>
        </a:p>
      </dgm:t>
    </dgm:pt>
    <dgm:pt modelId="{4D5E3D93-BF66-48C0-8CF4-B5A749B2DF95}" type="parTrans" cxnId="{52E2FD33-A24E-4DD8-86DE-646D5FA283B4}">
      <dgm:prSet/>
      <dgm:spPr/>
      <dgm:t>
        <a:bodyPr/>
        <a:lstStyle/>
        <a:p>
          <a:endParaRPr lang="en-US"/>
        </a:p>
      </dgm:t>
    </dgm:pt>
    <dgm:pt modelId="{829324DC-1564-4A56-B621-2BB2BF473E15}" type="sibTrans" cxnId="{52E2FD33-A24E-4DD8-86DE-646D5FA283B4}">
      <dgm:prSet/>
      <dgm:spPr/>
      <dgm:t>
        <a:bodyPr/>
        <a:lstStyle/>
        <a:p>
          <a:endParaRPr lang="en-US"/>
        </a:p>
      </dgm:t>
    </dgm:pt>
    <dgm:pt modelId="{949B183D-6D67-4A73-9FBA-67FAA5ABB698}">
      <dgm:prSet/>
      <dgm:spPr/>
      <dgm:t>
        <a:bodyPr/>
        <a:lstStyle/>
        <a:p>
          <a:r>
            <a:rPr lang="en-GB"/>
            <a:t>UK Withdrawal from the European Union (Continuity) (Scotland) Act 2021</a:t>
          </a:r>
          <a:endParaRPr lang="en-US"/>
        </a:p>
      </dgm:t>
    </dgm:pt>
    <dgm:pt modelId="{79BEC741-8A9F-4DCD-AB4B-D3DCA1D54680}" type="parTrans" cxnId="{4722B7B2-B5AA-478B-A48A-BBF9D1227120}">
      <dgm:prSet/>
      <dgm:spPr/>
      <dgm:t>
        <a:bodyPr/>
        <a:lstStyle/>
        <a:p>
          <a:endParaRPr lang="en-US"/>
        </a:p>
      </dgm:t>
    </dgm:pt>
    <dgm:pt modelId="{6BAC57D5-FD22-4078-B0CA-371CF6FFA08B}" type="sibTrans" cxnId="{4722B7B2-B5AA-478B-A48A-BBF9D1227120}">
      <dgm:prSet/>
      <dgm:spPr/>
      <dgm:t>
        <a:bodyPr/>
        <a:lstStyle/>
        <a:p>
          <a:endParaRPr lang="en-US"/>
        </a:p>
      </dgm:t>
    </dgm:pt>
    <dgm:pt modelId="{FD8FBAA2-904B-4C2C-B324-1AA6F2498937}">
      <dgm:prSet/>
      <dgm:spPr/>
      <dgm:t>
        <a:bodyPr/>
        <a:lstStyle/>
        <a:p>
          <a:r>
            <a:rPr lang="en-GB"/>
            <a:t>s. 1 power to make provision corresponding to EU law</a:t>
          </a:r>
          <a:endParaRPr lang="en-US"/>
        </a:p>
      </dgm:t>
    </dgm:pt>
    <dgm:pt modelId="{63727E4E-CC91-49E2-8682-833473B305DE}" type="parTrans" cxnId="{59E4C95E-5BCF-465F-9742-32452353B23D}">
      <dgm:prSet/>
      <dgm:spPr/>
      <dgm:t>
        <a:bodyPr/>
        <a:lstStyle/>
        <a:p>
          <a:endParaRPr lang="en-US"/>
        </a:p>
      </dgm:t>
    </dgm:pt>
    <dgm:pt modelId="{ADE6182C-627B-4F71-AA2A-B77ADB3DE148}" type="sibTrans" cxnId="{59E4C95E-5BCF-465F-9742-32452353B23D}">
      <dgm:prSet/>
      <dgm:spPr/>
      <dgm:t>
        <a:bodyPr/>
        <a:lstStyle/>
        <a:p>
          <a:endParaRPr lang="en-US"/>
        </a:p>
      </dgm:t>
    </dgm:pt>
    <dgm:pt modelId="{0B6335AB-B8F4-684E-80E8-56D559FAE665}" type="pres">
      <dgm:prSet presAssocID="{62EC9324-A8E5-49DB-99BA-430A8B9EC120}" presName="linear" presStyleCnt="0">
        <dgm:presLayoutVars>
          <dgm:animLvl val="lvl"/>
          <dgm:resizeHandles val="exact"/>
        </dgm:presLayoutVars>
      </dgm:prSet>
      <dgm:spPr/>
    </dgm:pt>
    <dgm:pt modelId="{9677CB51-5D57-B14C-AC04-92E1496EEDE6}" type="pres">
      <dgm:prSet presAssocID="{5422C57C-EC30-4394-BA24-A4B04B6E1C7B}" presName="parentText" presStyleLbl="node1" presStyleIdx="0" presStyleCnt="4">
        <dgm:presLayoutVars>
          <dgm:chMax val="0"/>
          <dgm:bulletEnabled val="1"/>
        </dgm:presLayoutVars>
      </dgm:prSet>
      <dgm:spPr/>
    </dgm:pt>
    <dgm:pt modelId="{37D0ECA7-7E08-DD49-B67E-56BEF03DD004}" type="pres">
      <dgm:prSet presAssocID="{5422C57C-EC30-4394-BA24-A4B04B6E1C7B}" presName="childText" presStyleLbl="revTx" presStyleIdx="0" presStyleCnt="4">
        <dgm:presLayoutVars>
          <dgm:bulletEnabled val="1"/>
        </dgm:presLayoutVars>
      </dgm:prSet>
      <dgm:spPr/>
    </dgm:pt>
    <dgm:pt modelId="{6F1F0EFA-E68D-0F4F-A13B-43D93CCA90EB}" type="pres">
      <dgm:prSet presAssocID="{F821423D-704B-4E1D-909C-ACD18E4BD831}" presName="parentText" presStyleLbl="node1" presStyleIdx="1" presStyleCnt="4">
        <dgm:presLayoutVars>
          <dgm:chMax val="0"/>
          <dgm:bulletEnabled val="1"/>
        </dgm:presLayoutVars>
      </dgm:prSet>
      <dgm:spPr/>
    </dgm:pt>
    <dgm:pt modelId="{F9BB3036-51DD-204A-8FE8-540E453DE01C}" type="pres">
      <dgm:prSet presAssocID="{F821423D-704B-4E1D-909C-ACD18E4BD831}" presName="childText" presStyleLbl="revTx" presStyleIdx="1" presStyleCnt="4">
        <dgm:presLayoutVars>
          <dgm:bulletEnabled val="1"/>
        </dgm:presLayoutVars>
      </dgm:prSet>
      <dgm:spPr/>
    </dgm:pt>
    <dgm:pt modelId="{377A9BAF-5BA9-E347-BA62-41687EC7025B}" type="pres">
      <dgm:prSet presAssocID="{1561E1E8-5C37-40B5-B933-5C8ADFEFA9A8}" presName="parentText" presStyleLbl="node1" presStyleIdx="2" presStyleCnt="4">
        <dgm:presLayoutVars>
          <dgm:chMax val="0"/>
          <dgm:bulletEnabled val="1"/>
        </dgm:presLayoutVars>
      </dgm:prSet>
      <dgm:spPr/>
    </dgm:pt>
    <dgm:pt modelId="{3CD91674-EB01-774C-A2D8-16F82C865C8A}" type="pres">
      <dgm:prSet presAssocID="{1561E1E8-5C37-40B5-B933-5C8ADFEFA9A8}" presName="childText" presStyleLbl="revTx" presStyleIdx="2" presStyleCnt="4">
        <dgm:presLayoutVars>
          <dgm:bulletEnabled val="1"/>
        </dgm:presLayoutVars>
      </dgm:prSet>
      <dgm:spPr/>
    </dgm:pt>
    <dgm:pt modelId="{29B6195F-5656-BD49-B0E4-764ED84D3B3D}" type="pres">
      <dgm:prSet presAssocID="{949B183D-6D67-4A73-9FBA-67FAA5ABB698}" presName="parentText" presStyleLbl="node1" presStyleIdx="3" presStyleCnt="4">
        <dgm:presLayoutVars>
          <dgm:chMax val="0"/>
          <dgm:bulletEnabled val="1"/>
        </dgm:presLayoutVars>
      </dgm:prSet>
      <dgm:spPr/>
    </dgm:pt>
    <dgm:pt modelId="{61CAB707-5D3E-0947-9F50-3D80D261939E}" type="pres">
      <dgm:prSet presAssocID="{949B183D-6D67-4A73-9FBA-67FAA5ABB698}" presName="childText" presStyleLbl="revTx" presStyleIdx="3" presStyleCnt="4">
        <dgm:presLayoutVars>
          <dgm:bulletEnabled val="1"/>
        </dgm:presLayoutVars>
      </dgm:prSet>
      <dgm:spPr/>
    </dgm:pt>
  </dgm:ptLst>
  <dgm:cxnLst>
    <dgm:cxn modelId="{C270B404-BFA6-4126-AB46-EA36892D366A}" srcId="{5422C57C-EC30-4394-BA24-A4B04B6E1C7B}" destId="{8738BFED-05D3-4DB9-BA0A-9A7871CCC220}" srcOrd="2" destOrd="0" parTransId="{156A1847-44C1-4140-BFCB-F59B97917770}" sibTransId="{9FC4A98D-8FDF-4A40-9A7F-0F67EAB24E97}"/>
    <dgm:cxn modelId="{1B7FAF11-1EBB-4CC1-AD42-B1FA4C3B272A}" srcId="{49ACA7FF-F2BE-4043-9E2F-355947CDDB09}" destId="{2AEC8C41-01C9-4B73-A43D-7964F88732D4}" srcOrd="1" destOrd="0" parTransId="{F086E142-A3FE-45CC-A079-563C6AF9A853}" sibTransId="{3976DFA7-FDB6-4FD5-AF9A-4E09CA83CDBF}"/>
    <dgm:cxn modelId="{E664DF1D-DC24-488B-AC2E-9415B1E71B5E}" srcId="{5422C57C-EC30-4394-BA24-A4B04B6E1C7B}" destId="{49ACA7FF-F2BE-4043-9E2F-355947CDDB09}" srcOrd="1" destOrd="0" parTransId="{0DC2AA51-A663-4F7F-BEC0-5639FF7DEDE1}" sibTransId="{D8E51B39-6D89-4880-B2DD-0C053B53DFCA}"/>
    <dgm:cxn modelId="{6E90D024-0024-4B08-93DC-0FB1362652AD}" srcId="{5422C57C-EC30-4394-BA24-A4B04B6E1C7B}" destId="{A0D2CC75-4E19-4EBB-9089-24F234C24039}" srcOrd="0" destOrd="0" parTransId="{5934A6E0-45C0-43A3-A67D-3EA81D03CE0C}" sibTransId="{0343CB02-B909-4AC5-AFFB-D6A765977350}"/>
    <dgm:cxn modelId="{C0E11F2A-7F70-4A3A-8CB0-F390326EF962}" srcId="{62EC9324-A8E5-49DB-99BA-430A8B9EC120}" destId="{F821423D-704B-4E1D-909C-ACD18E4BD831}" srcOrd="1" destOrd="0" parTransId="{F4090660-F1D6-429B-9913-6B3D9538C2F6}" sibTransId="{D5E6BB76-E7BD-426A-9211-F2CADB90B256}"/>
    <dgm:cxn modelId="{440BD12D-67DD-B141-976E-3C849C9EC66D}" type="presOf" srcId="{60B52A61-442F-460A-8394-3D5FC0363F40}" destId="{F9BB3036-51DD-204A-8FE8-540E453DE01C}" srcOrd="0" destOrd="1" presId="urn:microsoft.com/office/officeart/2005/8/layout/vList2"/>
    <dgm:cxn modelId="{7C9CD230-91D3-CF4B-B4CF-B1487273275B}" type="presOf" srcId="{49ACA7FF-F2BE-4043-9E2F-355947CDDB09}" destId="{37D0ECA7-7E08-DD49-B67E-56BEF03DD004}" srcOrd="0" destOrd="1" presId="urn:microsoft.com/office/officeart/2005/8/layout/vList2"/>
    <dgm:cxn modelId="{52E2FD33-A24E-4DD8-86DE-646D5FA283B4}" srcId="{1561E1E8-5C37-40B5-B933-5C8ADFEFA9A8}" destId="{2FDEA845-3797-4B7A-BC61-D6B92F7AAA3B}" srcOrd="0" destOrd="0" parTransId="{4D5E3D93-BF66-48C0-8CF4-B5A749B2DF95}" sibTransId="{829324DC-1564-4A56-B621-2BB2BF473E15}"/>
    <dgm:cxn modelId="{3EFBC153-3C0F-4BC5-87D6-652257363A24}" srcId="{49ACA7FF-F2BE-4043-9E2F-355947CDDB09}" destId="{DCDB07A8-9854-47A3-9138-EE60F24B3A9D}" srcOrd="0" destOrd="0" parTransId="{5F13BC5C-B630-42B7-8849-701ED2442570}" sibTransId="{FED16965-3816-483B-BD48-96BC14ECDFC2}"/>
    <dgm:cxn modelId="{DBDC3758-677E-4508-ADDB-11E85DA97883}" srcId="{F821423D-704B-4E1D-909C-ACD18E4BD831}" destId="{60B52A61-442F-460A-8394-3D5FC0363F40}" srcOrd="1" destOrd="0" parTransId="{EFF0A718-06D3-4BD5-8CA4-3AC90D1DFFB0}" sibTransId="{15F052FA-76CE-49C7-8A23-916A29ACD22F}"/>
    <dgm:cxn modelId="{B5ED7F5B-416E-6648-972E-84A5DF8A6206}" type="presOf" srcId="{A0D2CC75-4E19-4EBB-9089-24F234C24039}" destId="{37D0ECA7-7E08-DD49-B67E-56BEF03DD004}" srcOrd="0" destOrd="0" presId="urn:microsoft.com/office/officeart/2005/8/layout/vList2"/>
    <dgm:cxn modelId="{59E4C95E-5BCF-465F-9742-32452353B23D}" srcId="{949B183D-6D67-4A73-9FBA-67FAA5ABB698}" destId="{FD8FBAA2-904B-4C2C-B324-1AA6F2498937}" srcOrd="0" destOrd="0" parTransId="{63727E4E-CC91-49E2-8682-833473B305DE}" sibTransId="{ADE6182C-627B-4F71-AA2A-B77ADB3DE148}"/>
    <dgm:cxn modelId="{6E213F75-8A9B-1848-9EC5-E1FF620F1049}" type="presOf" srcId="{8738BFED-05D3-4DB9-BA0A-9A7871CCC220}" destId="{37D0ECA7-7E08-DD49-B67E-56BEF03DD004}" srcOrd="0" destOrd="4" presId="urn:microsoft.com/office/officeart/2005/8/layout/vList2"/>
    <dgm:cxn modelId="{22071B7B-B0CC-434A-B0BF-0BF466D50F63}" type="presOf" srcId="{949B183D-6D67-4A73-9FBA-67FAA5ABB698}" destId="{29B6195F-5656-BD49-B0E4-764ED84D3B3D}" srcOrd="0" destOrd="0" presId="urn:microsoft.com/office/officeart/2005/8/layout/vList2"/>
    <dgm:cxn modelId="{533DC57E-21C1-8B44-86A6-577DA89CBC1C}" type="presOf" srcId="{2AEC8C41-01C9-4B73-A43D-7964F88732D4}" destId="{37D0ECA7-7E08-DD49-B67E-56BEF03DD004}" srcOrd="0" destOrd="3" presId="urn:microsoft.com/office/officeart/2005/8/layout/vList2"/>
    <dgm:cxn modelId="{98351593-D1C0-FE40-B7A9-AC56D6EF8422}" type="presOf" srcId="{DCDB07A8-9854-47A3-9138-EE60F24B3A9D}" destId="{37D0ECA7-7E08-DD49-B67E-56BEF03DD004}" srcOrd="0" destOrd="2" presId="urn:microsoft.com/office/officeart/2005/8/layout/vList2"/>
    <dgm:cxn modelId="{5B8ABB99-F104-1A40-A698-0FA84D231164}" type="presOf" srcId="{62EC9324-A8E5-49DB-99BA-430A8B9EC120}" destId="{0B6335AB-B8F4-684E-80E8-56D559FAE665}" srcOrd="0" destOrd="0" presId="urn:microsoft.com/office/officeart/2005/8/layout/vList2"/>
    <dgm:cxn modelId="{3D28FB99-4089-F74B-9466-5CF9DA6E8048}" type="presOf" srcId="{5422C57C-EC30-4394-BA24-A4B04B6E1C7B}" destId="{9677CB51-5D57-B14C-AC04-92E1496EEDE6}" srcOrd="0" destOrd="0" presId="urn:microsoft.com/office/officeart/2005/8/layout/vList2"/>
    <dgm:cxn modelId="{A3C3619D-E777-4196-A99E-B874E5F9FCB6}" srcId="{62EC9324-A8E5-49DB-99BA-430A8B9EC120}" destId="{1561E1E8-5C37-40B5-B933-5C8ADFEFA9A8}" srcOrd="2" destOrd="0" parTransId="{4214B600-4ABD-4EC2-B02D-B49F8D4ECBAB}" sibTransId="{BC96435A-7B0F-4B99-B3F2-988D64B560F4}"/>
    <dgm:cxn modelId="{8EDF39A1-436A-144A-908C-2B6BB01BA3F1}" type="presOf" srcId="{2FDEA845-3797-4B7A-BC61-D6B92F7AAA3B}" destId="{3CD91674-EB01-774C-A2D8-16F82C865C8A}" srcOrd="0" destOrd="0" presId="urn:microsoft.com/office/officeart/2005/8/layout/vList2"/>
    <dgm:cxn modelId="{E8A9E6AB-29A3-4C40-A2F0-02BD655B7305}" type="presOf" srcId="{F821423D-704B-4E1D-909C-ACD18E4BD831}" destId="{6F1F0EFA-E68D-0F4F-A13B-43D93CCA90EB}" srcOrd="0" destOrd="0" presId="urn:microsoft.com/office/officeart/2005/8/layout/vList2"/>
    <dgm:cxn modelId="{4722B7B2-B5AA-478B-A48A-BBF9D1227120}" srcId="{62EC9324-A8E5-49DB-99BA-430A8B9EC120}" destId="{949B183D-6D67-4A73-9FBA-67FAA5ABB698}" srcOrd="3" destOrd="0" parTransId="{79BEC741-8A9F-4DCD-AB4B-D3DCA1D54680}" sibTransId="{6BAC57D5-FD22-4078-B0CA-371CF6FFA08B}"/>
    <dgm:cxn modelId="{C1473AE8-8524-7744-BE16-FDA675E95DA6}" type="presOf" srcId="{FD8FBAA2-904B-4C2C-B324-1AA6F2498937}" destId="{61CAB707-5D3E-0947-9F50-3D80D261939E}" srcOrd="0" destOrd="0" presId="urn:microsoft.com/office/officeart/2005/8/layout/vList2"/>
    <dgm:cxn modelId="{1DA689F3-3588-4676-A4D4-3A09740723CA}" srcId="{62EC9324-A8E5-49DB-99BA-430A8B9EC120}" destId="{5422C57C-EC30-4394-BA24-A4B04B6E1C7B}" srcOrd="0" destOrd="0" parTransId="{F9CA805F-B325-4B9E-B63A-DE16F8396311}" sibTransId="{8F00C92F-C524-46AE-A521-6417E88155F4}"/>
    <dgm:cxn modelId="{0D998AF9-5CAB-4A75-B109-820FD220C8E8}" srcId="{F821423D-704B-4E1D-909C-ACD18E4BD831}" destId="{7E9158D9-AF5E-4E7D-8042-5753FF26DB0F}" srcOrd="0" destOrd="0" parTransId="{21D4F20A-8180-46B1-B59D-A83B43CB4FB8}" sibTransId="{0E0B4EAC-FFD3-498D-8CE0-834DD7F42FCE}"/>
    <dgm:cxn modelId="{108E9CF9-F9BF-CB42-AB56-601565DE446D}" type="presOf" srcId="{7E9158D9-AF5E-4E7D-8042-5753FF26DB0F}" destId="{F9BB3036-51DD-204A-8FE8-540E453DE01C}" srcOrd="0" destOrd="0" presId="urn:microsoft.com/office/officeart/2005/8/layout/vList2"/>
    <dgm:cxn modelId="{4A58A8FF-0FF4-BC4F-98D9-DD6994374BFB}" type="presOf" srcId="{1561E1E8-5C37-40B5-B933-5C8ADFEFA9A8}" destId="{377A9BAF-5BA9-E347-BA62-41687EC7025B}" srcOrd="0" destOrd="0" presId="urn:microsoft.com/office/officeart/2005/8/layout/vList2"/>
    <dgm:cxn modelId="{9846B01E-A63B-C340-856E-EB1434147A54}" type="presParOf" srcId="{0B6335AB-B8F4-684E-80E8-56D559FAE665}" destId="{9677CB51-5D57-B14C-AC04-92E1496EEDE6}" srcOrd="0" destOrd="0" presId="urn:microsoft.com/office/officeart/2005/8/layout/vList2"/>
    <dgm:cxn modelId="{F78E8B47-EE5F-3648-8DE2-6EB74AD8887F}" type="presParOf" srcId="{0B6335AB-B8F4-684E-80E8-56D559FAE665}" destId="{37D0ECA7-7E08-DD49-B67E-56BEF03DD004}" srcOrd="1" destOrd="0" presId="urn:microsoft.com/office/officeart/2005/8/layout/vList2"/>
    <dgm:cxn modelId="{BD88106F-B4D1-E242-8A0B-9B982ACB1CFE}" type="presParOf" srcId="{0B6335AB-B8F4-684E-80E8-56D559FAE665}" destId="{6F1F0EFA-E68D-0F4F-A13B-43D93CCA90EB}" srcOrd="2" destOrd="0" presId="urn:microsoft.com/office/officeart/2005/8/layout/vList2"/>
    <dgm:cxn modelId="{D793A93C-F5FD-DE41-B777-95E26F1D421F}" type="presParOf" srcId="{0B6335AB-B8F4-684E-80E8-56D559FAE665}" destId="{F9BB3036-51DD-204A-8FE8-540E453DE01C}" srcOrd="3" destOrd="0" presId="urn:microsoft.com/office/officeart/2005/8/layout/vList2"/>
    <dgm:cxn modelId="{7A73C924-5663-B645-9FE1-6D49C7D8534E}" type="presParOf" srcId="{0B6335AB-B8F4-684E-80E8-56D559FAE665}" destId="{377A9BAF-5BA9-E347-BA62-41687EC7025B}" srcOrd="4" destOrd="0" presId="urn:microsoft.com/office/officeart/2005/8/layout/vList2"/>
    <dgm:cxn modelId="{4C964809-FDCD-5941-822E-181E0AF38EE3}" type="presParOf" srcId="{0B6335AB-B8F4-684E-80E8-56D559FAE665}" destId="{3CD91674-EB01-774C-A2D8-16F82C865C8A}" srcOrd="5" destOrd="0" presId="urn:microsoft.com/office/officeart/2005/8/layout/vList2"/>
    <dgm:cxn modelId="{CABB62F8-20AD-1847-A4FE-0939405994B1}" type="presParOf" srcId="{0B6335AB-B8F4-684E-80E8-56D559FAE665}" destId="{29B6195F-5656-BD49-B0E4-764ED84D3B3D}" srcOrd="6" destOrd="0" presId="urn:microsoft.com/office/officeart/2005/8/layout/vList2"/>
    <dgm:cxn modelId="{8DEB7769-75DD-5442-A0C0-7F387AA5286A}" type="presParOf" srcId="{0B6335AB-B8F4-684E-80E8-56D559FAE665}" destId="{61CAB707-5D3E-0947-9F50-3D80D261939E}"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7CB51-5D57-B14C-AC04-92E1496EEDE6}">
      <dsp:nvSpPr>
        <dsp:cNvPr id="0" name=""/>
        <dsp:cNvSpPr/>
      </dsp:nvSpPr>
      <dsp:spPr>
        <a:xfrm>
          <a:off x="0" y="61358"/>
          <a:ext cx="10081684" cy="4557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Withdrawal Agreement – EU (Withdrawal Agreement) Act 2020</a:t>
          </a:r>
          <a:endParaRPr lang="en-US" sz="1900" kern="1200"/>
        </a:p>
      </dsp:txBody>
      <dsp:txXfrm>
        <a:off x="22246" y="83604"/>
        <a:ext cx="10037192" cy="411223"/>
      </dsp:txXfrm>
    </dsp:sp>
    <dsp:sp modelId="{37D0ECA7-7E08-DD49-B67E-56BEF03DD004}">
      <dsp:nvSpPr>
        <dsp:cNvPr id="0" name=""/>
        <dsp:cNvSpPr/>
      </dsp:nvSpPr>
      <dsp:spPr>
        <a:xfrm>
          <a:off x="0" y="517073"/>
          <a:ext cx="10081684" cy="129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093"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kern="1200"/>
            <a:t>citizens’ rights (with direct effect)</a:t>
          </a:r>
          <a:endParaRPr lang="en-US" sz="1500" kern="1200"/>
        </a:p>
        <a:p>
          <a:pPr marL="114300" lvl="1" indent="-114300" algn="l" defTabSz="666750">
            <a:lnSpc>
              <a:spcPct val="90000"/>
            </a:lnSpc>
            <a:spcBef>
              <a:spcPct val="0"/>
            </a:spcBef>
            <a:spcAft>
              <a:spcPct val="20000"/>
            </a:spcAft>
            <a:buChar char="•"/>
          </a:pPr>
          <a:r>
            <a:rPr lang="en-GB" sz="1500" kern="1200"/>
            <a:t>‘hangover’ of EU membership</a:t>
          </a:r>
          <a:endParaRPr lang="en-US" sz="1500" kern="1200"/>
        </a:p>
        <a:p>
          <a:pPr marL="228600" lvl="2" indent="-114300" algn="l" defTabSz="666750">
            <a:lnSpc>
              <a:spcPct val="90000"/>
            </a:lnSpc>
            <a:spcBef>
              <a:spcPct val="0"/>
            </a:spcBef>
            <a:spcAft>
              <a:spcPct val="20000"/>
            </a:spcAft>
            <a:buChar char="•"/>
          </a:pPr>
          <a:r>
            <a:rPr lang="en-GB" sz="1500" kern="1200"/>
            <a:t>ongoing procedures</a:t>
          </a:r>
          <a:endParaRPr lang="en-US" sz="1500" kern="1200"/>
        </a:p>
        <a:p>
          <a:pPr marL="228600" lvl="2" indent="-114300" algn="l" defTabSz="666750">
            <a:lnSpc>
              <a:spcPct val="90000"/>
            </a:lnSpc>
            <a:spcBef>
              <a:spcPct val="0"/>
            </a:spcBef>
            <a:spcAft>
              <a:spcPct val="20000"/>
            </a:spcAft>
            <a:buChar char="•"/>
          </a:pPr>
          <a:r>
            <a:rPr lang="en-GB" sz="1500" kern="1200"/>
            <a:t>continued protection of IP rights, incl. geographic indications</a:t>
          </a:r>
          <a:endParaRPr lang="en-US" sz="1500" kern="1200"/>
        </a:p>
        <a:p>
          <a:pPr marL="114300" lvl="1" indent="-114300" algn="l" defTabSz="666750">
            <a:lnSpc>
              <a:spcPct val="90000"/>
            </a:lnSpc>
            <a:spcBef>
              <a:spcPct val="0"/>
            </a:spcBef>
            <a:spcAft>
              <a:spcPct val="20000"/>
            </a:spcAft>
            <a:buChar char="•"/>
          </a:pPr>
          <a:r>
            <a:rPr lang="en-GB" sz="1500" kern="1200"/>
            <a:t>potential ‘reach back’ of EU state aid rules in the Protocol on IRL/NI</a:t>
          </a:r>
          <a:endParaRPr lang="en-US" sz="1500" kern="1200"/>
        </a:p>
      </dsp:txBody>
      <dsp:txXfrm>
        <a:off x="0" y="517073"/>
        <a:ext cx="10081684" cy="1297889"/>
      </dsp:txXfrm>
    </dsp:sp>
    <dsp:sp modelId="{6F1F0EFA-E68D-0F4F-A13B-43D93CCA90EB}">
      <dsp:nvSpPr>
        <dsp:cNvPr id="0" name=""/>
        <dsp:cNvSpPr/>
      </dsp:nvSpPr>
      <dsp:spPr>
        <a:xfrm>
          <a:off x="0" y="1814963"/>
          <a:ext cx="10081684" cy="4557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Retained EU Law – EU (Withdrawal) Act 2018 (as amended)</a:t>
          </a:r>
          <a:endParaRPr lang="en-US" sz="1900" kern="1200"/>
        </a:p>
      </dsp:txBody>
      <dsp:txXfrm>
        <a:off x="22246" y="1837209"/>
        <a:ext cx="10037192" cy="411223"/>
      </dsp:txXfrm>
    </dsp:sp>
    <dsp:sp modelId="{F9BB3036-51DD-204A-8FE8-540E453DE01C}">
      <dsp:nvSpPr>
        <dsp:cNvPr id="0" name=""/>
        <dsp:cNvSpPr/>
      </dsp:nvSpPr>
      <dsp:spPr>
        <a:xfrm>
          <a:off x="0" y="2270678"/>
          <a:ext cx="10081684" cy="521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093"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kern="1200" dirty="0"/>
            <a:t>continued relevance of pre-Brexit case law</a:t>
          </a:r>
          <a:endParaRPr lang="en-US" sz="1500" kern="1200" dirty="0"/>
        </a:p>
        <a:p>
          <a:pPr marL="114300" lvl="1" indent="-114300" algn="l" defTabSz="666750">
            <a:lnSpc>
              <a:spcPct val="90000"/>
            </a:lnSpc>
            <a:spcBef>
              <a:spcPct val="0"/>
            </a:spcBef>
            <a:spcAft>
              <a:spcPct val="20000"/>
            </a:spcAft>
            <a:buChar char="•"/>
          </a:pPr>
          <a:r>
            <a:rPr lang="en-GB" sz="1500" kern="1200" dirty="0"/>
            <a:t>persuasive character of post-Brexit case law</a:t>
          </a:r>
          <a:endParaRPr lang="en-US" sz="1500" kern="1200" dirty="0"/>
        </a:p>
      </dsp:txBody>
      <dsp:txXfrm>
        <a:off x="0" y="2270678"/>
        <a:ext cx="10081684" cy="521122"/>
      </dsp:txXfrm>
    </dsp:sp>
    <dsp:sp modelId="{377A9BAF-5BA9-E347-BA62-41687EC7025B}">
      <dsp:nvSpPr>
        <dsp:cNvPr id="0" name=""/>
        <dsp:cNvSpPr/>
      </dsp:nvSpPr>
      <dsp:spPr>
        <a:xfrm>
          <a:off x="0" y="2791800"/>
          <a:ext cx="10081684" cy="4557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Trade and Cooperation Agreement (TCA) – EU (Future Relationship) Act 2020</a:t>
          </a:r>
          <a:endParaRPr lang="en-US" sz="1900" kern="1200"/>
        </a:p>
      </dsp:txBody>
      <dsp:txXfrm>
        <a:off x="22246" y="2814046"/>
        <a:ext cx="10037192" cy="411223"/>
      </dsp:txXfrm>
    </dsp:sp>
    <dsp:sp modelId="{3CD91674-EB01-774C-A2D8-16F82C865C8A}">
      <dsp:nvSpPr>
        <dsp:cNvPr id="0" name=""/>
        <dsp:cNvSpPr/>
      </dsp:nvSpPr>
      <dsp:spPr>
        <a:xfrm>
          <a:off x="0" y="3247515"/>
          <a:ext cx="10081684"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093"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kern="1200"/>
            <a:t>‘general implementation’ clause, s. 29 – automatic modification of domestic law, incl. retained EU law</a:t>
          </a:r>
          <a:endParaRPr lang="en-US" sz="1500" kern="1200"/>
        </a:p>
      </dsp:txBody>
      <dsp:txXfrm>
        <a:off x="0" y="3247515"/>
        <a:ext cx="10081684" cy="314640"/>
      </dsp:txXfrm>
    </dsp:sp>
    <dsp:sp modelId="{29B6195F-5656-BD49-B0E4-764ED84D3B3D}">
      <dsp:nvSpPr>
        <dsp:cNvPr id="0" name=""/>
        <dsp:cNvSpPr/>
      </dsp:nvSpPr>
      <dsp:spPr>
        <a:xfrm>
          <a:off x="0" y="3562155"/>
          <a:ext cx="10081684" cy="4557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UK Withdrawal from the European Union (Continuity) (Scotland) Act 2021</a:t>
          </a:r>
          <a:endParaRPr lang="en-US" sz="1900" kern="1200"/>
        </a:p>
      </dsp:txBody>
      <dsp:txXfrm>
        <a:off x="22246" y="3584401"/>
        <a:ext cx="10037192" cy="411223"/>
      </dsp:txXfrm>
    </dsp:sp>
    <dsp:sp modelId="{61CAB707-5D3E-0947-9F50-3D80D261939E}">
      <dsp:nvSpPr>
        <dsp:cNvPr id="0" name=""/>
        <dsp:cNvSpPr/>
      </dsp:nvSpPr>
      <dsp:spPr>
        <a:xfrm>
          <a:off x="0" y="4017870"/>
          <a:ext cx="10081684"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0093"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kern="1200"/>
            <a:t>s. 1 power to make provision corresponding to EU law</a:t>
          </a:r>
          <a:endParaRPr lang="en-US" sz="1500" kern="1200"/>
        </a:p>
      </dsp:txBody>
      <dsp:txXfrm>
        <a:off x="0" y="4017870"/>
        <a:ext cx="10081684" cy="3146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BF4AB5-01B8-F148-9375-ACDA1C44C336}" type="datetimeFigureOut">
              <a:rPr lang="en-GB" smtClean="0"/>
              <a:t>06/06/2022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5DEE71-F31D-9B45-A5B4-091B98F9BC98}" type="slidenum">
              <a:rPr lang="en-GB" smtClean="0"/>
              <a:t>‹#›</a:t>
            </a:fld>
            <a:endParaRPr lang="en-GB"/>
          </a:p>
        </p:txBody>
      </p:sp>
    </p:spTree>
    <p:extLst>
      <p:ext uri="{BB962C8B-B14F-4D97-AF65-F5344CB8AC3E}">
        <p14:creationId xmlns:p14="http://schemas.microsoft.com/office/powerpoint/2010/main" val="2614165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s. 5 (3) EUWA</a:t>
            </a:r>
          </a:p>
          <a:p>
            <a:endParaRPr lang="en-GB" dirty="0"/>
          </a:p>
          <a:p>
            <a:r>
              <a:rPr lang="en-GB" dirty="0"/>
              <a:t>Subsection (1) does not prevent the principle of the supremacy of EU law from applying to a modification made on or after exit day of any enactment or rule of law passed or made before exit day if the application of the principle is consistent with the intention of the modification.</a:t>
            </a:r>
          </a:p>
          <a:p>
            <a:endParaRPr lang="en-GB" dirty="0"/>
          </a:p>
          <a:p>
            <a:r>
              <a:rPr lang="en-GB" dirty="0"/>
              <a:t>Art 5 TCA:</a:t>
            </a:r>
          </a:p>
          <a:p>
            <a:r>
              <a:rPr lang="en-IE" dirty="0"/>
              <a:t>“nothing in this Agreement or any supplementing agreement shall be construed as conferring rights or imposing obligations on persons other than those created between the Parties under public international law, nor as permitting this Agreement or any supplementing agreement to be directly invoked in the domestic legal systems of the Parties.”</a:t>
            </a:r>
            <a:endParaRPr lang="en-GB" dirty="0"/>
          </a:p>
        </p:txBody>
      </p:sp>
      <p:sp>
        <p:nvSpPr>
          <p:cNvPr id="4" name="Slide Number Placeholder 3"/>
          <p:cNvSpPr>
            <a:spLocks noGrp="1"/>
          </p:cNvSpPr>
          <p:nvPr>
            <p:ph type="sldNum" sz="quarter" idx="5"/>
          </p:nvPr>
        </p:nvSpPr>
        <p:spPr/>
        <p:txBody>
          <a:bodyPr/>
          <a:lstStyle/>
          <a:p>
            <a:fld id="{465DEE71-F31D-9B45-A5B4-091B98F9BC98}" type="slidenum">
              <a:rPr lang="en-GB" smtClean="0"/>
              <a:t>11</a:t>
            </a:fld>
            <a:endParaRPr lang="en-GB"/>
          </a:p>
        </p:txBody>
      </p:sp>
    </p:spTree>
    <p:extLst>
      <p:ext uri="{BB962C8B-B14F-4D97-AF65-F5344CB8AC3E}">
        <p14:creationId xmlns:p14="http://schemas.microsoft.com/office/powerpoint/2010/main" val="3336254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Art </a:t>
            </a:r>
          </a:p>
        </p:txBody>
      </p:sp>
      <p:sp>
        <p:nvSpPr>
          <p:cNvPr id="4" name="Slide Number Placeholder 3"/>
          <p:cNvSpPr>
            <a:spLocks noGrp="1"/>
          </p:cNvSpPr>
          <p:nvPr>
            <p:ph type="sldNum" sz="quarter" idx="5"/>
          </p:nvPr>
        </p:nvSpPr>
        <p:spPr/>
        <p:txBody>
          <a:bodyPr/>
          <a:lstStyle/>
          <a:p>
            <a:fld id="{465DEE71-F31D-9B45-A5B4-091B98F9BC98}" type="slidenum">
              <a:rPr lang="en-GB" smtClean="0"/>
              <a:t>12</a:t>
            </a:fld>
            <a:endParaRPr lang="en-GB"/>
          </a:p>
        </p:txBody>
      </p:sp>
    </p:spTree>
    <p:extLst>
      <p:ext uri="{BB962C8B-B14F-4D97-AF65-F5344CB8AC3E}">
        <p14:creationId xmlns:p14="http://schemas.microsoft.com/office/powerpoint/2010/main" val="1930926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36569-2AAE-7FCE-375B-B7112AFB9CF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62167E09-6387-A647-10DC-064DBAF0A9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2A530E2F-526E-69B4-EE0E-D998FBA5A5DD}"/>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5" name="Footer Placeholder 4">
            <a:extLst>
              <a:ext uri="{FF2B5EF4-FFF2-40B4-BE49-F238E27FC236}">
                <a16:creationId xmlns:a16="http://schemas.microsoft.com/office/drawing/2014/main" id="{9D33E56B-61AF-E3BC-BF6D-19F905AA92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2FFC66-5435-752B-4E34-F876CF90FA83}"/>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676367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53AD8-CE3F-B339-B972-EE5F726C486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0213FC21-7FF5-ED3D-3845-68CC83AF497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03C99AC-D440-32EB-FC4F-1E31A1D26215}"/>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5" name="Footer Placeholder 4">
            <a:extLst>
              <a:ext uri="{FF2B5EF4-FFF2-40B4-BE49-F238E27FC236}">
                <a16:creationId xmlns:a16="http://schemas.microsoft.com/office/drawing/2014/main" id="{79B5188D-63A2-9F6C-F612-21C708E492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923A98-57CA-6125-E898-9512DDFCE20A}"/>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397626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8F3A3A-1E2D-4C58-0ED6-3176E7CEEB18}"/>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68E3BC8-6B95-93C3-26EE-A124167396E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01BF878-55A6-51AC-2F05-CD065AD13E4D}"/>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5" name="Footer Placeholder 4">
            <a:extLst>
              <a:ext uri="{FF2B5EF4-FFF2-40B4-BE49-F238E27FC236}">
                <a16:creationId xmlns:a16="http://schemas.microsoft.com/office/drawing/2014/main" id="{E6D3CD8F-D86A-40DF-8449-E2D39FF66D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D8BB0B-B2ED-99D3-AD60-06F69EEC0B09}"/>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399585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ext blank background">
    <p:spTree>
      <p:nvGrpSpPr>
        <p:cNvPr id="1" name=""/>
        <p:cNvGrpSpPr/>
        <p:nvPr/>
      </p:nvGrpSpPr>
      <p:grpSpPr>
        <a:xfrm>
          <a:off x="0" y="0"/>
          <a:ext cx="0" cy="0"/>
          <a:chOff x="0" y="0"/>
          <a:chExt cx="0" cy="0"/>
        </a:xfrm>
      </p:grpSpPr>
      <p:sp>
        <p:nvSpPr>
          <p:cNvPr id="4" name="Rectangle 3"/>
          <p:cNvSpPr/>
          <p:nvPr/>
        </p:nvSpPr>
        <p:spPr>
          <a:xfrm flipV="1">
            <a:off x="527051" y="5884864"/>
            <a:ext cx="11089216" cy="71437"/>
          </a:xfrm>
          <a:prstGeom prst="rect">
            <a:avLst/>
          </a:prstGeom>
          <a:solidFill>
            <a:srgbClr val="8223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a:solidFill>
                <a:prstClr val="white"/>
              </a:solidFill>
            </a:endParaRPr>
          </a:p>
        </p:txBody>
      </p:sp>
      <p:pic>
        <p:nvPicPr>
          <p:cNvPr id="5" name="Picture 3" descr="C:\Users\Rowan\Desktop\K7384 Maynooth University Logo_RGB_300d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051" y="6092826"/>
            <a:ext cx="19685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p:nvSpPr>
        <p:spPr bwMode="auto">
          <a:xfrm>
            <a:off x="9563100" y="6448425"/>
            <a:ext cx="15135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GB" altLang="en-US" sz="1100" b="1" dirty="0">
                <a:solidFill>
                  <a:prstClr val="black"/>
                </a:solidFill>
                <a:cs typeface="Arial" charset="0"/>
              </a:rPr>
              <a:t>maynoothuniversity.ie</a:t>
            </a:r>
            <a:endParaRPr lang="en-GB" altLang="en-US" sz="1800" b="1" dirty="0">
              <a:solidFill>
                <a:prstClr val="black"/>
              </a:solidFill>
              <a:cs typeface="Arial" charset="0"/>
            </a:endParaRPr>
          </a:p>
        </p:txBody>
      </p:sp>
      <p:sp>
        <p:nvSpPr>
          <p:cNvPr id="7" name="Text Placeholder 6"/>
          <p:cNvSpPr>
            <a:spLocks noGrp="1"/>
          </p:cNvSpPr>
          <p:nvPr>
            <p:ph type="body" sz="quarter" idx="10"/>
          </p:nvPr>
        </p:nvSpPr>
        <p:spPr>
          <a:xfrm>
            <a:off x="995081" y="620688"/>
            <a:ext cx="10081187" cy="1008112"/>
          </a:xfrm>
          <a:prstGeom prst="rect">
            <a:avLst/>
          </a:prstGeom>
        </p:spPr>
        <p:txBody>
          <a:bodyPr/>
          <a:lstStyle>
            <a:lvl1pPr marL="0" indent="0">
              <a:buNone/>
              <a:defRPr sz="4000" b="1">
                <a:solidFill>
                  <a:srgbClr val="822327"/>
                </a:solidFill>
                <a:latin typeface="+mn-lt"/>
              </a:defRPr>
            </a:lvl1pPr>
            <a:lvl3pPr>
              <a:defRPr>
                <a:solidFill>
                  <a:schemeClr val="bg1"/>
                </a:solidFill>
              </a:defRPr>
            </a:lvl3pPr>
          </a:lstStyle>
          <a:p>
            <a:pPr lvl="0"/>
            <a:r>
              <a:rPr lang="en-GB"/>
              <a:t>Click to edit Master text styles</a:t>
            </a:r>
          </a:p>
        </p:txBody>
      </p:sp>
      <p:sp>
        <p:nvSpPr>
          <p:cNvPr id="3" name="Content Placeholder 2"/>
          <p:cNvSpPr>
            <a:spLocks noGrp="1"/>
          </p:cNvSpPr>
          <p:nvPr>
            <p:ph sz="quarter" idx="11"/>
          </p:nvPr>
        </p:nvSpPr>
        <p:spPr>
          <a:xfrm>
            <a:off x="1007534" y="1844675"/>
            <a:ext cx="10081684" cy="3816350"/>
          </a:xfrm>
          <a:prstGeom prst="rect">
            <a:avLst/>
          </a:prstGeom>
        </p:spPr>
        <p:txBody>
          <a:bodyPr/>
          <a:lstStyle>
            <a:lvl1pPr marL="342900" indent="-342900">
              <a:buFont typeface="Arial" panose="020B0604020202020204" pitchFamily="34" charset="0"/>
              <a:buChar char="•"/>
              <a:defRPr sz="2400"/>
            </a:lvl1pPr>
          </a:lstStyle>
          <a:p>
            <a:pPr lvl="0"/>
            <a:r>
              <a:rPr lang="en-GB"/>
              <a:t>Click to edit Master text styles</a:t>
            </a:r>
          </a:p>
        </p:txBody>
      </p:sp>
    </p:spTree>
    <p:extLst>
      <p:ext uri="{BB962C8B-B14F-4D97-AF65-F5344CB8AC3E}">
        <p14:creationId xmlns:p14="http://schemas.microsoft.com/office/powerpoint/2010/main" val="6330852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Books">
    <p:spTree>
      <p:nvGrpSpPr>
        <p:cNvPr id="1" name=""/>
        <p:cNvGrpSpPr/>
        <p:nvPr/>
      </p:nvGrpSpPr>
      <p:grpSpPr>
        <a:xfrm>
          <a:off x="0" y="0"/>
          <a:ext cx="0" cy="0"/>
          <a:chOff x="0" y="0"/>
          <a:chExt cx="0" cy="0"/>
        </a:xfrm>
      </p:grpSpPr>
      <p:sp>
        <p:nvSpPr>
          <p:cNvPr id="5" name="Rectangle 4"/>
          <p:cNvSpPr/>
          <p:nvPr/>
        </p:nvSpPr>
        <p:spPr>
          <a:xfrm flipV="1">
            <a:off x="719668" y="6453189"/>
            <a:ext cx="4271433" cy="71437"/>
          </a:xfrm>
          <a:prstGeom prst="rect">
            <a:avLst/>
          </a:prstGeom>
          <a:solidFill>
            <a:srgbClr val="8223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a:solidFill>
                <a:prstClr val="white"/>
              </a:solidFill>
            </a:endParaRPr>
          </a:p>
        </p:txBody>
      </p:sp>
      <p:sp>
        <p:nvSpPr>
          <p:cNvPr id="6" name="Rectangle 5"/>
          <p:cNvSpPr/>
          <p:nvPr/>
        </p:nvSpPr>
        <p:spPr>
          <a:xfrm flipV="1">
            <a:off x="5344584" y="6453189"/>
            <a:ext cx="6239933" cy="71437"/>
          </a:xfrm>
          <a:prstGeom prst="rect">
            <a:avLst/>
          </a:prstGeom>
          <a:solidFill>
            <a:srgbClr val="82232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a:solidFill>
                <a:prstClr val="white"/>
              </a:solidFill>
            </a:endParaRPr>
          </a:p>
        </p:txBody>
      </p:sp>
      <p:pic>
        <p:nvPicPr>
          <p:cNvPr id="10" name="Picture 2" descr="C:\Users\Rowan\Documents\Maynooth\Powerpoint Template\K7384 Maynooth University Logo_RGB_300d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9184" y="115888"/>
            <a:ext cx="4191000"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7"/>
          <p:cNvSpPr>
            <a:spLocks noGrp="1"/>
          </p:cNvSpPr>
          <p:nvPr>
            <p:ph type="body" sz="quarter" idx="10"/>
          </p:nvPr>
        </p:nvSpPr>
        <p:spPr>
          <a:xfrm>
            <a:off x="815413" y="3140969"/>
            <a:ext cx="4032448" cy="2232025"/>
          </a:xfrm>
          <a:prstGeom prst="rect">
            <a:avLst/>
          </a:prstGeom>
        </p:spPr>
        <p:txBody>
          <a:bodyPr/>
          <a:lstStyle>
            <a:lvl1pPr marL="0" indent="0">
              <a:buNone/>
              <a:defRPr sz="4000" b="1">
                <a:solidFill>
                  <a:srgbClr val="822327"/>
                </a:solidFill>
                <a:latin typeface="+mn-lt"/>
              </a:defRPr>
            </a:lvl1pPr>
            <a:lvl3pPr>
              <a:defRPr>
                <a:solidFill>
                  <a:srgbClr val="822327"/>
                </a:solidFill>
              </a:defRPr>
            </a:lvl3pPr>
            <a:lvl5pPr marL="1828800" indent="0">
              <a:buNone/>
              <a:defRPr/>
            </a:lvl5pPr>
          </a:lstStyle>
          <a:p>
            <a:pPr lvl="0"/>
            <a:r>
              <a:rPr lang="en-GB"/>
              <a:t>Click to edit Master text styles</a:t>
            </a:r>
          </a:p>
        </p:txBody>
      </p:sp>
      <p:sp>
        <p:nvSpPr>
          <p:cNvPr id="7" name="Text Placeholder 6"/>
          <p:cNvSpPr>
            <a:spLocks noGrp="1"/>
          </p:cNvSpPr>
          <p:nvPr>
            <p:ph type="body" sz="quarter" idx="11"/>
          </p:nvPr>
        </p:nvSpPr>
        <p:spPr>
          <a:xfrm>
            <a:off x="814919" y="5661026"/>
            <a:ext cx="4032944" cy="720725"/>
          </a:xfrm>
          <a:prstGeom prst="rect">
            <a:avLst/>
          </a:prstGeom>
        </p:spPr>
        <p:txBody>
          <a:bodyPr/>
          <a:lstStyle>
            <a:lvl1pPr marL="0" indent="0">
              <a:buNone/>
              <a:defRPr sz="2400">
                <a:solidFill>
                  <a:srgbClr val="822327"/>
                </a:solidFill>
              </a:defRPr>
            </a:lvl1pPr>
          </a:lstStyle>
          <a:p>
            <a:pPr lvl="0"/>
            <a:r>
              <a:rPr lang="en-GB"/>
              <a:t>Click to edit Master text styles</a:t>
            </a:r>
          </a:p>
        </p:txBody>
      </p:sp>
    </p:spTree>
    <p:extLst>
      <p:ext uri="{BB962C8B-B14F-4D97-AF65-F5344CB8AC3E}">
        <p14:creationId xmlns:p14="http://schemas.microsoft.com/office/powerpoint/2010/main" val="1909940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02777-2423-7042-5807-069572A13B4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CB10C6F-6599-1AA4-7639-691AD4DDF73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1417C1E-8FEE-7CF9-A08C-E6C2F1DB1AF4}"/>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5" name="Footer Placeholder 4">
            <a:extLst>
              <a:ext uri="{FF2B5EF4-FFF2-40B4-BE49-F238E27FC236}">
                <a16:creationId xmlns:a16="http://schemas.microsoft.com/office/drawing/2014/main" id="{D0509D94-700E-1723-906F-5397FEA344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F0EAD6-1D86-5800-7768-D7EDA4AD7533}"/>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2100860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D716-7ACA-471F-CA69-F97FFB468BF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3DA7ED4-CD44-8028-B1CC-CBFF4047E2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5A1A262-E1BE-AD3E-D05E-9C82B478EDCC}"/>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5" name="Footer Placeholder 4">
            <a:extLst>
              <a:ext uri="{FF2B5EF4-FFF2-40B4-BE49-F238E27FC236}">
                <a16:creationId xmlns:a16="http://schemas.microsoft.com/office/drawing/2014/main" id="{8AF29BAB-866F-4D89-4F87-EC1602E003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FEDD62-6382-4A65-3F66-88204FC8F64D}"/>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226244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C60D7-E22B-FBFB-DD61-D4DFC4A56A4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452E681-9851-256D-916E-5A02D0059DD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0A0D41F-40AC-E162-FFA5-4C27091F8D0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256DCCC-C711-50C3-3B3B-CF05D030AE4F}"/>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6" name="Footer Placeholder 5">
            <a:extLst>
              <a:ext uri="{FF2B5EF4-FFF2-40B4-BE49-F238E27FC236}">
                <a16:creationId xmlns:a16="http://schemas.microsoft.com/office/drawing/2014/main" id="{930ADF61-E950-6ED0-379E-8A75658310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04BC1A-29CA-CC0E-79BE-44F63BB70749}"/>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3628507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6318-D162-F77D-0C60-EF29CF59EE1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B0ADC19C-28C1-1246-F791-92B8A7693A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B098EEC-4B69-D12D-49AD-18FC7F691BA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954D8F4-3887-E433-715F-DFB447CDBF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C8DF0FB-71CD-35C1-F12A-A17BF637150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89A48325-D9E8-5990-F609-F25D868E7832}"/>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8" name="Footer Placeholder 7">
            <a:extLst>
              <a:ext uri="{FF2B5EF4-FFF2-40B4-BE49-F238E27FC236}">
                <a16:creationId xmlns:a16="http://schemas.microsoft.com/office/drawing/2014/main" id="{4627DE4A-E414-97DF-3C53-65DF8BC8115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F066738-9361-B189-8C2C-E50796F6EE77}"/>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3204536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BE038-91E1-7EB8-FBA2-092FD321202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24652CC-3E92-C71E-0890-757547EF6195}"/>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4" name="Footer Placeholder 3">
            <a:extLst>
              <a:ext uri="{FF2B5EF4-FFF2-40B4-BE49-F238E27FC236}">
                <a16:creationId xmlns:a16="http://schemas.microsoft.com/office/drawing/2014/main" id="{394320D2-D83F-B01E-626F-7B0CE14EF21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E90AD0F-8F7E-A3B3-B726-EE9308197808}"/>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3964231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E4D3B3-DFFD-B621-A63A-0465188C5E61}"/>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3" name="Footer Placeholder 2">
            <a:extLst>
              <a:ext uri="{FF2B5EF4-FFF2-40B4-BE49-F238E27FC236}">
                <a16:creationId xmlns:a16="http://schemas.microsoft.com/office/drawing/2014/main" id="{FE6523BD-0F6B-5F8D-2C91-804088EF0E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60A81A-4DD3-807C-EA9C-3C27FB3B101A}"/>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3954948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947CE-1B47-FE20-4761-D3B29E7EF61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DC10B26C-BFE3-885F-6A75-A695A4640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E1FC225-4E2D-2456-2E94-C67C58C16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4380996-F374-2EB6-6157-FA80FEC7D052}"/>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6" name="Footer Placeholder 5">
            <a:extLst>
              <a:ext uri="{FF2B5EF4-FFF2-40B4-BE49-F238E27FC236}">
                <a16:creationId xmlns:a16="http://schemas.microsoft.com/office/drawing/2014/main" id="{0B28EDB6-FA93-A458-4AE0-9598D98E33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CF6268-8E3C-AB2B-1DF8-FF5099922017}"/>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190639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220E-AE7D-70D1-7CFA-836912F1B7A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ABCA3A7-61D7-C7DD-6D2C-EF250DDFEA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5E91C5-A951-DE05-28FA-7CE62C415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8CFFC9B-27A7-6E0B-61D1-B7539C9922BB}"/>
              </a:ext>
            </a:extLst>
          </p:cNvPr>
          <p:cNvSpPr>
            <a:spLocks noGrp="1"/>
          </p:cNvSpPr>
          <p:nvPr>
            <p:ph type="dt" sz="half" idx="10"/>
          </p:nvPr>
        </p:nvSpPr>
        <p:spPr/>
        <p:txBody>
          <a:bodyPr/>
          <a:lstStyle/>
          <a:p>
            <a:fld id="{CCEBA1AB-51F4-9C4B-AA1F-3F0C4A186E0B}" type="datetimeFigureOut">
              <a:rPr lang="en-GB" smtClean="0"/>
              <a:t>06/06/2022</a:t>
            </a:fld>
            <a:endParaRPr lang="en-GB"/>
          </a:p>
        </p:txBody>
      </p:sp>
      <p:sp>
        <p:nvSpPr>
          <p:cNvPr id="6" name="Footer Placeholder 5">
            <a:extLst>
              <a:ext uri="{FF2B5EF4-FFF2-40B4-BE49-F238E27FC236}">
                <a16:creationId xmlns:a16="http://schemas.microsoft.com/office/drawing/2014/main" id="{98B8A2E1-938F-2413-D59B-273146F8F1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5A9269-D26E-D992-7208-09F4B872BFB5}"/>
              </a:ext>
            </a:extLst>
          </p:cNvPr>
          <p:cNvSpPr>
            <a:spLocks noGrp="1"/>
          </p:cNvSpPr>
          <p:nvPr>
            <p:ph type="sldNum" sz="quarter" idx="12"/>
          </p:nvPr>
        </p:nvSpPr>
        <p:spPr/>
        <p:txBody>
          <a:bodyPr/>
          <a:lstStyle/>
          <a:p>
            <a:fld id="{8577B531-3807-3B4F-B4D3-111B20C4BDBE}" type="slidenum">
              <a:rPr lang="en-GB" smtClean="0"/>
              <a:t>‹#›</a:t>
            </a:fld>
            <a:endParaRPr lang="en-GB"/>
          </a:p>
        </p:txBody>
      </p:sp>
    </p:spTree>
    <p:extLst>
      <p:ext uri="{BB962C8B-B14F-4D97-AF65-F5344CB8AC3E}">
        <p14:creationId xmlns:p14="http://schemas.microsoft.com/office/powerpoint/2010/main" val="3952461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26967D-B049-3340-97ED-5D7731697C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5FB47AA-2149-1ED0-1EAA-CE0373C705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AE32520-924D-4973-92DC-F272EE42C3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BA1AB-51F4-9C4B-AA1F-3F0C4A186E0B}" type="datetimeFigureOut">
              <a:rPr lang="en-GB" smtClean="0"/>
              <a:t>06/06/2022</a:t>
            </a:fld>
            <a:endParaRPr lang="en-GB"/>
          </a:p>
        </p:txBody>
      </p:sp>
      <p:sp>
        <p:nvSpPr>
          <p:cNvPr id="5" name="Footer Placeholder 4">
            <a:extLst>
              <a:ext uri="{FF2B5EF4-FFF2-40B4-BE49-F238E27FC236}">
                <a16:creationId xmlns:a16="http://schemas.microsoft.com/office/drawing/2014/main" id="{3D2BC990-7170-7809-9A33-3F3F8ECC4F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E6D658B-99DC-4D1C-9DA0-130DCA3BA4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7B531-3807-3B4F-B4D3-111B20C4BDBE}" type="slidenum">
              <a:rPr lang="en-GB" smtClean="0"/>
              <a:t>‹#›</a:t>
            </a:fld>
            <a:endParaRPr lang="en-GB"/>
          </a:p>
        </p:txBody>
      </p:sp>
    </p:spTree>
    <p:extLst>
      <p:ext uri="{BB962C8B-B14F-4D97-AF65-F5344CB8AC3E}">
        <p14:creationId xmlns:p14="http://schemas.microsoft.com/office/powerpoint/2010/main" val="4219143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0695" y="2893126"/>
            <a:ext cx="11330609" cy="2637271"/>
          </a:xfrm>
        </p:spPr>
        <p:txBody>
          <a:bodyPr>
            <a:normAutofit/>
          </a:bodyPr>
          <a:lstStyle/>
          <a:p>
            <a:pPr>
              <a:lnSpc>
                <a:spcPct val="120000"/>
              </a:lnSpc>
              <a:spcAft>
                <a:spcPts val="600"/>
              </a:spcAft>
            </a:pPr>
            <a:r>
              <a:rPr lang="en-IE" dirty="0"/>
              <a:t>SPLG 2022: EU Law Update</a:t>
            </a:r>
          </a:p>
          <a:p>
            <a:r>
              <a:rPr lang="en-IE" sz="2800" dirty="0"/>
              <a:t>Prof Tobias Lock </a:t>
            </a:r>
          </a:p>
          <a:p>
            <a:r>
              <a:rPr lang="en-IE" sz="2800" dirty="0"/>
              <a:t>Jean Monnet Chair in EU </a:t>
            </a:r>
            <a:r>
              <a:rPr lang="en-IE" sz="2800" dirty="0" err="1"/>
              <a:t>Law&amp;Fundamental</a:t>
            </a:r>
            <a:r>
              <a:rPr lang="en-IE" sz="2800" dirty="0"/>
              <a:t> Rights</a:t>
            </a:r>
          </a:p>
          <a:p>
            <a:r>
              <a:rPr lang="en-IE" sz="2800" dirty="0" err="1"/>
              <a:t>tobias.lock@mu.ie</a:t>
            </a:r>
            <a:r>
              <a:rPr lang="en-IE" sz="2800" dirty="0"/>
              <a:t> </a:t>
            </a:r>
          </a:p>
        </p:txBody>
      </p:sp>
      <p:sp>
        <p:nvSpPr>
          <p:cNvPr id="3" name="Text Placeholder 2"/>
          <p:cNvSpPr>
            <a:spLocks noGrp="1"/>
          </p:cNvSpPr>
          <p:nvPr>
            <p:ph type="body" sz="quarter" idx="11"/>
          </p:nvPr>
        </p:nvSpPr>
        <p:spPr/>
        <p:txBody>
          <a:bodyPr/>
          <a:lstStyle/>
          <a:p>
            <a:endParaRPr lang="en-IE"/>
          </a:p>
        </p:txBody>
      </p:sp>
      <p:pic>
        <p:nvPicPr>
          <p:cNvPr id="4" name="Picture 3" descr="Graphical user interface, text, application&#10;&#10;Description automatically generated">
            <a:extLst>
              <a:ext uri="{FF2B5EF4-FFF2-40B4-BE49-F238E27FC236}">
                <a16:creationId xmlns:a16="http://schemas.microsoft.com/office/drawing/2014/main" id="{4ACAAF89-015A-984E-9983-E9AC65788FC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344139" y="5238531"/>
            <a:ext cx="4698826" cy="1034716"/>
          </a:xfrm>
          <a:prstGeom prst="rect">
            <a:avLst/>
          </a:prstGeom>
        </p:spPr>
      </p:pic>
    </p:spTree>
    <p:extLst>
      <p:ext uri="{BB962C8B-B14F-4D97-AF65-F5344CB8AC3E}">
        <p14:creationId xmlns:p14="http://schemas.microsoft.com/office/powerpoint/2010/main" val="26081332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9D95F1-79AB-251D-921F-5EF936C742FB}"/>
              </a:ext>
            </a:extLst>
          </p:cNvPr>
          <p:cNvSpPr>
            <a:spLocks noGrp="1"/>
          </p:cNvSpPr>
          <p:nvPr>
            <p:ph type="body" sz="quarter" idx="10"/>
          </p:nvPr>
        </p:nvSpPr>
        <p:spPr/>
        <p:txBody>
          <a:bodyPr/>
          <a:lstStyle/>
          <a:p>
            <a:pPr algn="ctr"/>
            <a:r>
              <a:rPr lang="en-GB" dirty="0"/>
              <a:t>Retained EU law</a:t>
            </a:r>
          </a:p>
        </p:txBody>
      </p:sp>
      <p:graphicFrame>
        <p:nvGraphicFramePr>
          <p:cNvPr id="4" name="Table 4">
            <a:extLst>
              <a:ext uri="{FF2B5EF4-FFF2-40B4-BE49-F238E27FC236}">
                <a16:creationId xmlns:a16="http://schemas.microsoft.com/office/drawing/2014/main" id="{7249DC69-F6FF-4FD1-C4EA-3A8F879C45A4}"/>
              </a:ext>
            </a:extLst>
          </p:cNvPr>
          <p:cNvGraphicFramePr>
            <a:graphicFrameLocks noGrp="1"/>
          </p:cNvGraphicFramePr>
          <p:nvPr>
            <p:ph sz="quarter" idx="11"/>
            <p:extLst>
              <p:ext uri="{D42A27DB-BD31-4B8C-83A1-F6EECF244321}">
                <p14:modId xmlns:p14="http://schemas.microsoft.com/office/powerpoint/2010/main" val="2492060489"/>
              </p:ext>
            </p:extLst>
          </p:nvPr>
        </p:nvGraphicFramePr>
        <p:xfrm>
          <a:off x="774449" y="2370651"/>
          <a:ext cx="10080624" cy="3108960"/>
        </p:xfrm>
        <a:graphic>
          <a:graphicData uri="http://schemas.openxmlformats.org/drawingml/2006/table">
            <a:tbl>
              <a:tblPr firstRow="1" bandRow="1">
                <a:tableStyleId>{5C22544A-7EE6-4342-B048-85BDC9FD1C3A}</a:tableStyleId>
              </a:tblPr>
              <a:tblGrid>
                <a:gridCol w="5040312">
                  <a:extLst>
                    <a:ext uri="{9D8B030D-6E8A-4147-A177-3AD203B41FA5}">
                      <a16:colId xmlns:a16="http://schemas.microsoft.com/office/drawing/2014/main" val="885933738"/>
                    </a:ext>
                  </a:extLst>
                </a:gridCol>
                <a:gridCol w="5040312">
                  <a:extLst>
                    <a:ext uri="{9D8B030D-6E8A-4147-A177-3AD203B41FA5}">
                      <a16:colId xmlns:a16="http://schemas.microsoft.com/office/drawing/2014/main" val="235723108"/>
                    </a:ext>
                  </a:extLst>
                </a:gridCol>
              </a:tblGrid>
              <a:tr h="345759">
                <a:tc>
                  <a:txBody>
                    <a:bodyPr/>
                    <a:lstStyle/>
                    <a:p>
                      <a:pPr algn="ctr"/>
                      <a:r>
                        <a:rPr lang="en-GB" dirty="0"/>
                        <a:t>Types of retained EU Law</a:t>
                      </a:r>
                    </a:p>
                  </a:txBody>
                  <a:tcPr/>
                </a:tc>
                <a:tc>
                  <a:txBody>
                    <a:bodyPr/>
                    <a:lstStyle/>
                    <a:p>
                      <a:pPr algn="ctr"/>
                      <a:r>
                        <a:rPr lang="en-GB" dirty="0"/>
                        <a:t>Examples</a:t>
                      </a:r>
                    </a:p>
                  </a:txBody>
                  <a:tcPr/>
                </a:tc>
                <a:extLst>
                  <a:ext uri="{0D108BD9-81ED-4DB2-BD59-A6C34878D82A}">
                    <a16:rowId xmlns:a16="http://schemas.microsoft.com/office/drawing/2014/main" val="4255918619"/>
                  </a:ext>
                </a:extLst>
              </a:tr>
              <a:tr h="1108324">
                <a:tc>
                  <a:txBody>
                    <a:bodyPr/>
                    <a:lstStyle/>
                    <a:p>
                      <a:r>
                        <a:rPr lang="en-GB" dirty="0"/>
                        <a:t>EU-derived domestic legislation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a:t>Implemented EU Directives</a:t>
                      </a:r>
                      <a:r>
                        <a:rPr lang="en-GB" dirty="0"/>
                        <a:t>, e.g. Equality Act 2010, Working Time Regulations 1998, The Town and Country Planning (Environmental Impact Assessment) (Scotland) Regulations 2017</a:t>
                      </a:r>
                    </a:p>
                  </a:txBody>
                  <a:tcPr/>
                </a:tc>
                <a:extLst>
                  <a:ext uri="{0D108BD9-81ED-4DB2-BD59-A6C34878D82A}">
                    <a16:rowId xmlns:a16="http://schemas.microsoft.com/office/drawing/2014/main" val="2417103760"/>
                  </a:ext>
                </a:extLst>
              </a:tr>
              <a:tr h="852557">
                <a:tc>
                  <a:txBody>
                    <a:bodyPr/>
                    <a:lstStyle/>
                    <a:p>
                      <a:r>
                        <a:rPr lang="en-GB" dirty="0"/>
                        <a:t>Direct EU legislation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a:t>EU Regulations</a:t>
                      </a:r>
                      <a:r>
                        <a:rPr lang="en-GB" b="0" dirty="0"/>
                        <a:t>, e.g. Regulation 261/2004 on air passenger rights (but also ‘Decisions’ and ‘tertiary EU legislation’)</a:t>
                      </a:r>
                      <a:endParaRPr lang="en-GB" b="1" dirty="0"/>
                    </a:p>
                  </a:txBody>
                  <a:tcPr/>
                </a:tc>
                <a:extLst>
                  <a:ext uri="{0D108BD9-81ED-4DB2-BD59-A6C34878D82A}">
                    <a16:rowId xmlns:a16="http://schemas.microsoft.com/office/drawing/2014/main" val="1972161641"/>
                  </a:ext>
                </a:extLst>
              </a:tr>
              <a:tr h="596790">
                <a:tc>
                  <a:txBody>
                    <a:bodyPr/>
                    <a:lstStyle/>
                    <a:p>
                      <a:r>
                        <a:rPr lang="en-GB" dirty="0"/>
                        <a:t>Rights etc. under section 2(1) of the ECA</a:t>
                      </a:r>
                    </a:p>
                  </a:txBody>
                  <a:tcPr/>
                </a:tc>
                <a:tc>
                  <a:txBody>
                    <a:bodyPr/>
                    <a:lstStyle/>
                    <a:p>
                      <a:r>
                        <a:rPr lang="en-GB" b="1" dirty="0"/>
                        <a:t>EU Treaties</a:t>
                      </a:r>
                      <a:r>
                        <a:rPr lang="en-GB" b="0" dirty="0"/>
                        <a:t> (exception: Charter of Fundamental Rights); also </a:t>
                      </a:r>
                      <a:r>
                        <a:rPr lang="en-GB" b="1" dirty="0"/>
                        <a:t>general principles of EU Law</a:t>
                      </a:r>
                    </a:p>
                  </a:txBody>
                  <a:tcPr/>
                </a:tc>
                <a:extLst>
                  <a:ext uri="{0D108BD9-81ED-4DB2-BD59-A6C34878D82A}">
                    <a16:rowId xmlns:a16="http://schemas.microsoft.com/office/drawing/2014/main" val="796496815"/>
                  </a:ext>
                </a:extLst>
              </a:tr>
            </a:tbl>
          </a:graphicData>
        </a:graphic>
      </p:graphicFrame>
      <p:sp>
        <p:nvSpPr>
          <p:cNvPr id="5" name="TextBox 4">
            <a:extLst>
              <a:ext uri="{FF2B5EF4-FFF2-40B4-BE49-F238E27FC236}">
                <a16:creationId xmlns:a16="http://schemas.microsoft.com/office/drawing/2014/main" id="{96A4C22E-052D-DCE9-42C8-CF9809C9EEF4}"/>
              </a:ext>
            </a:extLst>
          </p:cNvPr>
          <p:cNvSpPr txBox="1"/>
          <p:nvPr/>
        </p:nvSpPr>
        <p:spPr>
          <a:xfrm>
            <a:off x="503748" y="1712141"/>
            <a:ext cx="4575483" cy="369332"/>
          </a:xfrm>
          <a:prstGeom prst="rect">
            <a:avLst/>
          </a:prstGeom>
          <a:noFill/>
        </p:spPr>
        <p:txBody>
          <a:bodyPr wrap="none" rtlCol="0">
            <a:spAutoFit/>
          </a:bodyPr>
          <a:lstStyle/>
          <a:p>
            <a:r>
              <a:rPr lang="en-GB" dirty="0"/>
              <a:t>European Union (Withdrawal) Act 2018, ss. 2-4</a:t>
            </a:r>
          </a:p>
        </p:txBody>
      </p:sp>
      <p:sp>
        <p:nvSpPr>
          <p:cNvPr id="6" name="TextBox 5">
            <a:extLst>
              <a:ext uri="{FF2B5EF4-FFF2-40B4-BE49-F238E27FC236}">
                <a16:creationId xmlns:a16="http://schemas.microsoft.com/office/drawing/2014/main" id="{6FF2E376-2738-B1E0-0CC0-A31115B9EC33}"/>
              </a:ext>
            </a:extLst>
          </p:cNvPr>
          <p:cNvSpPr txBox="1"/>
          <p:nvPr/>
        </p:nvSpPr>
        <p:spPr>
          <a:xfrm rot="731718">
            <a:off x="8088646" y="1123478"/>
            <a:ext cx="4021953"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b="1" dirty="0">
                <a:solidFill>
                  <a:srgbClr val="FF0000"/>
                </a:solidFill>
                <a:latin typeface="Courier" pitchFamily="2" charset="0"/>
              </a:rPr>
              <a:t>Supremacy </a:t>
            </a:r>
            <a:r>
              <a:rPr lang="en-GB" dirty="0">
                <a:solidFill>
                  <a:srgbClr val="FF0000"/>
                </a:solidFill>
                <a:latin typeface="Courier" pitchFamily="2" charset="0"/>
              </a:rPr>
              <a:t>over domestic law passed or made before </a:t>
            </a:r>
          </a:p>
          <a:p>
            <a:r>
              <a:rPr lang="en-GB" dirty="0">
                <a:solidFill>
                  <a:srgbClr val="FF0000"/>
                </a:solidFill>
                <a:latin typeface="Courier" pitchFamily="2" charset="0"/>
              </a:rPr>
              <a:t>IP completion day (31 December 2020 at 11pm) </a:t>
            </a:r>
          </a:p>
        </p:txBody>
      </p:sp>
    </p:spTree>
    <p:extLst>
      <p:ext uri="{BB962C8B-B14F-4D97-AF65-F5344CB8AC3E}">
        <p14:creationId xmlns:p14="http://schemas.microsoft.com/office/powerpoint/2010/main" val="34722965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58A334-F437-D267-3228-C531E2171854}"/>
              </a:ext>
            </a:extLst>
          </p:cNvPr>
          <p:cNvSpPr>
            <a:spLocks noGrp="1"/>
          </p:cNvSpPr>
          <p:nvPr>
            <p:ph type="body" sz="quarter" idx="10"/>
          </p:nvPr>
        </p:nvSpPr>
        <p:spPr/>
        <p:txBody>
          <a:bodyPr/>
          <a:lstStyle/>
          <a:p>
            <a:pPr algn="ctr"/>
            <a:r>
              <a:rPr lang="en-GB" dirty="0"/>
              <a:t>Retained EU Law</a:t>
            </a:r>
          </a:p>
        </p:txBody>
      </p:sp>
      <p:sp>
        <p:nvSpPr>
          <p:cNvPr id="3" name="Content Placeholder 2">
            <a:extLst>
              <a:ext uri="{FF2B5EF4-FFF2-40B4-BE49-F238E27FC236}">
                <a16:creationId xmlns:a16="http://schemas.microsoft.com/office/drawing/2014/main" id="{9EBA1A1D-BF43-0C29-EAE4-AAFEA86A3351}"/>
              </a:ext>
            </a:extLst>
          </p:cNvPr>
          <p:cNvSpPr>
            <a:spLocks noGrp="1"/>
          </p:cNvSpPr>
          <p:nvPr>
            <p:ph sz="quarter" idx="11"/>
          </p:nvPr>
        </p:nvSpPr>
        <p:spPr>
          <a:xfrm>
            <a:off x="182177" y="1520577"/>
            <a:ext cx="8537158" cy="4592124"/>
          </a:xfrm>
        </p:spPr>
        <p:txBody>
          <a:bodyPr>
            <a:normAutofit lnSpcReduction="10000"/>
          </a:bodyPr>
          <a:lstStyle/>
          <a:p>
            <a:pPr marL="0" indent="0">
              <a:buNone/>
            </a:pPr>
            <a:r>
              <a:rPr lang="en-GB" i="1" dirty="0"/>
              <a:t>Lipton v BA City Flyer Ltd. </a:t>
            </a:r>
            <a:r>
              <a:rPr lang="en-GB" dirty="0"/>
              <a:t>[2021] EWCA </a:t>
            </a:r>
            <a:r>
              <a:rPr lang="en-GB" dirty="0" err="1"/>
              <a:t>Civ</a:t>
            </a:r>
            <a:r>
              <a:rPr lang="en-GB" dirty="0"/>
              <a:t> 454</a:t>
            </a:r>
          </a:p>
          <a:p>
            <a:r>
              <a:rPr lang="en-GB" dirty="0"/>
              <a:t>interpretation of Regulation 264/2004 (flight passenger rights)</a:t>
            </a:r>
            <a:br>
              <a:rPr lang="en-GB" dirty="0"/>
            </a:br>
            <a:r>
              <a:rPr lang="en-GB" dirty="0"/>
              <a:t>= direct EU legislation</a:t>
            </a:r>
          </a:p>
          <a:p>
            <a:r>
              <a:rPr lang="en-GB" dirty="0"/>
              <a:t>Had been amended according to s. 8 EUWA (by way of regulations)</a:t>
            </a:r>
          </a:p>
          <a:p>
            <a:pPr lvl="1"/>
            <a:r>
              <a:rPr lang="en-GB" dirty="0"/>
              <a:t>EWCA did not pronounce on whether these amendments affected the operation of ‘supremacy’ principle</a:t>
            </a:r>
          </a:p>
          <a:p>
            <a:pPr lvl="2"/>
            <a:r>
              <a:rPr lang="en-GB" dirty="0"/>
              <a:t>Test: was the application of supremacy consistent with the intention of the modification (s. 5 (3) EUWA)?</a:t>
            </a:r>
          </a:p>
          <a:p>
            <a:r>
              <a:rPr lang="en-GB" dirty="0"/>
              <a:t>Relationship with the Trade and Cooperation Agreement (TCA)?</a:t>
            </a:r>
          </a:p>
          <a:p>
            <a:pPr lvl="1"/>
            <a:r>
              <a:rPr lang="en-GB" dirty="0"/>
              <a:t>Art 5 TCA: no direct effect</a:t>
            </a:r>
          </a:p>
          <a:p>
            <a:pPr lvl="1"/>
            <a:r>
              <a:rPr lang="en-GB" dirty="0"/>
              <a:t>But: s. 29 (1) EU (Future Relationship) Act 2020</a:t>
            </a:r>
            <a:br>
              <a:rPr lang="en-GB" dirty="0"/>
            </a:br>
            <a:r>
              <a:rPr lang="en-GB" dirty="0"/>
              <a:t>= ‘automatic modification’</a:t>
            </a:r>
          </a:p>
        </p:txBody>
      </p:sp>
      <p:sp>
        <p:nvSpPr>
          <p:cNvPr id="4" name="TextBox 3">
            <a:extLst>
              <a:ext uri="{FF2B5EF4-FFF2-40B4-BE49-F238E27FC236}">
                <a16:creationId xmlns:a16="http://schemas.microsoft.com/office/drawing/2014/main" id="{C857C37F-7F79-3568-FC7E-793E6E827174}"/>
              </a:ext>
            </a:extLst>
          </p:cNvPr>
          <p:cNvSpPr txBox="1"/>
          <p:nvPr/>
        </p:nvSpPr>
        <p:spPr>
          <a:xfrm>
            <a:off x="8524126" y="1628800"/>
            <a:ext cx="3667874" cy="42473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solidFill>
                  <a:srgbClr val="FF0000"/>
                </a:solidFill>
              </a:rPr>
              <a:t>s. 29 (1)</a:t>
            </a:r>
          </a:p>
          <a:p>
            <a:r>
              <a:rPr lang="en-GB" dirty="0">
                <a:solidFill>
                  <a:srgbClr val="FF0000"/>
                </a:solidFill>
              </a:rPr>
              <a:t>Existing domestic law has effect on and after the relevant day </a:t>
            </a:r>
            <a:r>
              <a:rPr lang="en-GB" b="1" dirty="0">
                <a:solidFill>
                  <a:srgbClr val="FF0000"/>
                </a:solidFill>
              </a:rPr>
              <a:t>with such modifications as are required for the purposes of implementing in that law the Trade and Cooperation Agreement</a:t>
            </a:r>
            <a:r>
              <a:rPr lang="en-GB" dirty="0">
                <a:solidFill>
                  <a:srgbClr val="FF0000"/>
                </a:solidFill>
              </a:rPr>
              <a:t> […] so far as the agreement concerned is not otherwise so implemented and so far as such implementation is necessary for the purposes of complying with the international obligations of the United Kingdom under the agreement.</a:t>
            </a:r>
          </a:p>
          <a:p>
            <a:endParaRPr lang="en-GB" dirty="0"/>
          </a:p>
        </p:txBody>
      </p:sp>
    </p:spTree>
    <p:extLst>
      <p:ext uri="{BB962C8B-B14F-4D97-AF65-F5344CB8AC3E}">
        <p14:creationId xmlns:p14="http://schemas.microsoft.com/office/powerpoint/2010/main" val="35711492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58A334-F437-D267-3228-C531E2171854}"/>
              </a:ext>
            </a:extLst>
          </p:cNvPr>
          <p:cNvSpPr>
            <a:spLocks noGrp="1"/>
          </p:cNvSpPr>
          <p:nvPr>
            <p:ph type="body" sz="quarter" idx="10"/>
          </p:nvPr>
        </p:nvSpPr>
        <p:spPr/>
        <p:txBody>
          <a:bodyPr/>
          <a:lstStyle/>
          <a:p>
            <a:pPr algn="ctr"/>
            <a:r>
              <a:rPr lang="en-GB" dirty="0"/>
              <a:t>Retained EU Law</a:t>
            </a:r>
          </a:p>
        </p:txBody>
      </p:sp>
      <p:sp>
        <p:nvSpPr>
          <p:cNvPr id="3" name="Content Placeholder 2">
            <a:extLst>
              <a:ext uri="{FF2B5EF4-FFF2-40B4-BE49-F238E27FC236}">
                <a16:creationId xmlns:a16="http://schemas.microsoft.com/office/drawing/2014/main" id="{9EBA1A1D-BF43-0C29-EAE4-AAFEA86A3351}"/>
              </a:ext>
            </a:extLst>
          </p:cNvPr>
          <p:cNvSpPr>
            <a:spLocks noGrp="1"/>
          </p:cNvSpPr>
          <p:nvPr>
            <p:ph sz="quarter" idx="11"/>
          </p:nvPr>
        </p:nvSpPr>
        <p:spPr>
          <a:xfrm>
            <a:off x="383515" y="1302267"/>
            <a:ext cx="7941406" cy="4253465"/>
          </a:xfrm>
        </p:spPr>
        <p:txBody>
          <a:bodyPr>
            <a:normAutofit/>
          </a:bodyPr>
          <a:lstStyle/>
          <a:p>
            <a:pPr marL="0" indent="0">
              <a:buNone/>
            </a:pPr>
            <a:r>
              <a:rPr lang="en-GB" i="1" dirty="0"/>
              <a:t>Lipton v BA City Flyer Ltd. </a:t>
            </a:r>
            <a:r>
              <a:rPr lang="en-GB" dirty="0"/>
              <a:t>[2021] EWCA </a:t>
            </a:r>
            <a:r>
              <a:rPr lang="en-GB" dirty="0" err="1"/>
              <a:t>Civ</a:t>
            </a:r>
            <a:r>
              <a:rPr lang="en-GB" dirty="0"/>
              <a:t> 454</a:t>
            </a:r>
          </a:p>
          <a:p>
            <a:r>
              <a:rPr lang="en-GB" dirty="0"/>
              <a:t>Relationship with the Trade and Cooperation Agreement (TCA)?</a:t>
            </a:r>
          </a:p>
          <a:p>
            <a:pPr lvl="1"/>
            <a:r>
              <a:rPr lang="en-GB" dirty="0"/>
              <a:t>Art 5 TCA: no direct effect</a:t>
            </a:r>
          </a:p>
          <a:p>
            <a:pPr lvl="1"/>
            <a:r>
              <a:rPr lang="en-GB" dirty="0"/>
              <a:t>But: s. 29 (1) EU (Future Relationship) Act 2020</a:t>
            </a:r>
          </a:p>
          <a:p>
            <a:pPr lvl="1"/>
            <a:r>
              <a:rPr lang="en-GB" dirty="0">
                <a:solidFill>
                  <a:srgbClr val="7030A0"/>
                </a:solidFill>
              </a:rPr>
              <a:t>Art 438 TCA</a:t>
            </a:r>
          </a:p>
        </p:txBody>
      </p:sp>
      <p:sp>
        <p:nvSpPr>
          <p:cNvPr id="6" name="TextBox 5">
            <a:extLst>
              <a:ext uri="{FF2B5EF4-FFF2-40B4-BE49-F238E27FC236}">
                <a16:creationId xmlns:a16="http://schemas.microsoft.com/office/drawing/2014/main" id="{C9C890C1-4097-69DD-238C-25A777912E17}"/>
              </a:ext>
            </a:extLst>
          </p:cNvPr>
          <p:cNvSpPr txBox="1"/>
          <p:nvPr/>
        </p:nvSpPr>
        <p:spPr>
          <a:xfrm>
            <a:off x="8167861" y="782120"/>
            <a:ext cx="3631894" cy="5293757"/>
          </a:xfrm>
          <a:prstGeom prst="rect">
            <a:avLst/>
          </a:prstGeom>
          <a:noFill/>
        </p:spPr>
        <p:txBody>
          <a:bodyPr wrap="square" rtlCol="0">
            <a:spAutoFit/>
          </a:bodyPr>
          <a:lstStyle/>
          <a:p>
            <a:r>
              <a:rPr lang="en-GB" sz="2000" dirty="0">
                <a:solidFill>
                  <a:srgbClr val="7030A0"/>
                </a:solidFill>
              </a:rPr>
              <a:t>Article 438</a:t>
            </a:r>
          </a:p>
          <a:p>
            <a:r>
              <a:rPr lang="en-GB" sz="2000" dirty="0">
                <a:solidFill>
                  <a:srgbClr val="7030A0"/>
                </a:solidFill>
              </a:rPr>
              <a:t>Consumer protection</a:t>
            </a:r>
          </a:p>
          <a:p>
            <a:r>
              <a:rPr lang="en-GB" sz="2000" dirty="0">
                <a:solidFill>
                  <a:srgbClr val="7030A0"/>
                </a:solidFill>
              </a:rPr>
              <a:t>1.   The Parties share the objective of achieving a high level of consumer protection and shall cooperate to that effect.</a:t>
            </a:r>
          </a:p>
          <a:p>
            <a:r>
              <a:rPr lang="en-GB" sz="2000" dirty="0">
                <a:solidFill>
                  <a:srgbClr val="7030A0"/>
                </a:solidFill>
              </a:rPr>
              <a:t>2.   The Parties shall ensure that effective and non-discriminatory measures are taken to protect the interests of consumers in air transport. Such measures shall include […] compensation in case of denied boarding, cancellation or delays, and efficient complaint handling procedures.</a:t>
            </a:r>
          </a:p>
          <a:p>
            <a:r>
              <a:rPr lang="en-GB" sz="2000" dirty="0">
                <a:solidFill>
                  <a:srgbClr val="7030A0"/>
                </a:solidFill>
              </a:rPr>
              <a:t>3.   […]</a:t>
            </a:r>
          </a:p>
          <a:p>
            <a:endParaRPr lang="en-GB" dirty="0"/>
          </a:p>
        </p:txBody>
      </p:sp>
      <p:sp>
        <p:nvSpPr>
          <p:cNvPr id="4" name="TextBox 3">
            <a:extLst>
              <a:ext uri="{FF2B5EF4-FFF2-40B4-BE49-F238E27FC236}">
                <a16:creationId xmlns:a16="http://schemas.microsoft.com/office/drawing/2014/main" id="{890149A1-EEF5-9334-4FB7-AFBEC12230C0}"/>
              </a:ext>
            </a:extLst>
          </p:cNvPr>
          <p:cNvSpPr txBox="1"/>
          <p:nvPr/>
        </p:nvSpPr>
        <p:spPr>
          <a:xfrm>
            <a:off x="781878" y="4081670"/>
            <a:ext cx="6122505" cy="132343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000" u="sng" dirty="0">
                <a:latin typeface="Courier" pitchFamily="2" charset="0"/>
              </a:rPr>
              <a:t>Scottish courts</a:t>
            </a:r>
            <a:r>
              <a:rPr lang="en-GB" sz="2000" dirty="0">
                <a:latin typeface="Courier" pitchFamily="2" charset="0"/>
              </a:rPr>
              <a:t> – have applied retained EU law and retained EU case law, e.g.</a:t>
            </a:r>
            <a:r>
              <a:rPr lang="en-IE" sz="2000" b="1" dirty="0">
                <a:latin typeface="Courier" pitchFamily="2" charset="0"/>
              </a:rPr>
              <a:t>Outer House, </a:t>
            </a:r>
            <a:r>
              <a:rPr lang="en-IE" sz="2000" b="1" i="1" dirty="0">
                <a:latin typeface="Courier" pitchFamily="2" charset="0"/>
              </a:rPr>
              <a:t>Trees for Life </a:t>
            </a:r>
            <a:r>
              <a:rPr lang="en-IE" sz="2000" b="1" dirty="0">
                <a:latin typeface="Courier" pitchFamily="2" charset="0"/>
              </a:rPr>
              <a:t>[2021] CSOH 108</a:t>
            </a:r>
          </a:p>
        </p:txBody>
      </p:sp>
    </p:spTree>
    <p:extLst>
      <p:ext uri="{BB962C8B-B14F-4D97-AF65-F5344CB8AC3E}">
        <p14:creationId xmlns:p14="http://schemas.microsoft.com/office/powerpoint/2010/main" val="7618222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FEBF6D-5680-8264-5006-48DF8B8BB560}"/>
              </a:ext>
            </a:extLst>
          </p:cNvPr>
          <p:cNvSpPr>
            <a:spLocks noGrp="1"/>
          </p:cNvSpPr>
          <p:nvPr>
            <p:ph type="body" sz="quarter" idx="10"/>
          </p:nvPr>
        </p:nvSpPr>
        <p:spPr/>
        <p:txBody>
          <a:bodyPr/>
          <a:lstStyle/>
          <a:p>
            <a:pPr algn="ctr"/>
            <a:r>
              <a:rPr lang="en-GB" dirty="0"/>
              <a:t>Retained EU case law</a:t>
            </a:r>
          </a:p>
        </p:txBody>
      </p:sp>
      <p:sp>
        <p:nvSpPr>
          <p:cNvPr id="3" name="Content Placeholder 2">
            <a:extLst>
              <a:ext uri="{FF2B5EF4-FFF2-40B4-BE49-F238E27FC236}">
                <a16:creationId xmlns:a16="http://schemas.microsoft.com/office/drawing/2014/main" id="{C2189FFE-D58C-10E0-93BF-03B8111E959C}"/>
              </a:ext>
            </a:extLst>
          </p:cNvPr>
          <p:cNvSpPr>
            <a:spLocks noGrp="1"/>
          </p:cNvSpPr>
          <p:nvPr>
            <p:ph sz="quarter" idx="11"/>
          </p:nvPr>
        </p:nvSpPr>
        <p:spPr>
          <a:xfrm>
            <a:off x="941944" y="1497049"/>
            <a:ext cx="10081684" cy="4150724"/>
          </a:xfrm>
        </p:spPr>
        <p:txBody>
          <a:bodyPr>
            <a:normAutofit fontScale="85000" lnSpcReduction="20000"/>
          </a:bodyPr>
          <a:lstStyle/>
          <a:p>
            <a:pPr marL="0" indent="0">
              <a:buNone/>
            </a:pPr>
            <a:r>
              <a:rPr lang="en-GB" dirty="0"/>
              <a:t>S. 6 (7) EUWA 2018:</a:t>
            </a:r>
          </a:p>
          <a:p>
            <a:pPr marL="0" indent="0">
              <a:buNone/>
            </a:pPr>
            <a:r>
              <a:rPr lang="en-GB" dirty="0"/>
              <a:t>“retained EU case law” means any principles laid down by, and any decisions of, the European Court, as they have effect in EU law immediately before exit day and so far as they—</a:t>
            </a:r>
          </a:p>
          <a:p>
            <a:pPr marL="0" indent="0">
              <a:buNone/>
            </a:pPr>
            <a:r>
              <a:rPr lang="en-GB" dirty="0"/>
              <a:t>(a) relate to anything to which section 2, 3 or 4 applies, and</a:t>
            </a:r>
          </a:p>
          <a:p>
            <a:pPr marL="0" indent="0">
              <a:buNone/>
            </a:pPr>
            <a:r>
              <a:rPr lang="en-GB" dirty="0"/>
              <a:t>(b) are not excluded by section 5 or Schedule 1</a:t>
            </a:r>
          </a:p>
          <a:p>
            <a:pPr marL="0" indent="0">
              <a:buNone/>
            </a:pPr>
            <a:r>
              <a:rPr lang="en-GB" b="1" dirty="0"/>
              <a:t>S. 6 (3) EUWA 2018</a:t>
            </a:r>
          </a:p>
          <a:p>
            <a:r>
              <a:rPr lang="en-GB" dirty="0"/>
              <a:t>Supreme Court &amp; High Court of Justiciary not bound by any retained EU case law</a:t>
            </a:r>
          </a:p>
          <a:p>
            <a:r>
              <a:rPr lang="en-GB" dirty="0"/>
              <a:t>extended to EWCA, Inner House &amp; NICA (plus a few more) by the European Union (Withdrawal) Act 2018 (Relevant Court) (Retained EU Case Law) Regulations 2020</a:t>
            </a:r>
          </a:p>
          <a:p>
            <a:pPr marL="0" indent="0">
              <a:buNone/>
            </a:pPr>
            <a:r>
              <a:rPr lang="en-GB" dirty="0"/>
              <a:t>s. 6 (5) EUWA 2018: ‘In deciding whether to depart from any retained EU case law, the Supreme Court or the High Court of Justiciary must apply the same test as it would apply in deciding whether to depart from its own case law.’</a:t>
            </a:r>
          </a:p>
          <a:p>
            <a:r>
              <a:rPr lang="en-GB" dirty="0"/>
              <a:t>same applies to Inner House, EWCA, etc.</a:t>
            </a:r>
          </a:p>
        </p:txBody>
      </p:sp>
    </p:spTree>
    <p:extLst>
      <p:ext uri="{BB962C8B-B14F-4D97-AF65-F5344CB8AC3E}">
        <p14:creationId xmlns:p14="http://schemas.microsoft.com/office/powerpoint/2010/main" val="17084653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EFC27EC-B405-1E55-06A1-25A165E9FBB9}"/>
              </a:ext>
            </a:extLst>
          </p:cNvPr>
          <p:cNvSpPr>
            <a:spLocks noGrp="1"/>
          </p:cNvSpPr>
          <p:nvPr>
            <p:ph type="body" sz="quarter" idx="10"/>
          </p:nvPr>
        </p:nvSpPr>
        <p:spPr/>
        <p:txBody>
          <a:bodyPr/>
          <a:lstStyle/>
          <a:p>
            <a:pPr algn="ctr"/>
            <a:r>
              <a:rPr lang="en-GB" dirty="0"/>
              <a:t>Retained EU case law</a:t>
            </a:r>
          </a:p>
        </p:txBody>
      </p:sp>
      <p:sp>
        <p:nvSpPr>
          <p:cNvPr id="3" name="Content Placeholder 2">
            <a:extLst>
              <a:ext uri="{FF2B5EF4-FFF2-40B4-BE49-F238E27FC236}">
                <a16:creationId xmlns:a16="http://schemas.microsoft.com/office/drawing/2014/main" id="{07C00E86-831D-542D-F6C3-2A38FD796CEB}"/>
              </a:ext>
            </a:extLst>
          </p:cNvPr>
          <p:cNvSpPr>
            <a:spLocks noGrp="1"/>
          </p:cNvSpPr>
          <p:nvPr>
            <p:ph sz="quarter" idx="11"/>
          </p:nvPr>
        </p:nvSpPr>
        <p:spPr>
          <a:xfrm>
            <a:off x="1007534" y="1427967"/>
            <a:ext cx="10081684" cy="4233058"/>
          </a:xfrm>
        </p:spPr>
        <p:txBody>
          <a:bodyPr>
            <a:normAutofit lnSpcReduction="10000"/>
          </a:bodyPr>
          <a:lstStyle/>
          <a:p>
            <a:pPr marL="0" indent="0">
              <a:buNone/>
            </a:pPr>
            <a:r>
              <a:rPr lang="en-GB" dirty="0"/>
              <a:t>Criteria for departure from retained EU case law: </a:t>
            </a:r>
            <a:r>
              <a:rPr lang="en-GB" i="1" dirty="0"/>
              <a:t>Warner v TuneIn </a:t>
            </a:r>
            <a:r>
              <a:rPr lang="en-GB" dirty="0"/>
              <a:t>EWCA [2021] EWCA </a:t>
            </a:r>
            <a:r>
              <a:rPr lang="en-GB" dirty="0" err="1"/>
              <a:t>Civ</a:t>
            </a:r>
            <a:r>
              <a:rPr lang="en-GB" dirty="0"/>
              <a:t> 441</a:t>
            </a:r>
          </a:p>
          <a:p>
            <a:r>
              <a:rPr lang="en-GB" dirty="0"/>
              <a:t>Substantive question: what is ‘communication to the public’?</a:t>
            </a:r>
          </a:p>
          <a:p>
            <a:r>
              <a:rPr lang="en-GB" dirty="0"/>
              <a:t>EU derived domestic legislation at issue (right of communication to the public, Information Society Directive, s. 20 Copyright Designs and Patent Act 1988)</a:t>
            </a:r>
          </a:p>
          <a:p>
            <a:r>
              <a:rPr lang="en-GB" dirty="0"/>
              <a:t>long line of CJEU case law on this matter (24 decisions of ‘retained EU case law’ altogether + 1 decision handed down after IP completion day)</a:t>
            </a:r>
          </a:p>
          <a:p>
            <a:pPr marL="0" indent="0">
              <a:buNone/>
            </a:pPr>
            <a:r>
              <a:rPr lang="en-GB" dirty="0"/>
              <a:t>Should EWCA depart from the jurisprudence of the CJEU?</a:t>
            </a:r>
          </a:p>
          <a:p>
            <a:r>
              <a:rPr lang="en-GB" dirty="0"/>
              <a:t>consistent case law of UKSC and HL that ‘this is a power to be exercised with great caution’</a:t>
            </a:r>
          </a:p>
          <a:p>
            <a:endParaRPr lang="en-GB" dirty="0"/>
          </a:p>
        </p:txBody>
      </p:sp>
    </p:spTree>
    <p:extLst>
      <p:ext uri="{BB962C8B-B14F-4D97-AF65-F5344CB8AC3E}">
        <p14:creationId xmlns:p14="http://schemas.microsoft.com/office/powerpoint/2010/main" val="27623482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EFC27EC-B405-1E55-06A1-25A165E9FBB9}"/>
              </a:ext>
            </a:extLst>
          </p:cNvPr>
          <p:cNvSpPr>
            <a:spLocks noGrp="1"/>
          </p:cNvSpPr>
          <p:nvPr>
            <p:ph type="body" sz="quarter" idx="10"/>
          </p:nvPr>
        </p:nvSpPr>
        <p:spPr/>
        <p:txBody>
          <a:bodyPr/>
          <a:lstStyle/>
          <a:p>
            <a:pPr algn="ctr"/>
            <a:r>
              <a:rPr lang="en-GB" dirty="0"/>
              <a:t>Retained EU case law</a:t>
            </a:r>
          </a:p>
        </p:txBody>
      </p:sp>
      <p:sp>
        <p:nvSpPr>
          <p:cNvPr id="3" name="Content Placeholder 2">
            <a:extLst>
              <a:ext uri="{FF2B5EF4-FFF2-40B4-BE49-F238E27FC236}">
                <a16:creationId xmlns:a16="http://schemas.microsoft.com/office/drawing/2014/main" id="{07C00E86-831D-542D-F6C3-2A38FD796CEB}"/>
              </a:ext>
            </a:extLst>
          </p:cNvPr>
          <p:cNvSpPr>
            <a:spLocks noGrp="1"/>
          </p:cNvSpPr>
          <p:nvPr>
            <p:ph sz="quarter" idx="11"/>
          </p:nvPr>
        </p:nvSpPr>
        <p:spPr>
          <a:xfrm>
            <a:off x="1007534" y="1306286"/>
            <a:ext cx="10081684" cy="4354739"/>
          </a:xfrm>
        </p:spPr>
        <p:txBody>
          <a:bodyPr>
            <a:normAutofit fontScale="85000" lnSpcReduction="20000"/>
          </a:bodyPr>
          <a:lstStyle/>
          <a:p>
            <a:pPr marL="0" indent="0">
              <a:buNone/>
            </a:pPr>
            <a:r>
              <a:rPr lang="en-GB" b="1" u="sng" dirty="0"/>
              <a:t>Arnold LJ on criteria that militate against departure, inter alia:</a:t>
            </a:r>
          </a:p>
          <a:p>
            <a:pPr marL="457200" indent="-457200">
              <a:buFont typeface="+mj-lt"/>
              <a:buAutoNum type="arabicPeriod"/>
            </a:pPr>
            <a:r>
              <a:rPr lang="en-GB" dirty="0"/>
              <a:t>no change in the domestic legislation</a:t>
            </a:r>
          </a:p>
          <a:p>
            <a:pPr marL="457200" indent="-457200">
              <a:buFont typeface="+mj-lt"/>
              <a:buAutoNum type="arabicPeriod"/>
            </a:pPr>
            <a:r>
              <a:rPr lang="en-GB" dirty="0"/>
              <a:t>no change in the international legislative framework</a:t>
            </a:r>
          </a:p>
          <a:p>
            <a:pPr marL="457200" indent="-457200">
              <a:buFont typeface="+mj-lt"/>
              <a:buAutoNum type="arabicPeriod"/>
            </a:pPr>
            <a:r>
              <a:rPr lang="en-GB" dirty="0"/>
              <a:t>CJEU has unrivalled experience in the matter</a:t>
            </a:r>
          </a:p>
          <a:p>
            <a:pPr marL="457200" indent="-457200">
              <a:buFont typeface="+mj-lt"/>
              <a:buAutoNum type="arabicPeriod"/>
            </a:pPr>
            <a:r>
              <a:rPr lang="en-GB" dirty="0"/>
              <a:t>academic commentary on CJEU’s case law is divided</a:t>
            </a:r>
          </a:p>
          <a:p>
            <a:pPr marL="457200" indent="-457200">
              <a:buFont typeface="+mj-lt"/>
              <a:buAutoNum type="arabicPeriod"/>
            </a:pPr>
            <a:r>
              <a:rPr lang="en-GB" dirty="0"/>
              <a:t>fact that other jurisdictions (USA etc) approach the question differently not given much attention as the statutory framework differs in those countries</a:t>
            </a:r>
          </a:p>
          <a:p>
            <a:pPr marL="457200" indent="-457200">
              <a:buFont typeface="+mj-lt"/>
              <a:buAutoNum type="arabicPeriod"/>
            </a:pPr>
            <a:r>
              <a:rPr lang="en-GB" dirty="0"/>
              <a:t>would result in considerable legal uncertainty</a:t>
            </a:r>
          </a:p>
          <a:p>
            <a:pPr marL="0" indent="0">
              <a:buNone/>
            </a:pPr>
            <a:r>
              <a:rPr lang="en-GB" b="1" u="sng" dirty="0"/>
              <a:t>Criteria formulated by Vos MR:</a:t>
            </a:r>
          </a:p>
          <a:p>
            <a:pPr marL="457200" indent="-457200">
              <a:buFont typeface="+mj-lt"/>
              <a:buAutoNum type="arabicPeriod"/>
            </a:pPr>
            <a:r>
              <a:rPr lang="en-GB" dirty="0"/>
              <a:t>IP law derived from international treaties </a:t>
            </a:r>
          </a:p>
          <a:p>
            <a:pPr marL="457200" indent="-457200">
              <a:buFont typeface="+mj-lt"/>
              <a:buAutoNum type="arabicPeriod"/>
            </a:pPr>
            <a:r>
              <a:rPr lang="en-GB" dirty="0"/>
              <a:t>Supreme Court approach should be followed, i.e. departure only if earlier decisions ‘were generally thought to be impeding the proper development of the </a:t>
            </a:r>
            <a:r>
              <a:rPr lang="en-GB"/>
              <a:t>law or </a:t>
            </a:r>
            <a:r>
              <a:rPr lang="en-GB" dirty="0"/>
              <a:t>to have led to results which were unjust or contrary to public policy’: not the case here</a:t>
            </a:r>
          </a:p>
          <a:p>
            <a:pPr marL="457200" indent="-457200">
              <a:buFont typeface="+mj-lt"/>
              <a:buAutoNum type="arabicPeriod"/>
            </a:pPr>
            <a:r>
              <a:rPr lang="en-GB" dirty="0"/>
              <a:t>departure would thus ‘create legal uncertainty for no good reason’</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40368502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EFC27EC-B405-1E55-06A1-25A165E9FBB9}"/>
              </a:ext>
            </a:extLst>
          </p:cNvPr>
          <p:cNvSpPr>
            <a:spLocks noGrp="1"/>
          </p:cNvSpPr>
          <p:nvPr>
            <p:ph type="body" sz="quarter" idx="10"/>
          </p:nvPr>
        </p:nvSpPr>
        <p:spPr/>
        <p:txBody>
          <a:bodyPr/>
          <a:lstStyle/>
          <a:p>
            <a:pPr algn="ctr"/>
            <a:r>
              <a:rPr lang="en-GB" dirty="0"/>
              <a:t>Retained EU case law</a:t>
            </a:r>
          </a:p>
        </p:txBody>
      </p:sp>
      <p:sp>
        <p:nvSpPr>
          <p:cNvPr id="3" name="Content Placeholder 2">
            <a:extLst>
              <a:ext uri="{FF2B5EF4-FFF2-40B4-BE49-F238E27FC236}">
                <a16:creationId xmlns:a16="http://schemas.microsoft.com/office/drawing/2014/main" id="{07C00E86-831D-542D-F6C3-2A38FD796CEB}"/>
              </a:ext>
            </a:extLst>
          </p:cNvPr>
          <p:cNvSpPr>
            <a:spLocks noGrp="1"/>
          </p:cNvSpPr>
          <p:nvPr>
            <p:ph sz="quarter" idx="11"/>
          </p:nvPr>
        </p:nvSpPr>
        <p:spPr>
          <a:xfrm>
            <a:off x="1007534" y="1306286"/>
            <a:ext cx="10081684" cy="4354739"/>
          </a:xfrm>
        </p:spPr>
        <p:txBody>
          <a:bodyPr>
            <a:normAutofit lnSpcReduction="10000"/>
          </a:bodyPr>
          <a:lstStyle/>
          <a:p>
            <a:pPr marL="0" indent="0">
              <a:buNone/>
            </a:pPr>
            <a:r>
              <a:rPr lang="en-GB" dirty="0"/>
              <a:t>This cautious approach was confirmed by EWCA in </a:t>
            </a:r>
            <a:r>
              <a:rPr lang="en-GB" i="1" dirty="0" err="1"/>
              <a:t>Chelluri</a:t>
            </a:r>
            <a:r>
              <a:rPr lang="en-GB" i="1" dirty="0"/>
              <a:t> v Air India</a:t>
            </a:r>
            <a:r>
              <a:rPr lang="en-GB" dirty="0"/>
              <a:t> [2021] EWCA </a:t>
            </a:r>
            <a:r>
              <a:rPr lang="en-GB" dirty="0" err="1"/>
              <a:t>Civ</a:t>
            </a:r>
            <a:r>
              <a:rPr lang="en-GB" dirty="0"/>
              <a:t> 1953</a:t>
            </a:r>
          </a:p>
          <a:p>
            <a:pPr marL="0" indent="0">
              <a:buNone/>
            </a:pPr>
            <a:r>
              <a:rPr lang="en-GB" dirty="0"/>
              <a:t>Coulson LJ:</a:t>
            </a:r>
          </a:p>
          <a:p>
            <a:pPr marL="0" indent="0">
              <a:buNone/>
            </a:pPr>
            <a:r>
              <a:rPr lang="en-GB" dirty="0"/>
              <a:t>no departure from CJEU precedent (retained case law):</a:t>
            </a:r>
          </a:p>
          <a:p>
            <a:r>
              <a:rPr lang="en-GB" dirty="0"/>
              <a:t>no change to the relevant legislation</a:t>
            </a:r>
          </a:p>
          <a:p>
            <a:r>
              <a:rPr lang="en-GB" dirty="0"/>
              <a:t>no recent authority which could justify such departure</a:t>
            </a:r>
          </a:p>
          <a:p>
            <a:r>
              <a:rPr lang="en-GB" dirty="0"/>
              <a:t>precedent has been repeatedly followed by the CJEU</a:t>
            </a:r>
          </a:p>
          <a:p>
            <a:r>
              <a:rPr lang="en-GB" dirty="0"/>
              <a:t>consequences of such a departure would be profound (in that they would increase the liability of airlines considerably) and it would not be appropriate to bring about such consequences without express consideration of this point by the legislature</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16148475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63DE5D-6858-586E-2FED-A795E7EC39E4}"/>
              </a:ext>
            </a:extLst>
          </p:cNvPr>
          <p:cNvSpPr>
            <a:spLocks noGrp="1"/>
          </p:cNvSpPr>
          <p:nvPr>
            <p:ph type="body" sz="quarter" idx="10"/>
          </p:nvPr>
        </p:nvSpPr>
        <p:spPr/>
        <p:txBody>
          <a:bodyPr/>
          <a:lstStyle/>
          <a:p>
            <a:pPr algn="ctr"/>
            <a:r>
              <a:rPr lang="en-GB" dirty="0"/>
              <a:t>What about post-Brexit case law?</a:t>
            </a:r>
          </a:p>
        </p:txBody>
      </p:sp>
      <p:sp>
        <p:nvSpPr>
          <p:cNvPr id="3" name="Content Placeholder 2">
            <a:extLst>
              <a:ext uri="{FF2B5EF4-FFF2-40B4-BE49-F238E27FC236}">
                <a16:creationId xmlns:a16="http://schemas.microsoft.com/office/drawing/2014/main" id="{65A35B26-1F63-9DB0-0F6C-4E9B9BB93710}"/>
              </a:ext>
            </a:extLst>
          </p:cNvPr>
          <p:cNvSpPr>
            <a:spLocks noGrp="1"/>
          </p:cNvSpPr>
          <p:nvPr>
            <p:ph sz="quarter" idx="11"/>
          </p:nvPr>
        </p:nvSpPr>
        <p:spPr>
          <a:xfrm>
            <a:off x="1007534" y="1425039"/>
            <a:ext cx="10081684" cy="4235986"/>
          </a:xfrm>
        </p:spPr>
        <p:txBody>
          <a:bodyPr>
            <a:normAutofit/>
          </a:bodyPr>
          <a:lstStyle/>
          <a:p>
            <a:r>
              <a:rPr lang="en-GB" dirty="0"/>
              <a:t>s. 6(2) EUWA 2018: ‘[…] a court or tribunal may have regard to anything done on or after exit day by the European Court […] so far as it is relevant to any matter before the court or tribunal.</a:t>
            </a:r>
          </a:p>
          <a:p>
            <a:r>
              <a:rPr lang="en-GB" dirty="0"/>
              <a:t>EWCA in </a:t>
            </a:r>
            <a:r>
              <a:rPr lang="en-GB" i="1" dirty="0"/>
              <a:t>TuneIn</a:t>
            </a:r>
            <a:r>
              <a:rPr lang="en-GB" dirty="0"/>
              <a:t>: CJEU post-IP completion day judgment considered ‘highly persuasive’ </a:t>
            </a:r>
            <a:r>
              <a:rPr lang="en-GB"/>
              <a:t>because:                    </a:t>
            </a:r>
            <a:endParaRPr lang="en-GB" dirty="0"/>
          </a:p>
          <a:p>
            <a:pPr lvl="1"/>
            <a:r>
              <a:rPr lang="en-GB" dirty="0"/>
              <a:t>it is part of a series of 25 judgments on the matter, 24 of which are retained EU case law</a:t>
            </a:r>
          </a:p>
          <a:p>
            <a:pPr lvl="1"/>
            <a:r>
              <a:rPr lang="en-GB" dirty="0"/>
              <a:t>it builds upon and further refines the CJEU’s previous jurisprudence</a:t>
            </a:r>
          </a:p>
          <a:p>
            <a:pPr lvl="1"/>
            <a:r>
              <a:rPr lang="en-GB" dirty="0"/>
              <a:t>it is a Grand Chamber decision</a:t>
            </a:r>
          </a:p>
          <a:p>
            <a:pPr lvl="1"/>
            <a:r>
              <a:rPr lang="en-GB" dirty="0"/>
              <a:t>it is directly relevant to the question before the EWCA (and addresses two earlier decisions also at issue here)</a:t>
            </a:r>
          </a:p>
        </p:txBody>
      </p:sp>
    </p:spTree>
    <p:extLst>
      <p:ext uri="{BB962C8B-B14F-4D97-AF65-F5344CB8AC3E}">
        <p14:creationId xmlns:p14="http://schemas.microsoft.com/office/powerpoint/2010/main" val="9329742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6074F7-BF23-4D97-02D1-C26ABF06F8AA}"/>
              </a:ext>
            </a:extLst>
          </p:cNvPr>
          <p:cNvSpPr>
            <a:spLocks noGrp="1"/>
          </p:cNvSpPr>
          <p:nvPr>
            <p:ph type="body" sz="quarter" idx="10"/>
          </p:nvPr>
        </p:nvSpPr>
        <p:spPr/>
        <p:txBody>
          <a:bodyPr/>
          <a:lstStyle/>
          <a:p>
            <a:pPr algn="ctr"/>
            <a:r>
              <a:rPr lang="en-GB" dirty="0"/>
              <a:t>Next step? Brexit Freedoms Bill</a:t>
            </a:r>
          </a:p>
        </p:txBody>
      </p:sp>
      <p:sp>
        <p:nvSpPr>
          <p:cNvPr id="3" name="Content Placeholder 2">
            <a:extLst>
              <a:ext uri="{FF2B5EF4-FFF2-40B4-BE49-F238E27FC236}">
                <a16:creationId xmlns:a16="http://schemas.microsoft.com/office/drawing/2014/main" id="{B0B13A39-AA71-CC71-16C7-D0BD6B86EED7}"/>
              </a:ext>
            </a:extLst>
          </p:cNvPr>
          <p:cNvSpPr>
            <a:spLocks noGrp="1"/>
          </p:cNvSpPr>
          <p:nvPr>
            <p:ph sz="quarter" idx="11"/>
          </p:nvPr>
        </p:nvSpPr>
        <p:spPr>
          <a:xfrm>
            <a:off x="1007534" y="1317356"/>
            <a:ext cx="10081684" cy="4343669"/>
          </a:xfrm>
        </p:spPr>
        <p:txBody>
          <a:bodyPr>
            <a:normAutofit lnSpcReduction="10000"/>
          </a:bodyPr>
          <a:lstStyle/>
          <a:p>
            <a:r>
              <a:rPr lang="en-IE" dirty="0"/>
              <a:t>Queen’s speech: “A bill will enable law inherited from the European Union to be more easily amended [Brexit Freedoms Bill].”</a:t>
            </a:r>
          </a:p>
          <a:p>
            <a:pPr marL="0" indent="0">
              <a:buNone/>
            </a:pPr>
            <a:r>
              <a:rPr lang="en-IE" dirty="0"/>
              <a:t>HMG:</a:t>
            </a:r>
          </a:p>
          <a:p>
            <a:r>
              <a:rPr lang="en-IE" dirty="0"/>
              <a:t>“The Bill will </a:t>
            </a:r>
            <a:r>
              <a:rPr lang="en-IE" u="sng" dirty="0"/>
              <a:t>make it easier to amend or remove outdated ‘retained EU law</a:t>
            </a:r>
            <a:r>
              <a:rPr lang="en-IE" dirty="0"/>
              <a:t>’ - legacy EU law kept on the statute book after Brexit as a bridging measure – and will accompany a major cross-government drive to reform, repeal and replace outdated EU law.”</a:t>
            </a:r>
          </a:p>
          <a:p>
            <a:r>
              <a:rPr lang="en-IE" dirty="0"/>
              <a:t>“The Bill is also expected to </a:t>
            </a:r>
            <a:r>
              <a:rPr lang="en-IE" u="sng" dirty="0"/>
              <a:t>end the special status that EU law still enjoys in our legal framework.</a:t>
            </a:r>
            <a:r>
              <a:rPr lang="en-IE" dirty="0"/>
              <a:t> Despite our exit from the bloc, EU laws made before 1 January 2020 continue to have precedence in our domestic framework. This is simply not compatible with our status as a sovereign, independent country and the government will bring it to an end as quickly as possible.”</a:t>
            </a:r>
            <a:endParaRPr lang="en-GB" dirty="0"/>
          </a:p>
        </p:txBody>
      </p:sp>
    </p:spTree>
    <p:extLst>
      <p:ext uri="{BB962C8B-B14F-4D97-AF65-F5344CB8AC3E}">
        <p14:creationId xmlns:p14="http://schemas.microsoft.com/office/powerpoint/2010/main" val="28850194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B185BC-DF28-B0AD-E9AA-4C217B64B106}"/>
              </a:ext>
            </a:extLst>
          </p:cNvPr>
          <p:cNvSpPr>
            <a:spLocks noGrp="1"/>
          </p:cNvSpPr>
          <p:nvPr>
            <p:ph type="body" sz="quarter" idx="10"/>
          </p:nvPr>
        </p:nvSpPr>
        <p:spPr/>
        <p:txBody>
          <a:bodyPr/>
          <a:lstStyle/>
          <a:p>
            <a:pPr algn="ctr"/>
            <a:r>
              <a:rPr lang="en-GB" dirty="0"/>
              <a:t>Continuity Act</a:t>
            </a:r>
          </a:p>
        </p:txBody>
      </p:sp>
      <p:pic>
        <p:nvPicPr>
          <p:cNvPr id="5" name="Content Placeholder 4" descr="Text, letter&#10;&#10;Description automatically generated">
            <a:extLst>
              <a:ext uri="{FF2B5EF4-FFF2-40B4-BE49-F238E27FC236}">
                <a16:creationId xmlns:a16="http://schemas.microsoft.com/office/drawing/2014/main" id="{4C386EC0-3F6E-55BF-C13D-3823B0A11C83}"/>
              </a:ext>
            </a:extLst>
          </p:cNvPr>
          <p:cNvPicPr>
            <a:picLocks noGrp="1" noChangeAspect="1"/>
          </p:cNvPicPr>
          <p:nvPr>
            <p:ph sz="quarter" idx="11"/>
          </p:nvPr>
        </p:nvPicPr>
        <p:blipFill>
          <a:blip r:embed="rId2"/>
          <a:stretch>
            <a:fillRect/>
          </a:stretch>
        </p:blipFill>
        <p:spPr>
          <a:xfrm>
            <a:off x="694492" y="1461787"/>
            <a:ext cx="8962501" cy="4106807"/>
          </a:xfrm>
        </p:spPr>
      </p:pic>
      <p:sp>
        <p:nvSpPr>
          <p:cNvPr id="6" name="TextBox 5">
            <a:extLst>
              <a:ext uri="{FF2B5EF4-FFF2-40B4-BE49-F238E27FC236}">
                <a16:creationId xmlns:a16="http://schemas.microsoft.com/office/drawing/2014/main" id="{22B2DC5A-E2C5-6F67-55C1-D5F0B43AA265}"/>
              </a:ext>
            </a:extLst>
          </p:cNvPr>
          <p:cNvSpPr txBox="1"/>
          <p:nvPr/>
        </p:nvSpPr>
        <p:spPr>
          <a:xfrm>
            <a:off x="291921" y="2646065"/>
            <a:ext cx="167465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000" b="1" dirty="0">
                <a:solidFill>
                  <a:srgbClr val="0070C0"/>
                </a:solidFill>
                <a:latin typeface="Courier" pitchFamily="2" charset="0"/>
              </a:rPr>
              <a:t>Power has not been used</a:t>
            </a:r>
          </a:p>
        </p:txBody>
      </p:sp>
      <p:sp>
        <p:nvSpPr>
          <p:cNvPr id="7" name="TextBox 6">
            <a:extLst>
              <a:ext uri="{FF2B5EF4-FFF2-40B4-BE49-F238E27FC236}">
                <a16:creationId xmlns:a16="http://schemas.microsoft.com/office/drawing/2014/main" id="{F1D5D10F-5B34-D10C-0ECD-E09147FA56F2}"/>
              </a:ext>
            </a:extLst>
          </p:cNvPr>
          <p:cNvSpPr txBox="1"/>
          <p:nvPr/>
        </p:nvSpPr>
        <p:spPr>
          <a:xfrm>
            <a:off x="8589196" y="2969231"/>
            <a:ext cx="184731" cy="369332"/>
          </a:xfrm>
          <a:prstGeom prst="rect">
            <a:avLst/>
          </a:prstGeom>
          <a:noFill/>
        </p:spPr>
        <p:txBody>
          <a:bodyPr wrap="none" rtlCol="0">
            <a:spAutoFit/>
          </a:bodyPr>
          <a:lstStyle/>
          <a:p>
            <a:endParaRPr lang="en-GB" dirty="0"/>
          </a:p>
        </p:txBody>
      </p:sp>
      <p:sp>
        <p:nvSpPr>
          <p:cNvPr id="8" name="TextBox 7">
            <a:extLst>
              <a:ext uri="{FF2B5EF4-FFF2-40B4-BE49-F238E27FC236}">
                <a16:creationId xmlns:a16="http://schemas.microsoft.com/office/drawing/2014/main" id="{16F239AB-9F39-A97A-746E-39B8DA3C1FC0}"/>
              </a:ext>
            </a:extLst>
          </p:cNvPr>
          <p:cNvSpPr txBox="1"/>
          <p:nvPr/>
        </p:nvSpPr>
        <p:spPr>
          <a:xfrm>
            <a:off x="8176591" y="620688"/>
            <a:ext cx="3609315" cy="34778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000" b="1" dirty="0"/>
              <a:t>Scot Gov Annual Report to the Scottish Parliament: </a:t>
            </a:r>
          </a:p>
          <a:p>
            <a:r>
              <a:rPr lang="en-GB" sz="2000" i="1" dirty="0">
                <a:solidFill>
                  <a:srgbClr val="002060"/>
                </a:solidFill>
                <a:latin typeface="Courier" pitchFamily="2" charset="0"/>
              </a:rPr>
              <a:t>Ministers have no current plans to use the power under section 1(1) of the Act, however use of the power may be considered within the upcoming reporting period as necessary.</a:t>
            </a:r>
            <a:endParaRPr lang="en-GB" sz="2000" dirty="0">
              <a:solidFill>
                <a:srgbClr val="002060"/>
              </a:solidFill>
              <a:latin typeface="Courier" pitchFamily="2" charset="0"/>
            </a:endParaRPr>
          </a:p>
        </p:txBody>
      </p:sp>
      <p:sp>
        <p:nvSpPr>
          <p:cNvPr id="9" name="TextBox 8">
            <a:extLst>
              <a:ext uri="{FF2B5EF4-FFF2-40B4-BE49-F238E27FC236}">
                <a16:creationId xmlns:a16="http://schemas.microsoft.com/office/drawing/2014/main" id="{D755EBC9-D24E-8CC1-9AB4-F973547B51FF}"/>
              </a:ext>
            </a:extLst>
          </p:cNvPr>
          <p:cNvSpPr txBox="1"/>
          <p:nvPr/>
        </p:nvSpPr>
        <p:spPr>
          <a:xfrm>
            <a:off x="8704624" y="620688"/>
            <a:ext cx="952369" cy="369332"/>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5189494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B4FF6D-9497-47B9-2C1B-5BBEDD4AB0B0}"/>
              </a:ext>
            </a:extLst>
          </p:cNvPr>
          <p:cNvSpPr>
            <a:spLocks noGrp="1"/>
          </p:cNvSpPr>
          <p:nvPr>
            <p:ph type="body" sz="quarter" idx="10"/>
          </p:nvPr>
        </p:nvSpPr>
        <p:spPr/>
        <p:txBody>
          <a:bodyPr/>
          <a:lstStyle/>
          <a:p>
            <a:pPr algn="ctr"/>
            <a:r>
              <a:rPr lang="en-GB" dirty="0"/>
              <a:t>Overview</a:t>
            </a:r>
          </a:p>
        </p:txBody>
      </p:sp>
      <p:sp>
        <p:nvSpPr>
          <p:cNvPr id="3" name="Content Placeholder 2">
            <a:extLst>
              <a:ext uri="{FF2B5EF4-FFF2-40B4-BE49-F238E27FC236}">
                <a16:creationId xmlns:a16="http://schemas.microsoft.com/office/drawing/2014/main" id="{ECC79EF0-DE46-F3F1-C6CE-87D883205E2D}"/>
              </a:ext>
            </a:extLst>
          </p:cNvPr>
          <p:cNvSpPr>
            <a:spLocks noGrp="1"/>
          </p:cNvSpPr>
          <p:nvPr>
            <p:ph sz="quarter" idx="11"/>
          </p:nvPr>
        </p:nvSpPr>
        <p:spPr/>
        <p:txBody>
          <a:bodyPr/>
          <a:lstStyle/>
          <a:p>
            <a:pPr marL="457200" indent="-457200">
              <a:buFont typeface="+mj-lt"/>
              <a:buAutoNum type="arabicPeriod"/>
            </a:pPr>
            <a:r>
              <a:rPr lang="en-GB" dirty="0"/>
              <a:t>Relevance of EU Law in Scotland today</a:t>
            </a:r>
          </a:p>
          <a:p>
            <a:pPr marL="457200" indent="-457200">
              <a:buFont typeface="+mj-lt"/>
              <a:buAutoNum type="arabicPeriod"/>
            </a:pPr>
            <a:r>
              <a:rPr lang="en-GB" dirty="0"/>
              <a:t>EU Citizenship update</a:t>
            </a:r>
          </a:p>
          <a:p>
            <a:pPr lvl="1"/>
            <a:r>
              <a:rPr lang="en-GB" dirty="0"/>
              <a:t>Case C-709/20 </a:t>
            </a:r>
            <a:r>
              <a:rPr lang="en-GB" i="1" dirty="0"/>
              <a:t>CG v Dept for Communities in Northern Ireland</a:t>
            </a:r>
          </a:p>
          <a:p>
            <a:pPr lvl="1"/>
            <a:r>
              <a:rPr lang="en-GB" dirty="0"/>
              <a:t>Case C-673/20 </a:t>
            </a:r>
            <a:r>
              <a:rPr lang="en-GB" i="1" dirty="0"/>
              <a:t>EP v </a:t>
            </a:r>
            <a:r>
              <a:rPr lang="en-GB" i="1" dirty="0" err="1"/>
              <a:t>Préfet</a:t>
            </a:r>
            <a:r>
              <a:rPr lang="en-GB" i="1" dirty="0"/>
              <a:t> du Gers, </a:t>
            </a:r>
            <a:r>
              <a:rPr lang="en-GB" i="1" dirty="0" err="1"/>
              <a:t>Institut</a:t>
            </a:r>
            <a:r>
              <a:rPr lang="en-GB" i="1" dirty="0"/>
              <a:t> National de la </a:t>
            </a:r>
            <a:r>
              <a:rPr lang="en-GB" i="1" dirty="0" err="1"/>
              <a:t>Statistique</a:t>
            </a:r>
            <a:r>
              <a:rPr lang="en-GB" i="1" dirty="0"/>
              <a:t> et des Études </a:t>
            </a:r>
            <a:r>
              <a:rPr lang="en-GB" i="1" dirty="0" err="1"/>
              <a:t>Économiques</a:t>
            </a:r>
            <a:r>
              <a:rPr lang="en-GB" i="1" dirty="0"/>
              <a:t> </a:t>
            </a:r>
            <a:r>
              <a:rPr lang="en-GB" dirty="0"/>
              <a:t>[pending]</a:t>
            </a:r>
          </a:p>
          <a:p>
            <a:pPr marL="457200" indent="-457200">
              <a:buFont typeface="+mj-lt"/>
              <a:buAutoNum type="arabicPeriod"/>
            </a:pPr>
            <a:r>
              <a:rPr lang="en-GB" dirty="0"/>
              <a:t>Retained EU Law update</a:t>
            </a:r>
          </a:p>
          <a:p>
            <a:pPr marL="457200" indent="-457200">
              <a:buFont typeface="+mj-lt"/>
              <a:buAutoNum type="arabicPeriod"/>
            </a:pPr>
            <a:r>
              <a:rPr lang="en-GB" dirty="0"/>
              <a:t>Continuity Act update</a:t>
            </a:r>
            <a:br>
              <a:rPr lang="en-GB" dirty="0"/>
            </a:br>
            <a:endParaRPr lang="en-GB" dirty="0"/>
          </a:p>
          <a:p>
            <a:pPr lvl="1"/>
            <a:endParaRPr lang="en-GB" dirty="0"/>
          </a:p>
          <a:p>
            <a:pPr lvl="1"/>
            <a:endParaRPr lang="en-GB" dirty="0"/>
          </a:p>
        </p:txBody>
      </p:sp>
    </p:spTree>
    <p:extLst>
      <p:ext uri="{BB962C8B-B14F-4D97-AF65-F5344CB8AC3E}">
        <p14:creationId xmlns:p14="http://schemas.microsoft.com/office/powerpoint/2010/main" val="327471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0AB0DC-52E0-2848-F9EB-313FE393CEF5}"/>
              </a:ext>
            </a:extLst>
          </p:cNvPr>
          <p:cNvSpPr>
            <a:spLocks noGrp="1"/>
          </p:cNvSpPr>
          <p:nvPr>
            <p:ph type="body" sz="quarter" idx="10"/>
          </p:nvPr>
        </p:nvSpPr>
        <p:spPr>
          <a:xfrm>
            <a:off x="1055406" y="2420888"/>
            <a:ext cx="10081187" cy="1008112"/>
          </a:xfrm>
        </p:spPr>
        <p:txBody>
          <a:bodyPr/>
          <a:lstStyle/>
          <a:p>
            <a:pPr algn="ctr"/>
            <a:r>
              <a:rPr lang="en-GB" dirty="0"/>
              <a:t>Thank you for </a:t>
            </a:r>
            <a:r>
              <a:rPr lang="en-GB"/>
              <a:t>your attention!</a:t>
            </a:r>
            <a:endParaRPr lang="en-GB" dirty="0"/>
          </a:p>
        </p:txBody>
      </p:sp>
    </p:spTree>
    <p:extLst>
      <p:ext uri="{BB962C8B-B14F-4D97-AF65-F5344CB8AC3E}">
        <p14:creationId xmlns:p14="http://schemas.microsoft.com/office/powerpoint/2010/main" val="1279268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4C1C58F-9A98-88E0-0956-5F09D728BA5E}"/>
              </a:ext>
            </a:extLst>
          </p:cNvPr>
          <p:cNvSpPr>
            <a:spLocks noGrp="1"/>
          </p:cNvSpPr>
          <p:nvPr>
            <p:ph type="body" sz="quarter" idx="10"/>
          </p:nvPr>
        </p:nvSpPr>
        <p:spPr/>
        <p:txBody>
          <a:bodyPr/>
          <a:lstStyle/>
          <a:p>
            <a:pPr algn="ctr"/>
            <a:r>
              <a:rPr lang="en-GB" dirty="0"/>
              <a:t>Relevance of EU law in Scotland today</a:t>
            </a:r>
          </a:p>
        </p:txBody>
      </p:sp>
      <p:graphicFrame>
        <p:nvGraphicFramePr>
          <p:cNvPr id="5" name="Content Placeholder 2">
            <a:extLst>
              <a:ext uri="{FF2B5EF4-FFF2-40B4-BE49-F238E27FC236}">
                <a16:creationId xmlns:a16="http://schemas.microsoft.com/office/drawing/2014/main" id="{96EBB597-6F9B-26F9-31B3-8A2170881560}"/>
              </a:ext>
            </a:extLst>
          </p:cNvPr>
          <p:cNvGraphicFramePr>
            <a:graphicFrameLocks noGrp="1"/>
          </p:cNvGraphicFramePr>
          <p:nvPr>
            <p:ph sz="quarter" idx="11"/>
            <p:extLst>
              <p:ext uri="{D42A27DB-BD31-4B8C-83A1-F6EECF244321}">
                <p14:modId xmlns:p14="http://schemas.microsoft.com/office/powerpoint/2010/main" val="2527242193"/>
              </p:ext>
            </p:extLst>
          </p:nvPr>
        </p:nvGraphicFramePr>
        <p:xfrm>
          <a:off x="1007534" y="1484416"/>
          <a:ext cx="10081684" cy="43938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16091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C0196D-9DEF-4442-93FE-F9C0A614EBF4}"/>
              </a:ext>
            </a:extLst>
          </p:cNvPr>
          <p:cNvSpPr>
            <a:spLocks noGrp="1"/>
          </p:cNvSpPr>
          <p:nvPr>
            <p:ph type="body" sz="quarter" idx="10"/>
          </p:nvPr>
        </p:nvSpPr>
        <p:spPr/>
        <p:txBody>
          <a:bodyPr/>
          <a:lstStyle/>
          <a:p>
            <a:pPr algn="ctr"/>
            <a:r>
              <a:rPr lang="en-IE" dirty="0"/>
              <a:t>Citizenship - benefits</a:t>
            </a:r>
          </a:p>
        </p:txBody>
      </p:sp>
      <p:sp>
        <p:nvSpPr>
          <p:cNvPr id="3" name="Content Placeholder 2">
            <a:extLst>
              <a:ext uri="{FF2B5EF4-FFF2-40B4-BE49-F238E27FC236}">
                <a16:creationId xmlns:a16="http://schemas.microsoft.com/office/drawing/2014/main" id="{1508A62A-1967-E946-B500-32A9D9BEC97F}"/>
              </a:ext>
            </a:extLst>
          </p:cNvPr>
          <p:cNvSpPr>
            <a:spLocks noGrp="1"/>
          </p:cNvSpPr>
          <p:nvPr>
            <p:ph sz="quarter" idx="11"/>
          </p:nvPr>
        </p:nvSpPr>
        <p:spPr>
          <a:xfrm>
            <a:off x="833058" y="1252084"/>
            <a:ext cx="10081684" cy="4584824"/>
          </a:xfrm>
        </p:spPr>
        <p:txBody>
          <a:bodyPr>
            <a:normAutofit fontScale="92500" lnSpcReduction="10000"/>
          </a:bodyPr>
          <a:lstStyle/>
          <a:p>
            <a:pPr marL="0" indent="0">
              <a:buNone/>
            </a:pPr>
            <a:r>
              <a:rPr lang="en-IE" dirty="0"/>
              <a:t>Case C-709/20 </a:t>
            </a:r>
            <a:r>
              <a:rPr lang="en-IE" i="1" dirty="0"/>
              <a:t>CG</a:t>
            </a:r>
            <a:r>
              <a:rPr lang="en-IE" dirty="0"/>
              <a:t> </a:t>
            </a:r>
          </a:p>
          <a:p>
            <a:r>
              <a:rPr lang="en-IE" dirty="0"/>
              <a:t>dual NL/Croatian national resident in Northern Ireland</a:t>
            </a:r>
          </a:p>
          <a:p>
            <a:pPr lvl="1"/>
            <a:r>
              <a:rPr lang="en-IE" dirty="0"/>
              <a:t>arrived there accompanying her Dutch partner in 2018; never in work</a:t>
            </a:r>
          </a:p>
          <a:p>
            <a:pPr lvl="1"/>
            <a:r>
              <a:rPr lang="en-IE" dirty="0"/>
              <a:t>has 2 children and now lives in a women’s refuge with them</a:t>
            </a:r>
          </a:p>
          <a:p>
            <a:pPr lvl="1"/>
            <a:r>
              <a:rPr lang="en-IE" dirty="0"/>
              <a:t>had no source of income and applied for Universal Credit in the UK</a:t>
            </a:r>
          </a:p>
          <a:p>
            <a:pPr lvl="1"/>
            <a:r>
              <a:rPr lang="en-IE" dirty="0"/>
              <a:t>had </a:t>
            </a:r>
            <a:r>
              <a:rPr lang="en-IE" b="1" dirty="0"/>
              <a:t>pre-settled status </a:t>
            </a:r>
            <a:r>
              <a:rPr lang="en-IE" dirty="0"/>
              <a:t>under the EU Settlement Scheme</a:t>
            </a:r>
          </a:p>
          <a:p>
            <a:pPr lvl="2"/>
            <a:r>
              <a:rPr lang="en-IE" dirty="0"/>
              <a:t>= temporary right of residence </a:t>
            </a:r>
            <a:r>
              <a:rPr lang="en-IE" u="sng" dirty="0"/>
              <a:t>under national law</a:t>
            </a:r>
            <a:r>
              <a:rPr lang="en-IE" dirty="0"/>
              <a:t> </a:t>
            </a:r>
          </a:p>
          <a:p>
            <a:r>
              <a:rPr lang="en-IE" dirty="0"/>
              <a:t>Universal Credit Regulations (Northern Ireland) 2016 as amended: will only be paid to persons ‘being in Northern Ireland’</a:t>
            </a:r>
          </a:p>
          <a:p>
            <a:pPr lvl="1"/>
            <a:r>
              <a:rPr lang="en-IE" dirty="0"/>
              <a:t>a person is not in Northern Ireland if they are not </a:t>
            </a:r>
            <a:r>
              <a:rPr lang="en-IE" u="sng" dirty="0"/>
              <a:t>habitually resident </a:t>
            </a:r>
            <a:r>
              <a:rPr lang="en-IE" dirty="0"/>
              <a:t>in either the UK, Isle of Man, Channel Islands or IRL;</a:t>
            </a:r>
          </a:p>
          <a:p>
            <a:pPr lvl="1"/>
            <a:r>
              <a:rPr lang="en-IE" dirty="0"/>
              <a:t>habitual residence means having a </a:t>
            </a:r>
            <a:r>
              <a:rPr lang="en-IE" u="sng" dirty="0"/>
              <a:t>right to reside</a:t>
            </a:r>
            <a:endParaRPr lang="en-IE" dirty="0"/>
          </a:p>
          <a:p>
            <a:pPr lvl="1"/>
            <a:r>
              <a:rPr lang="en-IE" dirty="0"/>
              <a:t>CG was not considered to be habitually resident in the UK because under these Regulations persons with pre-settled status do not have a right to reside</a:t>
            </a:r>
          </a:p>
        </p:txBody>
      </p:sp>
      <p:sp>
        <p:nvSpPr>
          <p:cNvPr id="4" name="TextBox 3">
            <a:extLst>
              <a:ext uri="{FF2B5EF4-FFF2-40B4-BE49-F238E27FC236}">
                <a16:creationId xmlns:a16="http://schemas.microsoft.com/office/drawing/2014/main" id="{C82037A0-D927-3C70-935A-4FA69DA2BB43}"/>
              </a:ext>
            </a:extLst>
          </p:cNvPr>
          <p:cNvSpPr txBox="1"/>
          <p:nvPr/>
        </p:nvSpPr>
        <p:spPr>
          <a:xfrm rot="707452">
            <a:off x="9373860" y="590363"/>
            <a:ext cx="2442136"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000" dirty="0">
                <a:solidFill>
                  <a:schemeClr val="accent1">
                    <a:lumMod val="75000"/>
                  </a:schemeClr>
                </a:solidFill>
                <a:latin typeface="Courier" pitchFamily="2" charset="0"/>
              </a:rPr>
              <a:t>material facts arose </a:t>
            </a:r>
            <a:r>
              <a:rPr lang="en-GB" sz="2000" u="sng" dirty="0">
                <a:solidFill>
                  <a:schemeClr val="accent1">
                    <a:lumMod val="75000"/>
                  </a:schemeClr>
                </a:solidFill>
                <a:latin typeface="Courier" pitchFamily="2" charset="0"/>
              </a:rPr>
              <a:t>during the transition period</a:t>
            </a:r>
            <a:endParaRPr lang="en-GB" sz="2000" dirty="0">
              <a:solidFill>
                <a:schemeClr val="accent1">
                  <a:lumMod val="75000"/>
                </a:schemeClr>
              </a:solidFill>
              <a:latin typeface="Courier" pitchFamily="2" charset="0"/>
            </a:endParaRPr>
          </a:p>
        </p:txBody>
      </p:sp>
    </p:spTree>
    <p:extLst>
      <p:ext uri="{BB962C8B-B14F-4D97-AF65-F5344CB8AC3E}">
        <p14:creationId xmlns:p14="http://schemas.microsoft.com/office/powerpoint/2010/main" val="26137230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C0196D-9DEF-4442-93FE-F9C0A614EBF4}"/>
              </a:ext>
            </a:extLst>
          </p:cNvPr>
          <p:cNvSpPr>
            <a:spLocks noGrp="1"/>
          </p:cNvSpPr>
          <p:nvPr>
            <p:ph type="body" sz="quarter" idx="10"/>
          </p:nvPr>
        </p:nvSpPr>
        <p:spPr>
          <a:xfrm>
            <a:off x="862307" y="604914"/>
            <a:ext cx="10081187" cy="1008112"/>
          </a:xfrm>
        </p:spPr>
        <p:txBody>
          <a:bodyPr/>
          <a:lstStyle/>
          <a:p>
            <a:pPr algn="ctr"/>
            <a:r>
              <a:rPr lang="en-IE" dirty="0"/>
              <a:t>benefit cases</a:t>
            </a:r>
          </a:p>
        </p:txBody>
      </p:sp>
      <p:sp>
        <p:nvSpPr>
          <p:cNvPr id="3" name="Content Placeholder 2">
            <a:extLst>
              <a:ext uri="{FF2B5EF4-FFF2-40B4-BE49-F238E27FC236}">
                <a16:creationId xmlns:a16="http://schemas.microsoft.com/office/drawing/2014/main" id="{1508A62A-1967-E946-B500-32A9D9BEC97F}"/>
              </a:ext>
            </a:extLst>
          </p:cNvPr>
          <p:cNvSpPr>
            <a:spLocks noGrp="1"/>
          </p:cNvSpPr>
          <p:nvPr>
            <p:ph sz="quarter" idx="11"/>
          </p:nvPr>
        </p:nvSpPr>
        <p:spPr>
          <a:xfrm>
            <a:off x="726180" y="1430214"/>
            <a:ext cx="10081684" cy="4584824"/>
          </a:xfrm>
        </p:spPr>
        <p:txBody>
          <a:bodyPr>
            <a:normAutofit/>
          </a:bodyPr>
          <a:lstStyle/>
          <a:p>
            <a:pPr marL="0" indent="0">
              <a:buNone/>
            </a:pPr>
            <a:r>
              <a:rPr lang="en-IE" dirty="0"/>
              <a:t>Question before CJEU:</a:t>
            </a:r>
          </a:p>
          <a:p>
            <a:pPr lvl="1"/>
            <a:r>
              <a:rPr lang="en-IE" dirty="0"/>
              <a:t>can she rely on Article 18 TFEU (non-discrimination)?</a:t>
            </a:r>
          </a:p>
          <a:p>
            <a:endParaRPr lang="en-IE" dirty="0"/>
          </a:p>
          <a:p>
            <a:pPr marL="0" indent="0">
              <a:buNone/>
            </a:pPr>
            <a:endParaRPr lang="en-IE" dirty="0"/>
          </a:p>
          <a:p>
            <a:r>
              <a:rPr lang="en-IE" dirty="0"/>
              <a:t>Court (following an established line of case law, e.g. C-333/13 </a:t>
            </a:r>
            <a:r>
              <a:rPr lang="en-IE" i="1" dirty="0" err="1"/>
              <a:t>Dano</a:t>
            </a:r>
            <a:r>
              <a:rPr lang="en-IE" dirty="0"/>
              <a:t>)</a:t>
            </a:r>
          </a:p>
          <a:p>
            <a:pPr lvl="1"/>
            <a:r>
              <a:rPr lang="en-IE" dirty="0"/>
              <a:t>she has made use of her right to move and thus is in the scope of Art 18</a:t>
            </a:r>
          </a:p>
          <a:p>
            <a:pPr lvl="1"/>
            <a:r>
              <a:rPr lang="en-IE" dirty="0"/>
              <a:t>BUT: Article 18 only applies where the TFEU does not contain special provisions. </a:t>
            </a:r>
          </a:p>
          <a:p>
            <a:pPr lvl="2"/>
            <a:r>
              <a:rPr lang="en-IE" dirty="0"/>
              <a:t>Here: Article 20 (2) TFEU + Directive 2004/38 (CRD) contain special rules</a:t>
            </a:r>
          </a:p>
        </p:txBody>
      </p:sp>
      <p:pic>
        <p:nvPicPr>
          <p:cNvPr id="5" name="Picture 4">
            <a:extLst>
              <a:ext uri="{FF2B5EF4-FFF2-40B4-BE49-F238E27FC236}">
                <a16:creationId xmlns:a16="http://schemas.microsoft.com/office/drawing/2014/main" id="{FD6CD3EA-8C28-3547-A6F4-EB1F4DCBE1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013" y="2229555"/>
            <a:ext cx="11618987" cy="757089"/>
          </a:xfrm>
          <a:prstGeom prst="rect">
            <a:avLst/>
          </a:prstGeom>
        </p:spPr>
      </p:pic>
      <p:pic>
        <p:nvPicPr>
          <p:cNvPr id="7" name="Picture 6" descr="Text, letter&#10;&#10;Description automatically generated">
            <a:extLst>
              <a:ext uri="{FF2B5EF4-FFF2-40B4-BE49-F238E27FC236}">
                <a16:creationId xmlns:a16="http://schemas.microsoft.com/office/drawing/2014/main" id="{14A93D45-CE2F-A548-9583-ACA108BE21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8793" y="604914"/>
            <a:ext cx="11010900" cy="5016500"/>
          </a:xfrm>
          <a:prstGeom prst="rect">
            <a:avLst/>
          </a:prstGeom>
        </p:spPr>
      </p:pic>
    </p:spTree>
    <p:extLst>
      <p:ext uri="{BB962C8B-B14F-4D97-AF65-F5344CB8AC3E}">
        <p14:creationId xmlns:p14="http://schemas.microsoft.com/office/powerpoint/2010/main" val="39088257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C0196D-9DEF-4442-93FE-F9C0A614EBF4}"/>
              </a:ext>
            </a:extLst>
          </p:cNvPr>
          <p:cNvSpPr>
            <a:spLocks noGrp="1"/>
          </p:cNvSpPr>
          <p:nvPr>
            <p:ph type="body" sz="quarter" idx="10"/>
          </p:nvPr>
        </p:nvSpPr>
        <p:spPr/>
        <p:txBody>
          <a:bodyPr/>
          <a:lstStyle/>
          <a:p>
            <a:pPr algn="ctr"/>
            <a:r>
              <a:rPr lang="en-GB" dirty="0"/>
              <a:t>Citizenship - benefits</a:t>
            </a:r>
          </a:p>
        </p:txBody>
      </p:sp>
      <p:sp>
        <p:nvSpPr>
          <p:cNvPr id="3" name="Content Placeholder 2">
            <a:extLst>
              <a:ext uri="{FF2B5EF4-FFF2-40B4-BE49-F238E27FC236}">
                <a16:creationId xmlns:a16="http://schemas.microsoft.com/office/drawing/2014/main" id="{1508A62A-1967-E946-B500-32A9D9BEC97F}"/>
              </a:ext>
            </a:extLst>
          </p:cNvPr>
          <p:cNvSpPr>
            <a:spLocks noGrp="1"/>
          </p:cNvSpPr>
          <p:nvPr>
            <p:ph sz="quarter" idx="11"/>
          </p:nvPr>
        </p:nvSpPr>
        <p:spPr>
          <a:xfrm>
            <a:off x="726180" y="1430214"/>
            <a:ext cx="10081684" cy="4584824"/>
          </a:xfrm>
        </p:spPr>
        <p:txBody>
          <a:bodyPr>
            <a:normAutofit/>
          </a:bodyPr>
          <a:lstStyle/>
          <a:p>
            <a:pPr marL="0" indent="0">
              <a:buNone/>
            </a:pPr>
            <a:r>
              <a:rPr lang="en-IE" dirty="0"/>
              <a:t>Case C-709/20 </a:t>
            </a:r>
            <a:r>
              <a:rPr lang="en-IE" i="1" dirty="0"/>
              <a:t>CG</a:t>
            </a:r>
            <a:r>
              <a:rPr lang="en-IE" dirty="0"/>
              <a:t> </a:t>
            </a:r>
          </a:p>
          <a:p>
            <a:pPr marL="0" indent="0">
              <a:buNone/>
            </a:pPr>
            <a:r>
              <a:rPr lang="en-IE" dirty="0"/>
              <a:t>There is a special rule: Article 24 Citizens’ Rights Directive</a:t>
            </a:r>
          </a:p>
          <a:p>
            <a:pPr lvl="1"/>
            <a:r>
              <a:rPr lang="en-IE" dirty="0"/>
              <a:t>Hence the general non-discrimination provision of Article 18 TFEU does not apply</a:t>
            </a:r>
          </a:p>
          <a:p>
            <a:r>
              <a:rPr lang="en-IE" dirty="0"/>
              <a:t>Article 24 CRD, however, requires:</a:t>
            </a:r>
          </a:p>
          <a:p>
            <a:pPr lvl="1"/>
            <a:r>
              <a:rPr lang="en-IE" dirty="0"/>
              <a:t>residence ‘on the basis of this Directive’ </a:t>
            </a:r>
          </a:p>
          <a:p>
            <a:pPr lvl="1"/>
            <a:r>
              <a:rPr lang="en-IE" dirty="0"/>
              <a:t>i.e.: either as a worker, student, self-sufficient person or spouse</a:t>
            </a:r>
          </a:p>
          <a:p>
            <a:r>
              <a:rPr lang="en-IE" dirty="0"/>
              <a:t>none applied here</a:t>
            </a:r>
          </a:p>
          <a:p>
            <a:r>
              <a:rPr lang="en-IE" dirty="0"/>
              <a:t>Hence she does not have a right to equal treatment.</a:t>
            </a:r>
          </a:p>
          <a:p>
            <a:r>
              <a:rPr lang="en-IE" dirty="0"/>
              <a:t>Hence she is not entitled to receive universal credit following this route.</a:t>
            </a:r>
          </a:p>
        </p:txBody>
      </p:sp>
      <p:pic>
        <p:nvPicPr>
          <p:cNvPr id="7" name="Picture 6" descr="Text&#10;&#10;Description automatically generated">
            <a:extLst>
              <a:ext uri="{FF2B5EF4-FFF2-40B4-BE49-F238E27FC236}">
                <a16:creationId xmlns:a16="http://schemas.microsoft.com/office/drawing/2014/main" id="{49507F32-B782-D846-9C2C-B5C4A7E2E4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33242">
            <a:off x="393700" y="2138535"/>
            <a:ext cx="11404600" cy="2120900"/>
          </a:xfrm>
          <a:prstGeom prst="rect">
            <a:avLst/>
          </a:prstGeom>
        </p:spPr>
      </p:pic>
    </p:spTree>
    <p:extLst>
      <p:ext uri="{BB962C8B-B14F-4D97-AF65-F5344CB8AC3E}">
        <p14:creationId xmlns:p14="http://schemas.microsoft.com/office/powerpoint/2010/main" val="19794806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 presetClass="exit" presetSubtype="10" fill="hold" nodeType="clickEffect">
                                  <p:stCondLst>
                                    <p:cond delay="0"/>
                                  </p:stCondLst>
                                  <p:childTnLst>
                                    <p:animEffect transition="out" filter="checkerboard(across)">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99A93B-C386-1343-A62E-29B3BCDC569D}"/>
              </a:ext>
            </a:extLst>
          </p:cNvPr>
          <p:cNvSpPr>
            <a:spLocks noGrp="1"/>
          </p:cNvSpPr>
          <p:nvPr>
            <p:ph type="body" sz="quarter" idx="10"/>
          </p:nvPr>
        </p:nvSpPr>
        <p:spPr/>
        <p:txBody>
          <a:bodyPr/>
          <a:lstStyle/>
          <a:p>
            <a:pPr algn="ctr"/>
            <a:r>
              <a:rPr lang="en-GB" dirty="0"/>
              <a:t>Citizenship - benefits</a:t>
            </a:r>
          </a:p>
        </p:txBody>
      </p:sp>
      <p:sp>
        <p:nvSpPr>
          <p:cNvPr id="3" name="Content Placeholder 2">
            <a:extLst>
              <a:ext uri="{FF2B5EF4-FFF2-40B4-BE49-F238E27FC236}">
                <a16:creationId xmlns:a16="http://schemas.microsoft.com/office/drawing/2014/main" id="{A2ACA01B-ACDF-4649-AC34-775178F2E658}"/>
              </a:ext>
            </a:extLst>
          </p:cNvPr>
          <p:cNvSpPr>
            <a:spLocks noGrp="1"/>
          </p:cNvSpPr>
          <p:nvPr>
            <p:ph sz="quarter" idx="11"/>
          </p:nvPr>
        </p:nvSpPr>
        <p:spPr>
          <a:xfrm>
            <a:off x="1115732" y="1628800"/>
            <a:ext cx="10081684" cy="3816350"/>
          </a:xfrm>
        </p:spPr>
        <p:txBody>
          <a:bodyPr/>
          <a:lstStyle/>
          <a:p>
            <a:pPr marL="0" indent="0">
              <a:buNone/>
            </a:pPr>
            <a:r>
              <a:rPr lang="en-US" dirty="0"/>
              <a:t>A glimmer of hope in </a:t>
            </a:r>
            <a:r>
              <a:rPr lang="en-US" i="1" dirty="0"/>
              <a:t>CG</a:t>
            </a:r>
            <a:r>
              <a:rPr lang="en-US" dirty="0"/>
              <a:t>?</a:t>
            </a:r>
          </a:p>
          <a:p>
            <a:r>
              <a:rPr lang="en-US" dirty="0"/>
              <a:t>Charter of Fundamental Rights applies because she is ‘in the scope of EU law’ (see Article 51 (1) CFR)</a:t>
            </a:r>
          </a:p>
          <a:p>
            <a:pPr lvl="1"/>
            <a:r>
              <a:rPr lang="en-US" dirty="0"/>
              <a:t>NB: in previous cases (</a:t>
            </a:r>
            <a:r>
              <a:rPr lang="en-US" i="1" dirty="0" err="1"/>
              <a:t>Dano</a:t>
            </a:r>
            <a:r>
              <a:rPr lang="en-US" dirty="0"/>
              <a:t>) the Court had held that the Charter did not even apply</a:t>
            </a:r>
          </a:p>
          <a:p>
            <a:pPr lvl="1"/>
            <a:endParaRPr lang="en-US" dirty="0"/>
          </a:p>
          <a:p>
            <a:r>
              <a:rPr lang="en-US" dirty="0"/>
              <a:t>Hence the UK must protect her rights in Article 1 (human dignity) and Art 7 (private and family life) and the rights of the child (Art 24 CFR)</a:t>
            </a:r>
          </a:p>
        </p:txBody>
      </p:sp>
      <p:pic>
        <p:nvPicPr>
          <p:cNvPr id="5" name="Picture 4" descr="A screenshot of a computer&#10;&#10;Description automatically generated">
            <a:extLst>
              <a:ext uri="{FF2B5EF4-FFF2-40B4-BE49-F238E27FC236}">
                <a16:creationId xmlns:a16="http://schemas.microsoft.com/office/drawing/2014/main" id="{E11363BE-CF6E-4645-8261-4263D078A3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07290"/>
            <a:ext cx="12192000" cy="4265988"/>
          </a:xfrm>
          <a:prstGeom prst="rect">
            <a:avLst/>
          </a:prstGeom>
        </p:spPr>
        <p:style>
          <a:lnRef idx="2">
            <a:schemeClr val="accent1"/>
          </a:lnRef>
          <a:fillRef idx="1">
            <a:schemeClr val="lt1"/>
          </a:fillRef>
          <a:effectRef idx="0">
            <a:schemeClr val="accent1"/>
          </a:effectRef>
          <a:fontRef idx="minor">
            <a:schemeClr val="dk1"/>
          </a:fontRef>
        </p:style>
      </p:pic>
      <p:sp>
        <p:nvSpPr>
          <p:cNvPr id="4" name="TextBox 3">
            <a:extLst>
              <a:ext uri="{FF2B5EF4-FFF2-40B4-BE49-F238E27FC236}">
                <a16:creationId xmlns:a16="http://schemas.microsoft.com/office/drawing/2014/main" id="{AE8D2DAC-D75F-98F3-E313-A000969ECA58}"/>
              </a:ext>
            </a:extLst>
          </p:cNvPr>
          <p:cNvSpPr txBox="1"/>
          <p:nvPr/>
        </p:nvSpPr>
        <p:spPr>
          <a:xfrm rot="953721">
            <a:off x="9061678" y="1078175"/>
            <a:ext cx="284064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800" dirty="0">
                <a:solidFill>
                  <a:srgbClr val="FF0000"/>
                </a:solidFill>
                <a:latin typeface="Courier" pitchFamily="2" charset="0"/>
              </a:rPr>
              <a:t>This is new!</a:t>
            </a:r>
          </a:p>
        </p:txBody>
      </p:sp>
    </p:spTree>
    <p:extLst>
      <p:ext uri="{BB962C8B-B14F-4D97-AF65-F5344CB8AC3E}">
        <p14:creationId xmlns:p14="http://schemas.microsoft.com/office/powerpoint/2010/main" val="32922632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1F46CB-5FFE-7935-15ED-B823FF5826C2}"/>
              </a:ext>
            </a:extLst>
          </p:cNvPr>
          <p:cNvSpPr>
            <a:spLocks noGrp="1"/>
          </p:cNvSpPr>
          <p:nvPr>
            <p:ph type="body" sz="quarter" idx="10"/>
          </p:nvPr>
        </p:nvSpPr>
        <p:spPr/>
        <p:txBody>
          <a:bodyPr/>
          <a:lstStyle/>
          <a:p>
            <a:pPr algn="ctr"/>
            <a:r>
              <a:rPr lang="en-GB" dirty="0"/>
              <a:t>Citizenship - benefits</a:t>
            </a:r>
          </a:p>
        </p:txBody>
      </p:sp>
      <p:sp>
        <p:nvSpPr>
          <p:cNvPr id="3" name="Content Placeholder 2">
            <a:extLst>
              <a:ext uri="{FF2B5EF4-FFF2-40B4-BE49-F238E27FC236}">
                <a16:creationId xmlns:a16="http://schemas.microsoft.com/office/drawing/2014/main" id="{3DF76CF1-86E7-AF8D-F50D-05DA677C0F2F}"/>
              </a:ext>
            </a:extLst>
          </p:cNvPr>
          <p:cNvSpPr>
            <a:spLocks noGrp="1"/>
          </p:cNvSpPr>
          <p:nvPr>
            <p:ph sz="quarter" idx="11"/>
          </p:nvPr>
        </p:nvSpPr>
        <p:spPr>
          <a:xfrm>
            <a:off x="1055158" y="1384657"/>
            <a:ext cx="10081684" cy="4540154"/>
          </a:xfrm>
        </p:spPr>
        <p:txBody>
          <a:bodyPr>
            <a:normAutofit lnSpcReduction="10000"/>
          </a:bodyPr>
          <a:lstStyle/>
          <a:p>
            <a:pPr marL="0" indent="0">
              <a:buNone/>
            </a:pPr>
            <a:r>
              <a:rPr lang="en-GB" b="1" dirty="0">
                <a:solidFill>
                  <a:srgbClr val="0070C0"/>
                </a:solidFill>
              </a:rPr>
              <a:t>Relevance of </a:t>
            </a:r>
            <a:r>
              <a:rPr lang="en-GB" b="1" i="1" dirty="0">
                <a:solidFill>
                  <a:srgbClr val="0070C0"/>
                </a:solidFill>
              </a:rPr>
              <a:t>CG</a:t>
            </a:r>
            <a:r>
              <a:rPr lang="en-GB" b="1" dirty="0">
                <a:solidFill>
                  <a:srgbClr val="0070C0"/>
                </a:solidFill>
              </a:rPr>
              <a:t> in Scotland today?</a:t>
            </a:r>
          </a:p>
          <a:p>
            <a:r>
              <a:rPr lang="en-GB" dirty="0"/>
              <a:t>for EU/EEA nationals who exercised Treaty rights before 31 Dec 2021:</a:t>
            </a:r>
          </a:p>
          <a:p>
            <a:pPr lvl="1"/>
            <a:r>
              <a:rPr lang="en-GB" dirty="0"/>
              <a:t>rights arising under the Charter of Fundamental Rights apply  [notwithstanding that the Charter is not part of retained EU Law]: see Art 2 WA (“Union law” includes the Charter) and s. 7A EU (Withdrawal) Act 2018 gives direct effect to the WA domestically</a:t>
            </a:r>
          </a:p>
          <a:p>
            <a:r>
              <a:rPr lang="en-GB" dirty="0"/>
              <a:t>Art. 89 WA – </a:t>
            </a:r>
            <a:r>
              <a:rPr lang="en-GB" i="1" dirty="0"/>
              <a:t>CG </a:t>
            </a:r>
            <a:r>
              <a:rPr lang="en-GB" dirty="0"/>
              <a:t>judgments is binding on the UK even though handed down after the end of the transition period</a:t>
            </a:r>
          </a:p>
          <a:p>
            <a:pPr lvl="1"/>
            <a:r>
              <a:rPr lang="en-GB" dirty="0"/>
              <a:t>what does ‘binding’ mean? </a:t>
            </a:r>
          </a:p>
          <a:p>
            <a:pPr lvl="2"/>
            <a:r>
              <a:rPr lang="en-GB" dirty="0"/>
              <a:t>it is not retained EU case law as per s. 6 EUWA 2018 (no ‘effect before IP completion day’)</a:t>
            </a:r>
          </a:p>
          <a:p>
            <a:pPr lvl="2"/>
            <a:r>
              <a:rPr lang="en-GB" dirty="0"/>
              <a:t>but could it be binding in the same manner by virtue of the WA?</a:t>
            </a:r>
          </a:p>
          <a:p>
            <a:pPr lvl="3"/>
            <a:r>
              <a:rPr lang="en-GB" dirty="0"/>
              <a:t>certainly binding ‘inter </a:t>
            </a:r>
            <a:r>
              <a:rPr lang="en-GB" dirty="0" err="1"/>
              <a:t>partes</a:t>
            </a:r>
            <a:r>
              <a:rPr lang="en-GB" dirty="0"/>
              <a:t>’ </a:t>
            </a:r>
          </a:p>
          <a:p>
            <a:pPr lvl="3"/>
            <a:r>
              <a:rPr lang="en-GB" dirty="0"/>
              <a:t>question: beyond the concrete case?</a:t>
            </a:r>
          </a:p>
        </p:txBody>
      </p:sp>
    </p:spTree>
    <p:extLst>
      <p:ext uri="{BB962C8B-B14F-4D97-AF65-F5344CB8AC3E}">
        <p14:creationId xmlns:p14="http://schemas.microsoft.com/office/powerpoint/2010/main" val="33320523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36AA70-D362-994A-2C04-6D93824EA150}"/>
              </a:ext>
            </a:extLst>
          </p:cNvPr>
          <p:cNvSpPr>
            <a:spLocks noGrp="1"/>
          </p:cNvSpPr>
          <p:nvPr>
            <p:ph type="body" sz="quarter" idx="10"/>
          </p:nvPr>
        </p:nvSpPr>
        <p:spPr/>
        <p:txBody>
          <a:bodyPr/>
          <a:lstStyle/>
          <a:p>
            <a:pPr algn="ctr"/>
            <a:r>
              <a:rPr lang="en-GB" dirty="0"/>
              <a:t>Citizenship	</a:t>
            </a:r>
          </a:p>
        </p:txBody>
      </p:sp>
      <p:sp>
        <p:nvSpPr>
          <p:cNvPr id="3" name="Content Placeholder 2">
            <a:extLst>
              <a:ext uri="{FF2B5EF4-FFF2-40B4-BE49-F238E27FC236}">
                <a16:creationId xmlns:a16="http://schemas.microsoft.com/office/drawing/2014/main" id="{70F9B67B-1DB7-23E3-218E-8DB769D91333}"/>
              </a:ext>
            </a:extLst>
          </p:cNvPr>
          <p:cNvSpPr>
            <a:spLocks noGrp="1"/>
          </p:cNvSpPr>
          <p:nvPr>
            <p:ph sz="quarter" idx="11"/>
          </p:nvPr>
        </p:nvSpPr>
        <p:spPr>
          <a:xfrm>
            <a:off x="978269" y="1737099"/>
            <a:ext cx="10081684" cy="3816350"/>
          </a:xfrm>
        </p:spPr>
        <p:txBody>
          <a:bodyPr>
            <a:normAutofit/>
          </a:bodyPr>
          <a:lstStyle/>
          <a:p>
            <a:pPr marL="0" indent="0">
              <a:buNone/>
            </a:pPr>
            <a:r>
              <a:rPr lang="en-GB" dirty="0"/>
              <a:t>Case C‑673/20 </a:t>
            </a:r>
            <a:r>
              <a:rPr lang="en-GB" i="1" dirty="0" err="1"/>
              <a:t>Préfet</a:t>
            </a:r>
            <a:r>
              <a:rPr lang="en-GB" i="1" dirty="0"/>
              <a:t> du Gers and </a:t>
            </a:r>
            <a:r>
              <a:rPr lang="en-GB" i="1" dirty="0" err="1"/>
              <a:t>Institut</a:t>
            </a:r>
            <a:r>
              <a:rPr lang="en-GB" i="1" dirty="0"/>
              <a:t> national de la </a:t>
            </a:r>
            <a:r>
              <a:rPr lang="en-GB" i="1" dirty="0" err="1"/>
              <a:t>statistique</a:t>
            </a:r>
            <a:r>
              <a:rPr lang="en-GB" i="1" dirty="0"/>
              <a:t> et des études </a:t>
            </a:r>
            <a:r>
              <a:rPr lang="en-GB" i="1" dirty="0" err="1"/>
              <a:t>économiques</a:t>
            </a:r>
            <a:endParaRPr lang="en-GB" i="1" dirty="0"/>
          </a:p>
          <a:p>
            <a:r>
              <a:rPr lang="en-GB" dirty="0"/>
              <a:t>Have UK citizens lost their EU citizenship if they had made use of their right to free movement before the end of the transition period?</a:t>
            </a:r>
          </a:p>
          <a:p>
            <a:r>
              <a:rPr lang="en-GB" dirty="0"/>
              <a:t>If so, do they retain their citizenship rights nonetheless?</a:t>
            </a:r>
          </a:p>
          <a:p>
            <a:r>
              <a:rPr lang="en-GB" dirty="0"/>
              <a:t>Is the WA invalid?</a:t>
            </a:r>
          </a:p>
          <a:p>
            <a:pPr marL="0" indent="0">
              <a:buNone/>
            </a:pPr>
            <a:r>
              <a:rPr lang="en-GB" dirty="0"/>
              <a:t>AG Collins:</a:t>
            </a:r>
          </a:p>
          <a:p>
            <a:r>
              <a:rPr lang="en-GB" dirty="0"/>
              <a:t>EU citizenship of UK citizens ended on 31 January 2020</a:t>
            </a:r>
          </a:p>
          <a:p>
            <a:r>
              <a:rPr lang="en-GB" dirty="0"/>
              <a:t>no residual rights either </a:t>
            </a:r>
          </a:p>
        </p:txBody>
      </p:sp>
      <p:sp>
        <p:nvSpPr>
          <p:cNvPr id="4" name="TextBox 3">
            <a:extLst>
              <a:ext uri="{FF2B5EF4-FFF2-40B4-BE49-F238E27FC236}">
                <a16:creationId xmlns:a16="http://schemas.microsoft.com/office/drawing/2014/main" id="{1E58AB58-1EEA-6FE0-E1AA-494E06222AA3}"/>
              </a:ext>
            </a:extLst>
          </p:cNvPr>
          <p:cNvSpPr txBox="1"/>
          <p:nvPr/>
        </p:nvSpPr>
        <p:spPr>
          <a:xfrm rot="1418109">
            <a:off x="10147420" y="677666"/>
            <a:ext cx="1953555"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2400" dirty="0">
                <a:solidFill>
                  <a:srgbClr val="0070C0"/>
                </a:solidFill>
                <a:latin typeface="Courier" pitchFamily="2" charset="0"/>
              </a:rPr>
              <a:t>Judgment due </a:t>
            </a:r>
          </a:p>
          <a:p>
            <a:r>
              <a:rPr lang="en-GB" sz="2400" dirty="0">
                <a:solidFill>
                  <a:srgbClr val="0070C0"/>
                </a:solidFill>
                <a:latin typeface="Courier" pitchFamily="2" charset="0"/>
              </a:rPr>
              <a:t>on 9 June</a:t>
            </a:r>
          </a:p>
          <a:p>
            <a:endParaRPr lang="en-GB" dirty="0"/>
          </a:p>
        </p:txBody>
      </p:sp>
    </p:spTree>
    <p:extLst>
      <p:ext uri="{BB962C8B-B14F-4D97-AF65-F5344CB8AC3E}">
        <p14:creationId xmlns:p14="http://schemas.microsoft.com/office/powerpoint/2010/main" val="38877305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965</TotalTime>
  <Words>2378</Words>
  <Application>Microsoft Macintosh PowerPoint</Application>
  <PresentationFormat>Widescreen</PresentationFormat>
  <Paragraphs>185</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Courier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SPLG presentation</dc:title>
  <dc:creator>Tobias Lock</dc:creator>
  <cp:lastModifiedBy>Tobias Lock</cp:lastModifiedBy>
  <cp:revision>1</cp:revision>
  <dcterms:created xsi:type="dcterms:W3CDTF">2022-05-24T12:59:16Z</dcterms:created>
  <dcterms:modified xsi:type="dcterms:W3CDTF">2022-06-06T12:28:03Z</dcterms:modified>
</cp:coreProperties>
</file>