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7816575" cy="3255264"/>
          </a:xfrm>
        </p:spPr>
        <p:txBody>
          <a:bodyPr/>
          <a:lstStyle/>
          <a:p>
            <a:r>
              <a:rPr lang="en-IE" dirty="0" smtClean="0"/>
              <a:t>Introduction ALL Institute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Fleur Heleen Boot</a:t>
            </a:r>
          </a:p>
          <a:p>
            <a:r>
              <a:rPr lang="en-IE" dirty="0" smtClean="0"/>
              <a:t>Dept. of Psychology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568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752" y="2266682"/>
            <a:ext cx="7315200" cy="3718066"/>
          </a:xfrm>
        </p:spPr>
        <p:txBody>
          <a:bodyPr/>
          <a:lstStyle/>
          <a:p>
            <a:r>
              <a:rPr lang="en-IE" dirty="0" smtClean="0"/>
              <a:t>PhD Neuroscience &amp; Intellectual Disability Medicine</a:t>
            </a:r>
          </a:p>
          <a:p>
            <a:r>
              <a:rPr lang="en-IE" dirty="0" smtClean="0"/>
              <a:t>Intellectual Disability Physician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Marie Curie </a:t>
            </a:r>
            <a:r>
              <a:rPr lang="en-IE" b="1" dirty="0" smtClean="0"/>
              <a:t>ASSISTID</a:t>
            </a:r>
            <a:r>
              <a:rPr lang="en-IE" dirty="0" smtClean="0"/>
              <a:t> Research Fellow</a:t>
            </a:r>
          </a:p>
          <a:p>
            <a:r>
              <a:rPr lang="en-IE" dirty="0">
                <a:latin typeface="Aharoni" panose="02010803020104030203" pitchFamily="2" charset="-79"/>
                <a:cs typeface="Aharoni" panose="02010803020104030203" pitchFamily="2" charset="-79"/>
              </a:rPr>
              <a:t>Assistive Technologies for people with </a:t>
            </a:r>
            <a:r>
              <a:rPr lang="en-IE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Intellectual </a:t>
            </a:r>
            <a:r>
              <a:rPr lang="en-IE" dirty="0">
                <a:latin typeface="Aharoni" panose="02010803020104030203" pitchFamily="2" charset="-79"/>
                <a:cs typeface="Aharoni" panose="02010803020104030203" pitchFamily="2" charset="-79"/>
              </a:rPr>
              <a:t>Disability and </a:t>
            </a:r>
            <a:r>
              <a:rPr lang="en-IE" dirty="0" smtClean="0">
                <a:latin typeface="Aharoni" panose="02010803020104030203" pitchFamily="2" charset="-79"/>
                <a:cs typeface="Aharoni" panose="02010803020104030203" pitchFamily="2" charset="-79"/>
              </a:rPr>
              <a:t>Autism</a:t>
            </a:r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420" y="864108"/>
            <a:ext cx="2496106" cy="1402574"/>
          </a:xfrm>
          <a:prstGeom prst="rect">
            <a:avLst/>
          </a:prstGeom>
        </p:spPr>
      </p:pic>
      <p:pic>
        <p:nvPicPr>
          <p:cNvPr id="5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752" y="3424428"/>
            <a:ext cx="2508774" cy="140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3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Research Project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WHO Global Cooperation on Assistive Technology programme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>
                <a:latin typeface="Aharoni" panose="02010803020104030203" pitchFamily="2" charset="-79"/>
                <a:cs typeface="Aharoni" panose="02010803020104030203" pitchFamily="2" charset="-79"/>
              </a:rPr>
              <a:t>GATE-ID</a:t>
            </a:r>
          </a:p>
          <a:p>
            <a:r>
              <a:rPr lang="en-IE" dirty="0"/>
              <a:t>Identify the facilitators and barriers for people with Intellectual Disabilities to effectively access assistive technology. </a:t>
            </a:r>
          </a:p>
          <a:p>
            <a:r>
              <a:rPr lang="en-IE" dirty="0" smtClean="0"/>
              <a:t>Identify </a:t>
            </a:r>
            <a:r>
              <a:rPr lang="en-IE" dirty="0"/>
              <a:t>how access and use can be promoted across high, medium and low resourced settings. 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6" b="3141"/>
          <a:stretch/>
        </p:blipFill>
        <p:spPr>
          <a:xfrm>
            <a:off x="3879324" y="1485270"/>
            <a:ext cx="3647544" cy="138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0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8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5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Research Interests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People with Intellectual Disabilities</a:t>
            </a:r>
          </a:p>
          <a:p>
            <a:r>
              <a:rPr lang="en-IE" dirty="0" smtClean="0"/>
              <a:t>Inclusion</a:t>
            </a:r>
          </a:p>
          <a:p>
            <a:r>
              <a:rPr lang="en-IE" dirty="0" smtClean="0"/>
              <a:t>Access to healthcare and assistive products</a:t>
            </a:r>
          </a:p>
          <a:p>
            <a:r>
              <a:rPr lang="en-IE" dirty="0" smtClean="0"/>
              <a:t>Health inequity</a:t>
            </a:r>
          </a:p>
          <a:p>
            <a:r>
              <a:rPr lang="en-IE" dirty="0" smtClean="0"/>
              <a:t>Global Health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19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Link to ALL</a:t>
            </a:r>
            <a:endParaRPr lang="en-IE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368874"/>
            <a:ext cx="7315200" cy="4110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2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53</TotalTime>
  <Words>98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Aharoni</vt:lpstr>
      <vt:lpstr>Corbel</vt:lpstr>
      <vt:lpstr>Wingdings 2</vt:lpstr>
      <vt:lpstr>Frame</vt:lpstr>
      <vt:lpstr>Introduction ALL Institute</vt:lpstr>
      <vt:lpstr>Background</vt:lpstr>
      <vt:lpstr>Current Research Project</vt:lpstr>
      <vt:lpstr>PowerPoint Presentation</vt:lpstr>
      <vt:lpstr>Research Interests</vt:lpstr>
      <vt:lpstr>Link to ALL</vt:lpstr>
    </vt:vector>
  </TitlesOfParts>
  <Company>NUI Maynooth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ALL Institute</dc:title>
  <dc:creator>Fleur Boot</dc:creator>
  <cp:lastModifiedBy>Fleur Boot</cp:lastModifiedBy>
  <cp:revision>6</cp:revision>
  <dcterms:created xsi:type="dcterms:W3CDTF">2018-03-07T10:11:25Z</dcterms:created>
  <dcterms:modified xsi:type="dcterms:W3CDTF">2018-03-07T11:06:45Z</dcterms:modified>
</cp:coreProperties>
</file>