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6" r:id="rId5"/>
  </p:sldIdLst>
  <p:sldSz cx="30238700" cy="4277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1pPr>
    <a:lvl2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2pPr>
    <a:lvl3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3pPr>
    <a:lvl4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4pPr>
    <a:lvl5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5pPr>
    <a:lvl6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6pPr>
    <a:lvl7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7pPr>
    <a:lvl8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8pPr>
    <a:lvl9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1"/>
  </p:normalViewPr>
  <p:slideViewPr>
    <p:cSldViewPr snapToGrid="0">
      <p:cViewPr>
        <p:scale>
          <a:sx n="33" d="100"/>
          <a:sy n="33" d="100"/>
        </p:scale>
        <p:origin x="172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33" name="Shape 1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ullets">
    <p:bg>
      <p:bgPr>
        <a:solidFill>
          <a:srgbClr val="000000"/>
        </a:solidFill>
        <a:effectLst/>
      </p:bgPr>
    </p:bg>
    <p:spTree>
      <p:nvGrpSpPr>
        <p:cNvPr id="1" name=""/>
        <p:cNvGrpSpPr/>
        <p:nvPr/>
      </p:nvGrpSpPr>
      <p:grpSpPr>
        <a:xfrm>
          <a:off x="0" y="0"/>
          <a:ext cx="0" cy="0"/>
          <a:chOff x="0" y="0"/>
          <a:chExt cx="0" cy="0"/>
        </a:xfrm>
      </p:grpSpPr>
      <p:sp>
        <p:nvSpPr>
          <p:cNvPr id="91" name="Body Level One…"/>
          <p:cNvSpPr txBox="1">
            <a:spLocks noGrp="1"/>
          </p:cNvSpPr>
          <p:nvPr>
            <p:ph type="body" sz="quarter" idx="1"/>
          </p:nvPr>
        </p:nvSpPr>
        <p:spPr>
          <a:xfrm>
            <a:off x="4616450" y="16306800"/>
            <a:ext cx="21005800" cy="10160000"/>
          </a:xfrm>
          <a:prstGeom prst="rect">
            <a:avLst/>
          </a:prstGeom>
        </p:spPr>
        <p:txBody>
          <a:bodyPr anchor="ctr"/>
          <a:lstStyle>
            <a:lvl1pPr marL="1957916" indent="-1957916" algn="l">
              <a:spcBef>
                <a:spcPts val="18300"/>
              </a:spcBef>
              <a:buSzPct val="125000"/>
              <a:buChar char="•"/>
              <a:defRPr sz="14800"/>
            </a:lvl1pPr>
            <a:lvl2pPr marL="2592916" indent="-1957916" algn="l">
              <a:spcBef>
                <a:spcPts val="18300"/>
              </a:spcBef>
              <a:buSzPct val="125000"/>
              <a:buChar char="•"/>
              <a:defRPr sz="14800"/>
            </a:lvl2pPr>
            <a:lvl3pPr marL="3227916" indent="-1957916" algn="l">
              <a:spcBef>
                <a:spcPts val="18300"/>
              </a:spcBef>
              <a:buSzPct val="125000"/>
              <a:buChar char="•"/>
              <a:defRPr sz="14800"/>
            </a:lvl3pPr>
            <a:lvl4pPr marL="3862916" indent="-1957916" algn="l">
              <a:spcBef>
                <a:spcPts val="18300"/>
              </a:spcBef>
              <a:buSzPct val="125000"/>
              <a:buChar char="•"/>
              <a:defRPr sz="14800"/>
            </a:lvl4pPr>
            <a:lvl5pPr marL="4497916" indent="-1957916" algn="l">
              <a:spcBef>
                <a:spcPts val="18300"/>
              </a:spcBef>
              <a:buSzPct val="125000"/>
              <a:buChar char="•"/>
              <a:defRPr sz="14800"/>
            </a:lvl5pPr>
          </a:lstStyle>
          <a:p>
            <a:r>
              <a:t>Body Level One</a:t>
            </a:r>
          </a:p>
          <a:p>
            <a:pPr lvl="1"/>
            <a:r>
              <a:t>Body Level Two</a:t>
            </a:r>
          </a:p>
          <a:p>
            <a:pPr lvl="2"/>
            <a:r>
              <a:t>Body Level Three</a:t>
            </a:r>
          </a:p>
          <a:p>
            <a:pPr lvl="3"/>
            <a:r>
              <a:t>Body Level Four</a:t>
            </a:r>
          </a:p>
          <a:p>
            <a:pPr lvl="4"/>
            <a:r>
              <a:t>Body Level Five</a:t>
            </a:r>
          </a:p>
        </p:txBody>
      </p:sp>
      <p:sp>
        <p:nvSpPr>
          <p:cNvPr id="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3 Up">
    <p:bg>
      <p:bgPr>
        <a:solidFill>
          <a:srgbClr val="000000"/>
        </a:solidFill>
        <a:effectLst/>
      </p:bgPr>
    </p:bg>
    <p:spTree>
      <p:nvGrpSpPr>
        <p:cNvPr id="1" name=""/>
        <p:cNvGrpSpPr/>
        <p:nvPr/>
      </p:nvGrpSpPr>
      <p:grpSpPr>
        <a:xfrm>
          <a:off x="0" y="0"/>
          <a:ext cx="0" cy="0"/>
          <a:chOff x="0" y="0"/>
          <a:chExt cx="0" cy="0"/>
        </a:xfrm>
      </p:grpSpPr>
      <p:sp>
        <p:nvSpPr>
          <p:cNvPr id="99" name="Close-up of an orange flower surrounded by large tropical leaves"/>
          <p:cNvSpPr>
            <a:spLocks noGrp="1"/>
          </p:cNvSpPr>
          <p:nvPr>
            <p:ph type="pic" sz="quarter" idx="21"/>
          </p:nvPr>
        </p:nvSpPr>
        <p:spPr>
          <a:xfrm>
            <a:off x="18219477" y="21399500"/>
            <a:ext cx="8341246" cy="5549900"/>
          </a:xfrm>
          <a:prstGeom prst="rect">
            <a:avLst/>
          </a:prstGeom>
        </p:spPr>
        <p:txBody>
          <a:bodyPr lIns="91439" tIns="45719" rIns="91439" bIns="45719">
            <a:noAutofit/>
          </a:bodyPr>
          <a:lstStyle/>
          <a:p>
            <a:endParaRPr/>
          </a:p>
        </p:txBody>
      </p:sp>
      <p:sp>
        <p:nvSpPr>
          <p:cNvPr id="100" name="Close-up of a red-eyed tree frog perched on a leaf"/>
          <p:cNvSpPr>
            <a:spLocks noGrp="1"/>
          </p:cNvSpPr>
          <p:nvPr>
            <p:ph type="pic" sz="quarter" idx="22"/>
          </p:nvPr>
        </p:nvSpPr>
        <p:spPr>
          <a:xfrm>
            <a:off x="17786350" y="15481300"/>
            <a:ext cx="8324850" cy="5549900"/>
          </a:xfrm>
          <a:prstGeom prst="rect">
            <a:avLst/>
          </a:prstGeom>
        </p:spPr>
        <p:txBody>
          <a:bodyPr lIns="91439" tIns="45719" rIns="91439" bIns="45719">
            <a:noAutofit/>
          </a:bodyPr>
          <a:lstStyle/>
          <a:p>
            <a:endParaRPr/>
          </a:p>
        </p:txBody>
      </p:sp>
      <p:sp>
        <p:nvSpPr>
          <p:cNvPr id="101" name="River flowing through a tropical forest"/>
          <p:cNvSpPr>
            <a:spLocks noGrp="1"/>
          </p:cNvSpPr>
          <p:nvPr>
            <p:ph type="pic" sz="quarter" idx="23"/>
          </p:nvPr>
        </p:nvSpPr>
        <p:spPr>
          <a:xfrm>
            <a:off x="3578587" y="15481300"/>
            <a:ext cx="15283726" cy="11468100"/>
          </a:xfrm>
          <a:prstGeom prst="rect">
            <a:avLst/>
          </a:prstGeom>
        </p:spPr>
        <p:txBody>
          <a:bodyPr lIns="91439" tIns="45719" rIns="91439" bIns="45719">
            <a:noAutofit/>
          </a:bodyPr>
          <a:lstStyle/>
          <a:p>
            <a:endParaRPr/>
          </a:p>
        </p:txBody>
      </p:sp>
      <p:sp>
        <p:nvSpPr>
          <p:cNvPr id="10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bg>
      <p:bgPr>
        <a:solidFill>
          <a:srgbClr val="000000"/>
        </a:solidFill>
        <a:effectLst/>
      </p:bgPr>
    </p:bg>
    <p:spTree>
      <p:nvGrpSpPr>
        <p:cNvPr id="1" name=""/>
        <p:cNvGrpSpPr/>
        <p:nvPr/>
      </p:nvGrpSpPr>
      <p:grpSpPr>
        <a:xfrm>
          <a:off x="0" y="0"/>
          <a:ext cx="0" cy="0"/>
          <a:chOff x="0" y="0"/>
          <a:chExt cx="0" cy="0"/>
        </a:xfrm>
      </p:grpSpPr>
      <p:sp>
        <p:nvSpPr>
          <p:cNvPr id="109" name="–Johnny Appleseed"/>
          <p:cNvSpPr txBox="1">
            <a:spLocks noGrp="1"/>
          </p:cNvSpPr>
          <p:nvPr>
            <p:ph type="body" sz="quarter" idx="21"/>
          </p:nvPr>
        </p:nvSpPr>
        <p:spPr>
          <a:xfrm>
            <a:off x="5314950" y="23482300"/>
            <a:ext cx="19621500" cy="1565352"/>
          </a:xfrm>
          <a:prstGeom prst="rect">
            <a:avLst/>
          </a:prstGeom>
        </p:spPr>
        <p:txBody>
          <a:bodyPr>
            <a:spAutoFit/>
          </a:bodyPr>
          <a:lstStyle>
            <a:lvl1pPr>
              <a:defRPr sz="9800" i="1"/>
            </a:lvl1pPr>
          </a:lstStyle>
          <a:p>
            <a:r>
              <a:t>–Johnny Appleseed</a:t>
            </a:r>
          </a:p>
        </p:txBody>
      </p:sp>
      <p:sp>
        <p:nvSpPr>
          <p:cNvPr id="110" name="“Type a quote here.”"/>
          <p:cNvSpPr txBox="1">
            <a:spLocks noGrp="1"/>
          </p:cNvSpPr>
          <p:nvPr>
            <p:ph type="body" sz="quarter" idx="22"/>
          </p:nvPr>
        </p:nvSpPr>
        <p:spPr>
          <a:xfrm>
            <a:off x="5314950" y="19851960"/>
            <a:ext cx="19621500" cy="2333080"/>
          </a:xfrm>
          <a:prstGeom prst="rect">
            <a:avLst/>
          </a:prstGeom>
        </p:spPr>
        <p:txBody>
          <a:bodyPr anchor="ctr">
            <a:spAutoFit/>
          </a:bodyPr>
          <a:lstStyle>
            <a:lvl1pPr>
              <a:defRPr sz="14800">
                <a:latin typeface="+mn-lt"/>
                <a:ea typeface="+mn-ea"/>
                <a:cs typeface="+mn-cs"/>
                <a:sym typeface="Helvetica Neue Medium"/>
              </a:defRPr>
            </a:lvl1pPr>
          </a:lstStyle>
          <a:p>
            <a:r>
              <a:t>“Type a quote here.” </a:t>
            </a: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p:bg>
      <p:bgPr>
        <a:solidFill>
          <a:srgbClr val="000000"/>
        </a:solidFill>
        <a:effectLst/>
      </p:bgPr>
    </p:bg>
    <p:spTree>
      <p:nvGrpSpPr>
        <p:cNvPr id="1" name=""/>
        <p:cNvGrpSpPr/>
        <p:nvPr/>
      </p:nvGrpSpPr>
      <p:grpSpPr>
        <a:xfrm>
          <a:off x="0" y="0"/>
          <a:ext cx="0" cy="0"/>
          <a:chOff x="0" y="0"/>
          <a:chExt cx="0" cy="0"/>
        </a:xfrm>
      </p:grpSpPr>
      <p:sp>
        <p:nvSpPr>
          <p:cNvPr id="118" name="river flowing through a tropical forest"/>
          <p:cNvSpPr>
            <a:spLocks noGrp="1"/>
          </p:cNvSpPr>
          <p:nvPr>
            <p:ph type="pic" sz="half" idx="21"/>
          </p:nvPr>
        </p:nvSpPr>
        <p:spPr>
          <a:xfrm>
            <a:off x="2927350" y="12238566"/>
            <a:ext cx="24384000" cy="18296468"/>
          </a:xfrm>
          <a:prstGeom prst="rect">
            <a:avLst/>
          </a:prstGeom>
        </p:spPr>
        <p:txBody>
          <a:bodyPr lIns="91439" tIns="45719" rIns="91439" bIns="45719">
            <a:noAutofit/>
          </a:bodyPr>
          <a:lstStyle/>
          <a:p>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Blank">
    <p:bg>
      <p:bgPr>
        <a:solidFill>
          <a:srgbClr val="000000"/>
        </a:solidFill>
        <a:effectLst/>
      </p:bgPr>
    </p:bg>
    <p:spTree>
      <p:nvGrpSpPr>
        <p:cNvPr id="1" name=""/>
        <p:cNvGrpSpPr/>
        <p:nvPr/>
      </p:nvGrpSpPr>
      <p:grpSpPr>
        <a:xfrm>
          <a:off x="0" y="0"/>
          <a:ext cx="0" cy="0"/>
          <a:chOff x="0" y="0"/>
          <a:chExt cx="0" cy="0"/>
        </a:xfrm>
      </p:grpSpPr>
      <p:sp>
        <p:nvSpPr>
          <p:cNvPr id="1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bg>
      <p:bgPr>
        <a:solidFill>
          <a:srgbClr val="000000"/>
        </a:solidFill>
        <a:effectLst/>
      </p:bgPr>
    </p:bg>
    <p:spTree>
      <p:nvGrpSpPr>
        <p:cNvPr id="1" name=""/>
        <p:cNvGrpSpPr/>
        <p:nvPr/>
      </p:nvGrpSpPr>
      <p:grpSpPr>
        <a:xfrm>
          <a:off x="0" y="0"/>
          <a:ext cx="0" cy="0"/>
          <a:chOff x="0" y="0"/>
          <a:chExt cx="0" cy="0"/>
        </a:xfrm>
      </p:grpSpPr>
      <p:sp>
        <p:nvSpPr>
          <p:cNvPr id="18" name="River flowing through a tropical forest"/>
          <p:cNvSpPr>
            <a:spLocks noGrp="1"/>
          </p:cNvSpPr>
          <p:nvPr>
            <p:ph type="pic" sz="quarter" idx="21"/>
          </p:nvPr>
        </p:nvSpPr>
        <p:spPr>
          <a:xfrm>
            <a:off x="6053318" y="12766701"/>
            <a:ext cx="18135601" cy="13607998"/>
          </a:xfrm>
          <a:prstGeom prst="rect">
            <a:avLst/>
          </a:prstGeom>
        </p:spPr>
        <p:txBody>
          <a:bodyPr lIns="91439" tIns="45719" rIns="91439" bIns="45719">
            <a:noAutofit/>
          </a:bodyPr>
          <a:lstStyle/>
          <a:p>
            <a:endParaRPr/>
          </a:p>
        </p:txBody>
      </p:sp>
      <p:sp>
        <p:nvSpPr>
          <p:cNvPr id="19" name="Title Text"/>
          <p:cNvSpPr txBox="1">
            <a:spLocks noGrp="1"/>
          </p:cNvSpPr>
          <p:nvPr>
            <p:ph type="title"/>
          </p:nvPr>
        </p:nvSpPr>
        <p:spPr>
          <a:xfrm>
            <a:off x="3562350" y="24041100"/>
            <a:ext cx="23114000" cy="2006600"/>
          </a:xfrm>
          <a:prstGeom prst="rect">
            <a:avLst/>
          </a:prstGeom>
        </p:spPr>
        <p:txBody>
          <a:bodyPr anchor="ctr"/>
          <a:lstStyle/>
          <a:p>
            <a:r>
              <a:t>Title Text</a:t>
            </a:r>
          </a:p>
        </p:txBody>
      </p:sp>
      <p:sp>
        <p:nvSpPr>
          <p:cNvPr id="20" name="Body Level One…"/>
          <p:cNvSpPr txBox="1">
            <a:spLocks noGrp="1"/>
          </p:cNvSpPr>
          <p:nvPr>
            <p:ph type="body" sz="quarter" idx="1"/>
          </p:nvPr>
        </p:nvSpPr>
        <p:spPr>
          <a:xfrm>
            <a:off x="3562350" y="25971500"/>
            <a:ext cx="23114000" cy="15875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re">
    <p:bg>
      <p:bgPr>
        <a:solidFill>
          <a:srgbClr val="000000"/>
        </a:solidFill>
        <a:effectLst/>
      </p:bgPr>
    </p:bg>
    <p:spTree>
      <p:nvGrpSpPr>
        <p:cNvPr id="1" name=""/>
        <p:cNvGrpSpPr/>
        <p:nvPr/>
      </p:nvGrpSpPr>
      <p:grpSpPr>
        <a:xfrm>
          <a:off x="0" y="0"/>
          <a:ext cx="0" cy="0"/>
          <a:chOff x="0" y="0"/>
          <a:chExt cx="0" cy="0"/>
        </a:xfrm>
      </p:grpSpPr>
      <p:sp>
        <p:nvSpPr>
          <p:cNvPr id="28" name="Title Text"/>
          <p:cNvSpPr txBox="1">
            <a:spLocks noGrp="1"/>
          </p:cNvSpPr>
          <p:nvPr>
            <p:ph type="title"/>
          </p:nvPr>
        </p:nvSpPr>
        <p:spPr>
          <a:xfrm>
            <a:off x="4705350" y="19062700"/>
            <a:ext cx="20828000" cy="4648200"/>
          </a:xfrm>
          <a:prstGeom prst="rect">
            <a:avLst/>
          </a:prstGeom>
        </p:spPr>
        <p:txBody>
          <a:bodyPr anchor="ctr"/>
          <a:lstStyle/>
          <a:p>
            <a:r>
              <a:t>Title Text</a:t>
            </a:r>
          </a:p>
        </p:txBody>
      </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bg>
      <p:bgPr>
        <a:solidFill>
          <a:srgbClr val="000000"/>
        </a:solidFill>
        <a:effectLst/>
      </p:bgPr>
    </p:bg>
    <p:spTree>
      <p:nvGrpSpPr>
        <p:cNvPr id="1" name=""/>
        <p:cNvGrpSpPr/>
        <p:nvPr/>
      </p:nvGrpSpPr>
      <p:grpSpPr>
        <a:xfrm>
          <a:off x="0" y="0"/>
          <a:ext cx="0" cy="0"/>
          <a:chOff x="0" y="0"/>
          <a:chExt cx="0" cy="0"/>
        </a:xfrm>
      </p:grpSpPr>
      <p:sp>
        <p:nvSpPr>
          <p:cNvPr id="36" name="Close-up of an orange flower surrounded by large tropical leaves"/>
          <p:cNvSpPr>
            <a:spLocks noGrp="1"/>
          </p:cNvSpPr>
          <p:nvPr>
            <p:ph type="pic" sz="quarter" idx="21"/>
          </p:nvPr>
        </p:nvSpPr>
        <p:spPr>
          <a:xfrm>
            <a:off x="8731250" y="15481300"/>
            <a:ext cx="17236029" cy="11468100"/>
          </a:xfrm>
          <a:prstGeom prst="rect">
            <a:avLst/>
          </a:prstGeom>
        </p:spPr>
        <p:txBody>
          <a:bodyPr lIns="91439" tIns="45719" rIns="91439" bIns="45719">
            <a:noAutofit/>
          </a:bodyPr>
          <a:lstStyle/>
          <a:p>
            <a:endParaRPr/>
          </a:p>
        </p:txBody>
      </p:sp>
      <p:sp>
        <p:nvSpPr>
          <p:cNvPr id="37" name="Title Text"/>
          <p:cNvSpPr txBox="1">
            <a:spLocks noGrp="1"/>
          </p:cNvSpPr>
          <p:nvPr>
            <p:ph type="title"/>
          </p:nvPr>
        </p:nvSpPr>
        <p:spPr>
          <a:xfrm>
            <a:off x="4578350" y="15481300"/>
            <a:ext cx="10223500" cy="5549900"/>
          </a:xfrm>
          <a:prstGeom prst="rect">
            <a:avLst/>
          </a:prstGeom>
        </p:spPr>
        <p:txBody>
          <a:bodyPr/>
          <a:lstStyle>
            <a:lvl1pPr>
              <a:defRPr sz="26000"/>
            </a:lvl1pPr>
          </a:lstStyle>
          <a:p>
            <a:r>
              <a:t>Title Text</a:t>
            </a:r>
          </a:p>
        </p:txBody>
      </p:sp>
      <p:sp>
        <p:nvSpPr>
          <p:cNvPr id="38" name="Body Level One…"/>
          <p:cNvSpPr txBox="1">
            <a:spLocks noGrp="1"/>
          </p:cNvSpPr>
          <p:nvPr>
            <p:ph type="body" sz="quarter" idx="1"/>
          </p:nvPr>
        </p:nvSpPr>
        <p:spPr>
          <a:xfrm>
            <a:off x="4578350" y="21056600"/>
            <a:ext cx="10223500" cy="57277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bg>
      <p:bgPr>
        <a:solidFill>
          <a:srgbClr val="000000"/>
        </a:solidFill>
        <a:effectLst/>
      </p:bgPr>
    </p:bg>
    <p:spTree>
      <p:nvGrpSpPr>
        <p:cNvPr id="1" name=""/>
        <p:cNvGrpSpPr/>
        <p:nvPr/>
      </p:nvGrpSpPr>
      <p:grpSpPr>
        <a:xfrm>
          <a:off x="0" y="0"/>
          <a:ext cx="0" cy="0"/>
          <a:chOff x="0" y="0"/>
          <a:chExt cx="0" cy="0"/>
        </a:xfrm>
      </p:grpSpPr>
      <p:sp>
        <p:nvSpPr>
          <p:cNvPr id="46" name="Title Text"/>
          <p:cNvSpPr txBox="1">
            <a:spLocks noGrp="1"/>
          </p:cNvSpPr>
          <p:nvPr>
            <p:ph type="title"/>
          </p:nvPr>
        </p:nvSpPr>
        <p:spPr>
          <a:xfrm>
            <a:off x="4616450" y="14884400"/>
            <a:ext cx="21005800" cy="2286000"/>
          </a:xfrm>
          <a:prstGeom prst="rect">
            <a:avLst/>
          </a:prstGeom>
        </p:spPr>
        <p:txBody>
          <a:bodyPr anchor="ctr"/>
          <a:lstStyle/>
          <a:p>
            <a:r>
              <a:t>Title Text</a:t>
            </a:r>
          </a:p>
        </p:txBody>
      </p:sp>
      <p:sp>
        <p:nvSpPr>
          <p:cNvPr id="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bg>
      <p:bgPr>
        <a:solidFill>
          <a:srgbClr val="000000"/>
        </a:solidFill>
        <a:effectLst/>
      </p:bgPr>
    </p:bg>
    <p:spTree>
      <p:nvGrpSpPr>
        <p:cNvPr id="1" name=""/>
        <p:cNvGrpSpPr/>
        <p:nvPr/>
      </p:nvGrpSpPr>
      <p:grpSpPr>
        <a:xfrm>
          <a:off x="0" y="0"/>
          <a:ext cx="0" cy="0"/>
          <a:chOff x="0" y="0"/>
          <a:chExt cx="0" cy="0"/>
        </a:xfrm>
      </p:grpSpPr>
      <p:sp>
        <p:nvSpPr>
          <p:cNvPr id="54" name="Title Text"/>
          <p:cNvSpPr txBox="1">
            <a:spLocks noGrp="1"/>
          </p:cNvSpPr>
          <p:nvPr>
            <p:ph type="title"/>
          </p:nvPr>
        </p:nvSpPr>
        <p:spPr>
          <a:xfrm>
            <a:off x="4616450" y="14884400"/>
            <a:ext cx="21005800" cy="2286000"/>
          </a:xfrm>
          <a:prstGeom prst="rect">
            <a:avLst/>
          </a:prstGeom>
        </p:spPr>
        <p:txBody>
          <a:bodyPr anchor="ctr"/>
          <a:lstStyle/>
          <a:p>
            <a:r>
              <a:t>Title Text</a:t>
            </a:r>
          </a:p>
        </p:txBody>
      </p:sp>
      <p:sp>
        <p:nvSpPr>
          <p:cNvPr id="55" name="Body Level One…"/>
          <p:cNvSpPr txBox="1">
            <a:spLocks noGrp="1"/>
          </p:cNvSpPr>
          <p:nvPr>
            <p:ph type="body" sz="quarter" idx="1"/>
          </p:nvPr>
        </p:nvSpPr>
        <p:spPr>
          <a:xfrm>
            <a:off x="4616450" y="17678400"/>
            <a:ext cx="21005800" cy="9296400"/>
          </a:xfrm>
          <a:prstGeom prst="rect">
            <a:avLst/>
          </a:prstGeom>
        </p:spPr>
        <p:txBody>
          <a:bodyPr anchor="ctr"/>
          <a:lstStyle>
            <a:lvl1pPr marL="1957916" indent="-1957916" algn="l">
              <a:spcBef>
                <a:spcPts val="18300"/>
              </a:spcBef>
              <a:buSzPct val="125000"/>
              <a:buChar char="•"/>
              <a:defRPr sz="14800"/>
            </a:lvl1pPr>
            <a:lvl2pPr marL="2592916" indent="-1957916" algn="l">
              <a:spcBef>
                <a:spcPts val="18300"/>
              </a:spcBef>
              <a:buSzPct val="125000"/>
              <a:buChar char="•"/>
              <a:defRPr sz="14800"/>
            </a:lvl2pPr>
            <a:lvl3pPr marL="3227916" indent="-1957916" algn="l">
              <a:spcBef>
                <a:spcPts val="18300"/>
              </a:spcBef>
              <a:buSzPct val="125000"/>
              <a:buChar char="•"/>
              <a:defRPr sz="14800"/>
            </a:lvl3pPr>
            <a:lvl4pPr marL="3862916" indent="-1957916" algn="l">
              <a:spcBef>
                <a:spcPts val="18300"/>
              </a:spcBef>
              <a:buSzPct val="125000"/>
              <a:buChar char="•"/>
              <a:defRPr sz="14800"/>
            </a:lvl4pPr>
            <a:lvl5pPr marL="4497916" indent="-1957916" algn="l">
              <a:spcBef>
                <a:spcPts val="18300"/>
              </a:spcBef>
              <a:buSzPct val="125000"/>
              <a:buChar char="•"/>
              <a:defRPr sz="14800"/>
            </a:lvl5pPr>
          </a:lstStyle>
          <a:p>
            <a:r>
              <a:t>Body Level One</a:t>
            </a:r>
          </a:p>
          <a:p>
            <a:pPr lvl="1"/>
            <a:r>
              <a:t>Body Level Two</a:t>
            </a:r>
          </a:p>
          <a:p>
            <a:pPr lvl="2"/>
            <a:r>
              <a:t>Body Level Three</a:t>
            </a:r>
          </a:p>
          <a:p>
            <a:pPr lvl="3"/>
            <a:r>
              <a:t>Body Level Four</a:t>
            </a:r>
          </a:p>
          <a:p>
            <a:pPr lvl="4"/>
            <a:r>
              <a:t>Body Level Five</a:t>
            </a: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bg>
      <p:bgPr>
        <a:solidFill>
          <a:srgbClr val="000000"/>
        </a:solidFill>
        <a:effectLst/>
      </p:bgPr>
    </p:bg>
    <p:spTree>
      <p:nvGrpSpPr>
        <p:cNvPr id="1" name=""/>
        <p:cNvGrpSpPr/>
        <p:nvPr/>
      </p:nvGrpSpPr>
      <p:grpSpPr>
        <a:xfrm>
          <a:off x="0" y="0"/>
          <a:ext cx="0" cy="0"/>
          <a:chOff x="0" y="0"/>
          <a:chExt cx="0" cy="0"/>
        </a:xfrm>
      </p:grpSpPr>
      <p:sp>
        <p:nvSpPr>
          <p:cNvPr id="63" name="Close-up of a red-eyed tree frog perched on a leaf"/>
          <p:cNvSpPr>
            <a:spLocks noGrp="1"/>
          </p:cNvSpPr>
          <p:nvPr>
            <p:ph type="pic" sz="quarter" idx="21"/>
          </p:nvPr>
        </p:nvSpPr>
        <p:spPr>
          <a:xfrm>
            <a:off x="11677650" y="17678400"/>
            <a:ext cx="13944600" cy="9296400"/>
          </a:xfrm>
          <a:prstGeom prst="rect">
            <a:avLst/>
          </a:prstGeom>
        </p:spPr>
        <p:txBody>
          <a:bodyPr lIns="91439" tIns="45719" rIns="91439" bIns="45719">
            <a:noAutofit/>
          </a:bodyPr>
          <a:lstStyle/>
          <a:p>
            <a:endParaRPr/>
          </a:p>
        </p:txBody>
      </p:sp>
      <p:sp>
        <p:nvSpPr>
          <p:cNvPr id="64" name="Title Text"/>
          <p:cNvSpPr txBox="1">
            <a:spLocks noGrp="1"/>
          </p:cNvSpPr>
          <p:nvPr>
            <p:ph type="title"/>
          </p:nvPr>
        </p:nvSpPr>
        <p:spPr>
          <a:xfrm>
            <a:off x="4616450" y="14884400"/>
            <a:ext cx="21005800" cy="2286000"/>
          </a:xfrm>
          <a:prstGeom prst="rect">
            <a:avLst/>
          </a:prstGeom>
        </p:spPr>
        <p:txBody>
          <a:bodyPr anchor="ctr"/>
          <a:lstStyle/>
          <a:p>
            <a:r>
              <a:t>Title Text</a:t>
            </a:r>
          </a:p>
        </p:txBody>
      </p:sp>
      <p:sp>
        <p:nvSpPr>
          <p:cNvPr id="65" name="Body Level One…"/>
          <p:cNvSpPr txBox="1">
            <a:spLocks noGrp="1"/>
          </p:cNvSpPr>
          <p:nvPr>
            <p:ph type="body" sz="quarter" idx="1"/>
          </p:nvPr>
        </p:nvSpPr>
        <p:spPr>
          <a:xfrm>
            <a:off x="4616450" y="17678400"/>
            <a:ext cx="10223500" cy="9296400"/>
          </a:xfrm>
          <a:prstGeom prst="rect">
            <a:avLst/>
          </a:prstGeom>
        </p:spPr>
        <p:txBody>
          <a:bodyPr anchor="ctr"/>
          <a:lstStyle>
            <a:lvl1pPr marL="1735221" indent="-1735221" algn="l">
              <a:spcBef>
                <a:spcPts val="14000"/>
              </a:spcBef>
              <a:buSzPct val="125000"/>
              <a:buChar char="•"/>
              <a:defRPr sz="11800"/>
            </a:lvl1pPr>
            <a:lvl2pPr marL="2294021" indent="-1735221" algn="l">
              <a:spcBef>
                <a:spcPts val="14000"/>
              </a:spcBef>
              <a:buSzPct val="125000"/>
              <a:buChar char="•"/>
              <a:defRPr sz="11800"/>
            </a:lvl2pPr>
            <a:lvl3pPr marL="2852821" indent="-1735221" algn="l">
              <a:spcBef>
                <a:spcPts val="14000"/>
              </a:spcBef>
              <a:buSzPct val="125000"/>
              <a:buChar char="•"/>
              <a:defRPr sz="11800"/>
            </a:lvl3pPr>
            <a:lvl4pPr marL="3411621" indent="-1735221" algn="l">
              <a:spcBef>
                <a:spcPts val="14000"/>
              </a:spcBef>
              <a:buSzPct val="125000"/>
              <a:buChar char="•"/>
              <a:defRPr sz="11800"/>
            </a:lvl4pPr>
            <a:lvl5pPr marL="3970421" indent="-1735221" algn="l">
              <a:spcBef>
                <a:spcPts val="14000"/>
              </a:spcBef>
              <a:buSzPct val="125000"/>
              <a:buChar char="•"/>
              <a:defRPr sz="11800"/>
            </a:lvl5pPr>
          </a:lstStyle>
          <a:p>
            <a:r>
              <a:t>Body Level One</a:t>
            </a:r>
          </a:p>
          <a:p>
            <a:pPr lvl="1"/>
            <a:r>
              <a:t>Body Level Two</a:t>
            </a:r>
          </a:p>
          <a:p>
            <a:pPr lvl="2"/>
            <a:r>
              <a:t>Body Level Three</a:t>
            </a:r>
          </a:p>
          <a:p>
            <a:pPr lvl="3"/>
            <a:r>
              <a:t>Body Level Four</a:t>
            </a:r>
          </a:p>
          <a:p>
            <a:pPr lvl="4"/>
            <a:r>
              <a:t>Body Level Five</a:t>
            </a:r>
          </a:p>
        </p:txBody>
      </p:sp>
      <p:sp>
        <p:nvSpPr>
          <p:cNvPr id="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Small">
    <p:bg>
      <p:bgPr>
        <a:solidFill>
          <a:srgbClr val="000000"/>
        </a:solidFill>
        <a:effectLst/>
      </p:bgPr>
    </p:bg>
    <p:spTree>
      <p:nvGrpSpPr>
        <p:cNvPr id="1" name=""/>
        <p:cNvGrpSpPr/>
        <p:nvPr/>
      </p:nvGrpSpPr>
      <p:grpSpPr>
        <a:xfrm>
          <a:off x="0" y="0"/>
          <a:ext cx="0" cy="0"/>
          <a:chOff x="0" y="0"/>
          <a:chExt cx="0" cy="0"/>
        </a:xfrm>
      </p:grpSpPr>
      <p:sp>
        <p:nvSpPr>
          <p:cNvPr id="73" name="Title Text"/>
          <p:cNvSpPr txBox="1">
            <a:spLocks noGrp="1"/>
          </p:cNvSpPr>
          <p:nvPr>
            <p:ph type="title"/>
          </p:nvPr>
        </p:nvSpPr>
        <p:spPr>
          <a:xfrm>
            <a:off x="4616450" y="14884400"/>
            <a:ext cx="21005800" cy="2286000"/>
          </a:xfrm>
          <a:prstGeom prst="rect">
            <a:avLst/>
          </a:prstGeom>
        </p:spPr>
        <p:txBody>
          <a:bodyPr anchor="ctr"/>
          <a:lstStyle/>
          <a:p>
            <a:r>
              <a:t>Title Text</a:t>
            </a:r>
          </a:p>
        </p:txBody>
      </p:sp>
      <p:sp>
        <p:nvSpPr>
          <p:cNvPr id="74" name="Body Level One…"/>
          <p:cNvSpPr txBox="1">
            <a:spLocks noGrp="1"/>
          </p:cNvSpPr>
          <p:nvPr>
            <p:ph type="body" sz="quarter" idx="1"/>
          </p:nvPr>
        </p:nvSpPr>
        <p:spPr>
          <a:xfrm>
            <a:off x="4616450" y="17678400"/>
            <a:ext cx="10223500" cy="9296400"/>
          </a:xfrm>
          <a:prstGeom prst="rect">
            <a:avLst/>
          </a:prstGeom>
        </p:spPr>
        <p:txBody>
          <a:bodyPr anchor="ctr"/>
          <a:lstStyle>
            <a:lvl1pPr marL="1735221" indent="-1735221" algn="l">
              <a:spcBef>
                <a:spcPts val="14000"/>
              </a:spcBef>
              <a:buSzPct val="125000"/>
              <a:buChar char="•"/>
              <a:defRPr sz="11800"/>
            </a:lvl1pPr>
            <a:lvl2pPr marL="2294021" indent="-1735221" algn="l">
              <a:spcBef>
                <a:spcPts val="14000"/>
              </a:spcBef>
              <a:buSzPct val="125000"/>
              <a:buChar char="•"/>
              <a:defRPr sz="11800"/>
            </a:lvl2pPr>
            <a:lvl3pPr marL="2852821" indent="-1735221" algn="l">
              <a:spcBef>
                <a:spcPts val="14000"/>
              </a:spcBef>
              <a:buSzPct val="125000"/>
              <a:buChar char="•"/>
              <a:defRPr sz="11800"/>
            </a:lvl3pPr>
            <a:lvl4pPr marL="3411621" indent="-1735221" algn="l">
              <a:spcBef>
                <a:spcPts val="14000"/>
              </a:spcBef>
              <a:buSzPct val="125000"/>
              <a:buChar char="•"/>
              <a:defRPr sz="11800"/>
            </a:lvl4pPr>
            <a:lvl5pPr marL="3970421" indent="-1735221" algn="l">
              <a:spcBef>
                <a:spcPts val="14000"/>
              </a:spcBef>
              <a:buSzPct val="125000"/>
              <a:buChar char="•"/>
              <a:defRPr sz="11800"/>
            </a:lvl5pPr>
          </a:lstStyle>
          <a:p>
            <a:r>
              <a:t>Body Level One</a:t>
            </a:r>
          </a:p>
          <a:p>
            <a:pPr lvl="1"/>
            <a:r>
              <a:t>Body Level Two</a:t>
            </a:r>
          </a:p>
          <a:p>
            <a:pPr lvl="2"/>
            <a:r>
              <a:t>Body Level Three</a:t>
            </a:r>
          </a:p>
          <a:p>
            <a:pPr lvl="3"/>
            <a:r>
              <a:t>Body Level Four</a:t>
            </a:r>
          </a:p>
          <a:p>
            <a:pPr lvl="4"/>
            <a:r>
              <a:t>Body Level Five</a:t>
            </a: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Bullets &amp; Live Video Large">
    <p:bg>
      <p:bgPr>
        <a:solidFill>
          <a:srgbClr val="000000"/>
        </a:solidFill>
        <a:effectLst/>
      </p:bgPr>
    </p:bg>
    <p:spTree>
      <p:nvGrpSpPr>
        <p:cNvPr id="1" name=""/>
        <p:cNvGrpSpPr/>
        <p:nvPr/>
      </p:nvGrpSpPr>
      <p:grpSpPr>
        <a:xfrm>
          <a:off x="0" y="0"/>
          <a:ext cx="0" cy="0"/>
          <a:chOff x="0" y="0"/>
          <a:chExt cx="0" cy="0"/>
        </a:xfrm>
      </p:grpSpPr>
      <p:sp>
        <p:nvSpPr>
          <p:cNvPr id="82" name="Title Text"/>
          <p:cNvSpPr txBox="1">
            <a:spLocks noGrp="1"/>
          </p:cNvSpPr>
          <p:nvPr>
            <p:ph type="title"/>
          </p:nvPr>
        </p:nvSpPr>
        <p:spPr>
          <a:xfrm>
            <a:off x="4616450" y="14884400"/>
            <a:ext cx="21005800" cy="2286000"/>
          </a:xfrm>
          <a:prstGeom prst="rect">
            <a:avLst/>
          </a:prstGeom>
        </p:spPr>
        <p:txBody>
          <a:bodyPr anchor="ctr"/>
          <a:lstStyle/>
          <a:p>
            <a:r>
              <a:t>Title Text</a:t>
            </a:r>
          </a:p>
        </p:txBody>
      </p:sp>
      <p:sp>
        <p:nvSpPr>
          <p:cNvPr id="83" name="Body Level One…"/>
          <p:cNvSpPr txBox="1">
            <a:spLocks noGrp="1"/>
          </p:cNvSpPr>
          <p:nvPr>
            <p:ph type="body" sz="quarter" idx="1"/>
          </p:nvPr>
        </p:nvSpPr>
        <p:spPr>
          <a:xfrm>
            <a:off x="4616450" y="17678400"/>
            <a:ext cx="10223500" cy="9296400"/>
          </a:xfrm>
          <a:prstGeom prst="rect">
            <a:avLst/>
          </a:prstGeom>
        </p:spPr>
        <p:txBody>
          <a:bodyPr anchor="ctr"/>
          <a:lstStyle>
            <a:lvl1pPr marL="1735221" indent="-1735221" algn="l">
              <a:spcBef>
                <a:spcPts val="14000"/>
              </a:spcBef>
              <a:buSzPct val="125000"/>
              <a:buChar char="•"/>
              <a:defRPr sz="11800"/>
            </a:lvl1pPr>
            <a:lvl2pPr marL="2294021" indent="-1735221" algn="l">
              <a:spcBef>
                <a:spcPts val="14000"/>
              </a:spcBef>
              <a:buSzPct val="125000"/>
              <a:buChar char="•"/>
              <a:defRPr sz="11800"/>
            </a:lvl2pPr>
            <a:lvl3pPr marL="2852821" indent="-1735221" algn="l">
              <a:spcBef>
                <a:spcPts val="14000"/>
              </a:spcBef>
              <a:buSzPct val="125000"/>
              <a:buChar char="•"/>
              <a:defRPr sz="11800"/>
            </a:lvl3pPr>
            <a:lvl4pPr marL="3411621" indent="-1735221" algn="l">
              <a:spcBef>
                <a:spcPts val="14000"/>
              </a:spcBef>
              <a:buSzPct val="125000"/>
              <a:buChar char="•"/>
              <a:defRPr sz="11800"/>
            </a:lvl4pPr>
            <a:lvl5pPr marL="3970421" indent="-1735221" algn="l">
              <a:spcBef>
                <a:spcPts val="14000"/>
              </a:spcBef>
              <a:buSzPct val="125000"/>
              <a:buChar char="•"/>
              <a:defRPr sz="11800"/>
            </a:lvl5pPr>
          </a:lstStyle>
          <a:p>
            <a:r>
              <a:t>Body Level One</a:t>
            </a:r>
          </a:p>
          <a:p>
            <a:pPr lvl="1"/>
            <a:r>
              <a:t>Body Level Two</a:t>
            </a:r>
          </a:p>
          <a:p>
            <a:pPr lvl="2"/>
            <a:r>
              <a:t>Body Level Three</a:t>
            </a:r>
          </a:p>
          <a:p>
            <a:pPr lvl="3"/>
            <a:r>
              <a:t>Body Level Four</a:t>
            </a:r>
          </a:p>
          <a:p>
            <a:pPr lvl="4"/>
            <a:r>
              <a:t>Body Level Five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705350" y="16827500"/>
            <a:ext cx="20828000" cy="464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Title Text</a:t>
            </a:r>
          </a:p>
        </p:txBody>
      </p:sp>
      <p:sp>
        <p:nvSpPr>
          <p:cNvPr id="3" name="Body Level One…"/>
          <p:cNvSpPr txBox="1">
            <a:spLocks noGrp="1"/>
          </p:cNvSpPr>
          <p:nvPr>
            <p:ph type="body" idx="1"/>
          </p:nvPr>
        </p:nvSpPr>
        <p:spPr>
          <a:xfrm>
            <a:off x="4705350" y="21602700"/>
            <a:ext cx="20828000" cy="1587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4533321" y="27609800"/>
            <a:ext cx="1159358" cy="1217340"/>
          </a:xfrm>
          <a:prstGeom prst="rect">
            <a:avLst/>
          </a:prstGeom>
          <a:ln w="12700">
            <a:miter lim="400000"/>
          </a:ln>
        </p:spPr>
        <p:txBody>
          <a:bodyPr wrap="none" lIns="50800" tIns="50800" rIns="50800" bIns="50800">
            <a:spAutoFit/>
          </a:bodyPr>
          <a:lstStyle>
            <a:lvl1pPr algn="ctr">
              <a:spcBef>
                <a:spcPts val="0"/>
              </a:spcBef>
              <a:defRPr sz="74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txStyles>
    <p:titleStyle>
      <a:lvl1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1pPr>
      <a:lvl2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2pPr>
      <a:lvl3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3pPr>
      <a:lvl4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4pPr>
      <a:lvl5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5pPr>
      <a:lvl6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6pPr>
      <a:lvl7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7pPr>
      <a:lvl8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8pPr>
      <a:lvl9pPr marL="0" marR="0" indent="0" algn="ctr" defTabSz="2574337" rtl="0" latinLnBrk="0">
        <a:lnSpc>
          <a:spcPct val="100000"/>
        </a:lnSpc>
        <a:spcBef>
          <a:spcPts val="0"/>
        </a:spcBef>
        <a:spcAft>
          <a:spcPts val="0"/>
        </a:spcAft>
        <a:buClrTx/>
        <a:buSzTx/>
        <a:buFontTx/>
        <a:buNone/>
        <a:tabLst/>
        <a:defRPr sz="34800" b="0" i="0" u="none" strike="noStrike" cap="none" spc="0" baseline="0">
          <a:solidFill>
            <a:srgbClr val="FFFFFF"/>
          </a:solidFill>
          <a:uFillTx/>
          <a:latin typeface="+mn-lt"/>
          <a:ea typeface="+mn-ea"/>
          <a:cs typeface="+mn-cs"/>
          <a:sym typeface="Helvetica Neue Medium"/>
        </a:defRPr>
      </a:lvl9pPr>
    </p:titleStyle>
    <p:bodyStyle>
      <a:lvl1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1pPr>
      <a:lvl2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2pPr>
      <a:lvl3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3pPr>
      <a:lvl4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4pPr>
      <a:lvl5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5pPr>
      <a:lvl6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6pPr>
      <a:lvl7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7pPr>
      <a:lvl8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8pPr>
      <a:lvl9pPr marL="0" marR="0" indent="0" algn="ctr" defTabSz="2574337" rtl="0" latinLnBrk="0">
        <a:lnSpc>
          <a:spcPct val="100000"/>
        </a:lnSpc>
        <a:spcBef>
          <a:spcPts val="0"/>
        </a:spcBef>
        <a:spcAft>
          <a:spcPts val="0"/>
        </a:spcAft>
        <a:buClrTx/>
        <a:buSzTx/>
        <a:buFontTx/>
        <a:buNone/>
        <a:tabLst/>
        <a:defRPr sz="16800" b="0" i="0" u="none" strike="noStrike" cap="none" spc="0" baseline="0">
          <a:solidFill>
            <a:srgbClr val="FFFFFF"/>
          </a:solidFill>
          <a:uFillTx/>
          <a:latin typeface="Helvetica Neue"/>
          <a:ea typeface="Helvetica Neue"/>
          <a:cs typeface="Helvetica Neue"/>
          <a:sym typeface="Helvetica Neue"/>
        </a:defRPr>
      </a:lvl9pPr>
    </p:bodyStyle>
    <p:otherStyle>
      <a:lvl1pPr marL="0" marR="0" indent="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1pPr>
      <a:lvl2pPr marL="0" marR="0" indent="2286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2pPr>
      <a:lvl3pPr marL="0" marR="0" indent="4572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3pPr>
      <a:lvl4pPr marL="0" marR="0" indent="6858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4pPr>
      <a:lvl5pPr marL="0" marR="0" indent="9144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5pPr>
      <a:lvl6pPr marL="0" marR="0" indent="11430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6pPr>
      <a:lvl7pPr marL="0" marR="0" indent="13716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7pPr>
      <a:lvl8pPr marL="0" marR="0" indent="16002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8pPr>
      <a:lvl9pPr marL="0" marR="0" indent="1828800" algn="ctr" defTabSz="2574337" latinLnBrk="0">
        <a:lnSpc>
          <a:spcPct val="100000"/>
        </a:lnSpc>
        <a:spcBef>
          <a:spcPts val="0"/>
        </a:spcBef>
        <a:spcAft>
          <a:spcPts val="0"/>
        </a:spcAft>
        <a:buClrTx/>
        <a:buSzTx/>
        <a:buFontTx/>
        <a:buNone/>
        <a:tabLst/>
        <a:defRPr sz="7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of poster"/>
          <p:cNvSpPr txBox="1"/>
          <p:nvPr/>
        </p:nvSpPr>
        <p:spPr>
          <a:xfrm>
            <a:off x="1169009" y="4945645"/>
            <a:ext cx="12506996" cy="2199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atin typeface="Arial"/>
                <a:ea typeface="Arial"/>
                <a:cs typeface="Arial"/>
                <a:sym typeface="Arial"/>
              </a:defRPr>
            </a:lvl1pPr>
          </a:lstStyle>
          <a:p>
            <a:r>
              <a:rPr dirty="0"/>
              <a:t>Title of poster</a:t>
            </a:r>
          </a:p>
        </p:txBody>
      </p:sp>
      <p:sp>
        <p:nvSpPr>
          <p:cNvPr id="136" name="Name and Department"/>
          <p:cNvSpPr txBox="1"/>
          <p:nvPr/>
        </p:nvSpPr>
        <p:spPr>
          <a:xfrm>
            <a:off x="1169009" y="8349245"/>
            <a:ext cx="9819532" cy="11130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0"/>
              </a:spcBef>
              <a:defRPr sz="7200" b="1">
                <a:latin typeface="Arial"/>
                <a:ea typeface="Arial"/>
                <a:cs typeface="Arial"/>
                <a:sym typeface="Arial"/>
              </a:defRPr>
            </a:lvl1pPr>
          </a:lstStyle>
          <a:p>
            <a:pPr>
              <a:defRPr sz="14800"/>
            </a:pPr>
            <a:r>
              <a:rPr sz="7200" dirty="0"/>
              <a:t>Name and Department</a:t>
            </a:r>
          </a:p>
        </p:txBody>
      </p:sp>
      <p:sp>
        <p:nvSpPr>
          <p:cNvPr id="137" name="OVERVIEW"/>
          <p:cNvSpPr txBox="1"/>
          <p:nvPr/>
        </p:nvSpPr>
        <p:spPr>
          <a:xfrm>
            <a:off x="1169009" y="12143457"/>
            <a:ext cx="5280125" cy="11130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7200" b="1">
                <a:latin typeface="Arial"/>
                <a:ea typeface="Arial"/>
                <a:cs typeface="Arial"/>
                <a:sym typeface="Arial"/>
              </a:defRPr>
            </a:lvl1pPr>
          </a:lstStyle>
          <a:p>
            <a:pPr>
              <a:defRPr sz="14800"/>
            </a:pPr>
            <a:r>
              <a:rPr sz="7200" dirty="0"/>
              <a:t>OVERVIEW </a:t>
            </a:r>
          </a:p>
        </p:txBody>
      </p:sp>
      <p:sp>
        <p:nvSpPr>
          <p:cNvPr id="138" name="KEY LEARNINGS"/>
          <p:cNvSpPr txBox="1"/>
          <p:nvPr/>
        </p:nvSpPr>
        <p:spPr>
          <a:xfrm>
            <a:off x="15443809" y="12143457"/>
            <a:ext cx="7617024" cy="11130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200" b="1">
                <a:latin typeface="Arial"/>
                <a:ea typeface="Arial"/>
                <a:cs typeface="Arial"/>
                <a:sym typeface="Arial"/>
              </a:defRPr>
            </a:lvl1pPr>
          </a:lstStyle>
          <a:p>
            <a:pPr>
              <a:defRPr sz="14800"/>
            </a:pPr>
            <a:r>
              <a:rPr sz="7200" dirty="0"/>
              <a:t>KEY LEARNINGS</a:t>
            </a:r>
          </a:p>
        </p:txBody>
      </p:sp>
      <p:sp>
        <p:nvSpPr>
          <p:cNvPr id="141" name="What was the reach of the initiative?"/>
          <p:cNvSpPr txBox="1"/>
          <p:nvPr/>
        </p:nvSpPr>
        <p:spPr>
          <a:xfrm>
            <a:off x="1167695" y="27363775"/>
            <a:ext cx="4338693" cy="15799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spcBef>
                <a:spcPts val="200"/>
              </a:spcBef>
              <a:defRPr sz="6000">
                <a:latin typeface="Arial"/>
                <a:ea typeface="Arial"/>
                <a:cs typeface="Arial"/>
                <a:sym typeface="Arial"/>
              </a:defRPr>
            </a:lvl1pPr>
          </a:lstStyle>
          <a:p>
            <a:r>
              <a:rPr lang="en-GB" sz="4800" b="1" dirty="0"/>
              <a:t>Impact and Reflections</a:t>
            </a:r>
            <a:r>
              <a:rPr lang="en-GB" sz="4800" dirty="0"/>
              <a:t> </a:t>
            </a:r>
            <a:endParaRPr lang="en-US" sz="4800" dirty="0"/>
          </a:p>
        </p:txBody>
      </p:sp>
      <p:sp>
        <p:nvSpPr>
          <p:cNvPr id="142" name="Text"/>
          <p:cNvSpPr txBox="1"/>
          <p:nvPr/>
        </p:nvSpPr>
        <p:spPr>
          <a:xfrm>
            <a:off x="5567146" y="27375147"/>
            <a:ext cx="22727082" cy="60065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spcBef>
                <a:spcPts val="200"/>
              </a:spcBef>
              <a:defRPr sz="3200">
                <a:solidFill>
                  <a:srgbClr val="000000"/>
                </a:solidFill>
                <a:latin typeface="Arial"/>
                <a:ea typeface="Arial"/>
                <a:cs typeface="Arial"/>
                <a:sym typeface="Arial"/>
              </a:defRPr>
            </a:pPr>
            <a:endParaRPr/>
          </a:p>
          <a:p>
            <a:pPr>
              <a:spcBef>
                <a:spcPts val="200"/>
              </a:spcBef>
              <a:defRPr sz="3200">
                <a:solidFill>
                  <a:srgbClr val="000000"/>
                </a:solidFill>
                <a:latin typeface="Arial"/>
                <a:ea typeface="Arial"/>
                <a:cs typeface="Arial"/>
                <a:sym typeface="Arial"/>
              </a:defRPr>
            </a:pPr>
            <a:endParaRPr/>
          </a:p>
          <a:p>
            <a:pPr>
              <a:spcBef>
                <a:spcPts val="200"/>
              </a:spcBef>
              <a:defRPr sz="3200">
                <a:solidFill>
                  <a:srgbClr val="000000"/>
                </a:solidFill>
                <a:latin typeface="Arial"/>
                <a:ea typeface="Arial"/>
                <a:cs typeface="Arial"/>
                <a:sym typeface="Arial"/>
              </a:defRPr>
            </a:pPr>
            <a:endParaRPr/>
          </a:p>
          <a:p>
            <a:pPr>
              <a:spcBef>
                <a:spcPts val="200"/>
              </a:spcBef>
              <a:defRPr sz="3200">
                <a:solidFill>
                  <a:srgbClr val="000000"/>
                </a:solidFill>
                <a:latin typeface="Arial"/>
                <a:ea typeface="Arial"/>
                <a:cs typeface="Arial"/>
                <a:sym typeface="Arial"/>
              </a:defRPr>
            </a:pPr>
            <a:endParaRPr/>
          </a:p>
          <a:p>
            <a:pPr>
              <a:spcBef>
                <a:spcPts val="200"/>
              </a:spcBef>
              <a:defRPr sz="3200">
                <a:solidFill>
                  <a:srgbClr val="000000"/>
                </a:solidFill>
                <a:latin typeface="Arial"/>
                <a:ea typeface="Arial"/>
                <a:cs typeface="Arial"/>
                <a:sym typeface="Arial"/>
              </a:defRPr>
            </a:pPr>
            <a:endParaRPr/>
          </a:p>
          <a:p>
            <a:pPr>
              <a:spcBef>
                <a:spcPts val="200"/>
              </a:spcBef>
              <a:defRPr sz="3200">
                <a:solidFill>
                  <a:srgbClr val="000000"/>
                </a:solidFill>
                <a:latin typeface="Arial"/>
                <a:ea typeface="Arial"/>
                <a:cs typeface="Arial"/>
                <a:sym typeface="Arial"/>
              </a:defRPr>
            </a:pPr>
            <a:endParaRPr/>
          </a:p>
          <a:p>
            <a:pPr>
              <a:spcBef>
                <a:spcPts val="200"/>
              </a:spcBef>
              <a:defRPr sz="3200">
                <a:latin typeface="Arial"/>
                <a:ea typeface="Arial"/>
                <a:cs typeface="Arial"/>
                <a:sym typeface="Arial"/>
              </a:defRPr>
            </a:pPr>
            <a:endParaRPr/>
          </a:p>
          <a:p>
            <a:pPr>
              <a:spcBef>
                <a:spcPts val="200"/>
              </a:spcBef>
              <a:defRPr sz="3200">
                <a:latin typeface="Arial"/>
                <a:ea typeface="Arial"/>
                <a:cs typeface="Arial"/>
                <a:sym typeface="Arial"/>
              </a:defRPr>
            </a:pPr>
            <a:endParaRPr/>
          </a:p>
          <a:p>
            <a:pPr>
              <a:spcBef>
                <a:spcPts val="200"/>
              </a:spcBef>
              <a:defRPr sz="3200">
                <a:latin typeface="Arial"/>
                <a:ea typeface="Arial"/>
                <a:cs typeface="Arial"/>
                <a:sym typeface="Arial"/>
              </a:defRPr>
            </a:pPr>
            <a:endParaRPr/>
          </a:p>
          <a:p>
            <a:pPr>
              <a:spcBef>
                <a:spcPts val="200"/>
              </a:spcBef>
              <a:defRPr sz="3200">
                <a:latin typeface="Arial"/>
                <a:ea typeface="Arial"/>
                <a:cs typeface="Arial"/>
                <a:sym typeface="Arial"/>
              </a:defRPr>
            </a:pPr>
            <a:endParaRPr/>
          </a:p>
          <a:p>
            <a:pPr>
              <a:spcBef>
                <a:spcPts val="200"/>
              </a:spcBef>
              <a:defRPr sz="3200">
                <a:latin typeface="Arial"/>
                <a:ea typeface="Arial"/>
                <a:cs typeface="Arial"/>
                <a:sym typeface="Arial"/>
              </a:defRPr>
            </a:pPr>
            <a:endParaRPr/>
          </a:p>
        </p:txBody>
      </p:sp>
      <p:pic>
        <p:nvPicPr>
          <p:cNvPr id="2" name="Picture 1" descr="A person sitting on a white board&#10;&#10;Description automatically generated">
            <a:extLst>
              <a:ext uri="{FF2B5EF4-FFF2-40B4-BE49-F238E27FC236}">
                <a16:creationId xmlns:a16="http://schemas.microsoft.com/office/drawing/2014/main" id="{1F5D9E98-750A-3EDC-EEDE-CCEB390AD5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8783" y="35227260"/>
            <a:ext cx="4727447" cy="3506190"/>
          </a:xfrm>
          <a:prstGeom prst="rect">
            <a:avLst/>
          </a:prstGeom>
        </p:spPr>
      </p:pic>
      <p:sp>
        <p:nvSpPr>
          <p:cNvPr id="3" name="Text">
            <a:extLst>
              <a:ext uri="{FF2B5EF4-FFF2-40B4-BE49-F238E27FC236}">
                <a16:creationId xmlns:a16="http://schemas.microsoft.com/office/drawing/2014/main" id="{BDBDF044-98FD-1672-4135-A8D78666B875}"/>
              </a:ext>
            </a:extLst>
          </p:cNvPr>
          <p:cNvSpPr txBox="1"/>
          <p:nvPr/>
        </p:nvSpPr>
        <p:spPr>
          <a:xfrm>
            <a:off x="16335103" y="34924389"/>
            <a:ext cx="12291849" cy="35240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spcBef>
                <a:spcPts val="200"/>
              </a:spcBef>
              <a:defRPr sz="3200">
                <a:latin typeface="Arial"/>
                <a:ea typeface="Arial"/>
                <a:cs typeface="Arial"/>
                <a:sym typeface="Arial"/>
              </a:defRPr>
            </a:pPr>
            <a:r>
              <a:rPr lang="en-GB" sz="5400" b="1" dirty="0">
                <a:solidFill>
                  <a:srgbClr val="002060"/>
                </a:solidFill>
              </a:rPr>
              <a:t>References</a:t>
            </a:r>
          </a:p>
          <a:p>
            <a:pPr>
              <a:spcBef>
                <a:spcPts val="200"/>
              </a:spcBef>
              <a:defRPr sz="3200">
                <a:latin typeface="Arial"/>
                <a:ea typeface="Arial"/>
                <a:cs typeface="Arial"/>
                <a:sym typeface="Arial"/>
              </a:defRPr>
            </a:pPr>
            <a:endParaRPr lang="en-GB" b="1" dirty="0">
              <a:solidFill>
                <a:schemeClr val="bg1"/>
              </a:solidFill>
            </a:endParaRPr>
          </a:p>
          <a:p>
            <a:pPr>
              <a:spcBef>
                <a:spcPts val="200"/>
              </a:spcBef>
              <a:defRPr sz="3200">
                <a:latin typeface="Arial"/>
                <a:ea typeface="Arial"/>
                <a:cs typeface="Arial"/>
                <a:sym typeface="Arial"/>
              </a:defRPr>
            </a:pPr>
            <a:endParaRPr lang="en-GB" b="1" dirty="0">
              <a:solidFill>
                <a:schemeClr val="bg1"/>
              </a:solidFill>
            </a:endParaRPr>
          </a:p>
          <a:p>
            <a:pPr>
              <a:spcBef>
                <a:spcPts val="200"/>
              </a:spcBef>
              <a:defRPr sz="3200">
                <a:latin typeface="Arial"/>
                <a:ea typeface="Arial"/>
                <a:cs typeface="Arial"/>
                <a:sym typeface="Arial"/>
              </a:defRPr>
            </a:pPr>
            <a:endParaRPr lang="en-GB" b="1" dirty="0">
              <a:solidFill>
                <a:schemeClr val="bg1"/>
              </a:solidFill>
            </a:endParaRPr>
          </a:p>
          <a:p>
            <a:pPr>
              <a:spcBef>
                <a:spcPts val="200"/>
              </a:spcBef>
              <a:defRPr sz="3200">
                <a:latin typeface="Arial"/>
                <a:ea typeface="Arial"/>
                <a:cs typeface="Arial"/>
                <a:sym typeface="Arial"/>
              </a:defRPr>
            </a:pPr>
            <a:endParaRPr lang="en-GB" b="1" dirty="0">
              <a:solidFill>
                <a:schemeClr val="bg1"/>
              </a:solidFill>
            </a:endParaRPr>
          </a:p>
          <a:p>
            <a:pPr>
              <a:spcBef>
                <a:spcPts val="200"/>
              </a:spcBef>
              <a:defRPr sz="3200">
                <a:latin typeface="Arial"/>
                <a:ea typeface="Arial"/>
                <a:cs typeface="Arial"/>
                <a:sym typeface="Arial"/>
              </a:defRPr>
            </a:pPr>
            <a:endParaRPr b="1" dirty="0">
              <a:solidFill>
                <a:schemeClr val="bg1"/>
              </a:solidFill>
            </a:endParaRPr>
          </a:p>
        </p:txBody>
      </p:sp>
      <p:sp>
        <p:nvSpPr>
          <p:cNvPr id="5" name="TextBox 4">
            <a:extLst>
              <a:ext uri="{FF2B5EF4-FFF2-40B4-BE49-F238E27FC236}">
                <a16:creationId xmlns:a16="http://schemas.microsoft.com/office/drawing/2014/main" id="{EB721ED9-0AD3-2937-AD86-04FFFDA7565D}"/>
              </a:ext>
            </a:extLst>
          </p:cNvPr>
          <p:cNvSpPr txBox="1"/>
          <p:nvPr/>
        </p:nvSpPr>
        <p:spPr>
          <a:xfrm>
            <a:off x="1524000" y="13529828"/>
            <a:ext cx="12152005" cy="129060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574337" rtl="0" fontAlgn="auto" latinLnBrk="0" hangingPunct="0">
              <a:lnSpc>
                <a:spcPct val="100000"/>
              </a:lnSpc>
              <a:spcBef>
                <a:spcPts val="0"/>
              </a:spcBef>
              <a:spcAft>
                <a:spcPts val="0"/>
              </a:spcAft>
              <a:buClrTx/>
              <a:buSzTx/>
              <a:buFontTx/>
              <a:buNone/>
              <a:tabLst/>
            </a:pPr>
            <a:r>
              <a:rPr lang="en-US" sz="3200" dirty="0">
                <a:solidFill>
                  <a:schemeClr val="bg1"/>
                </a:solidFill>
                <a:latin typeface="Arial" panose="020B0604020202020204" pitchFamily="34" charset="0"/>
                <a:cs typeface="Arial" panose="020B0604020202020204" pitchFamily="34" charset="0"/>
              </a:rPr>
              <a:t>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a:t>
            </a:r>
          </a:p>
          <a:p>
            <a:pPr marL="0" marR="0" indent="0" algn="l" defTabSz="2574337" rtl="0" fontAlgn="auto" latinLnBrk="0" hangingPunct="0">
              <a:lnSpc>
                <a:spcPct val="100000"/>
              </a:lnSpc>
              <a:spcBef>
                <a:spcPts val="0"/>
              </a:spcBef>
              <a:spcAft>
                <a:spcPts val="0"/>
              </a:spcAft>
              <a:buClrTx/>
              <a:buSzTx/>
              <a:buFontTx/>
              <a:buNone/>
              <a:tabLst/>
            </a:pPr>
            <a:r>
              <a:rPr lang="en-US" sz="3200" dirty="0">
                <a:solidFill>
                  <a:schemeClr val="bg1"/>
                </a:solidFill>
                <a:latin typeface="Arial" panose="020B0604020202020204" pitchFamily="34" charset="0"/>
                <a:cs typeface="Arial" panose="020B0604020202020204" pitchFamily="34" charset="0"/>
              </a:rPr>
              <a:t>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a:t>
            </a:r>
          </a:p>
          <a:p>
            <a:pPr marL="0" marR="0" indent="0" algn="l" defTabSz="2574337" rtl="0" fontAlgn="auto" latinLnBrk="0" hangingPunct="0">
              <a:lnSpc>
                <a:spcPct val="100000"/>
              </a:lnSpc>
              <a:spcBef>
                <a:spcPts val="0"/>
              </a:spcBef>
              <a:spcAft>
                <a:spcPts val="0"/>
              </a:spcAft>
              <a:buClrTx/>
              <a:buSzTx/>
              <a:buFontTx/>
              <a:buNone/>
              <a:tabLst/>
            </a:pPr>
            <a:endParaRPr lang="en-US" sz="3200"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7B66C988-1440-DBDD-CDED-94AD95F15DB0}"/>
              </a:ext>
            </a:extLst>
          </p:cNvPr>
          <p:cNvSpPr txBox="1"/>
          <p:nvPr/>
        </p:nvSpPr>
        <p:spPr>
          <a:xfrm>
            <a:off x="15806057" y="13529828"/>
            <a:ext cx="12820895" cy="119212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574337" rtl="0" fontAlgn="auto" latinLnBrk="0" hangingPunct="0">
              <a:lnSpc>
                <a:spcPct val="100000"/>
              </a:lnSpc>
              <a:spcBef>
                <a:spcPts val="0"/>
              </a:spcBef>
              <a:spcAft>
                <a:spcPts val="0"/>
              </a:spcAft>
              <a:buClrTx/>
              <a:buSzTx/>
              <a:buFontTx/>
              <a:buNone/>
              <a:tabLst/>
            </a:pPr>
            <a:r>
              <a:rPr lang="en-US" sz="3200" dirty="0">
                <a:solidFill>
                  <a:schemeClr val="bg1"/>
                </a:solidFill>
                <a:latin typeface="Arial" panose="020B0604020202020204" pitchFamily="34" charset="0"/>
                <a:cs typeface="Arial" panose="020B0604020202020204" pitchFamily="34" charset="0"/>
              </a:rPr>
              <a:t>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a:t>
            </a:r>
          </a:p>
          <a:p>
            <a:pPr marL="0" marR="0" indent="0" algn="l" defTabSz="2574337" rtl="0" fontAlgn="auto" latinLnBrk="0" hangingPunct="0">
              <a:lnSpc>
                <a:spcPct val="100000"/>
              </a:lnSpc>
              <a:spcBef>
                <a:spcPts val="0"/>
              </a:spcBef>
              <a:spcAft>
                <a:spcPts val="0"/>
              </a:spcAft>
              <a:buClrTx/>
              <a:buSzTx/>
              <a:buFontTx/>
              <a:buNone/>
              <a:tabLst/>
            </a:pPr>
            <a:r>
              <a:rPr lang="en-US" sz="3200" dirty="0">
                <a:solidFill>
                  <a:schemeClr val="bg1"/>
                </a:solidFill>
                <a:latin typeface="Arial" panose="020B0604020202020204" pitchFamily="34" charset="0"/>
                <a:cs typeface="Arial" panose="020B0604020202020204" pitchFamily="34" charset="0"/>
              </a:rPr>
              <a:t>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a:t>
            </a:r>
            <a:endParaRPr kumimoji="0" lang="en-US" sz="3200" b="0" i="0" u="none" strike="noStrike" cap="none" spc="0" normalizeH="0" baseline="0" dirty="0">
              <a:ln>
                <a:noFill/>
              </a:ln>
              <a:solidFill>
                <a:srgbClr val="FFFFFF"/>
              </a:solidFill>
              <a:effectLst/>
              <a:uFillTx/>
              <a:latin typeface="Helvetica Neue"/>
              <a:ea typeface="Helvetica Neue"/>
              <a:cs typeface="Helvetica Neue"/>
              <a:sym typeface="Helvetica Neue"/>
            </a:endParaRPr>
          </a:p>
        </p:txBody>
      </p:sp>
      <p:sp>
        <p:nvSpPr>
          <p:cNvPr id="9" name="TextBox 8">
            <a:extLst>
              <a:ext uri="{FF2B5EF4-FFF2-40B4-BE49-F238E27FC236}">
                <a16:creationId xmlns:a16="http://schemas.microsoft.com/office/drawing/2014/main" id="{CCAD29A5-4609-1592-F6EC-759214331D0F}"/>
              </a:ext>
            </a:extLst>
          </p:cNvPr>
          <p:cNvSpPr txBox="1"/>
          <p:nvPr/>
        </p:nvSpPr>
        <p:spPr>
          <a:xfrm>
            <a:off x="5506389" y="27618671"/>
            <a:ext cx="23120564" cy="55194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574337" rtl="0" fontAlgn="auto" latinLnBrk="0" hangingPunct="0">
              <a:lnSpc>
                <a:spcPct val="100000"/>
              </a:lnSpc>
              <a:spcBef>
                <a:spcPts val="0"/>
              </a:spcBef>
              <a:spcAft>
                <a:spcPts val="0"/>
              </a:spcAft>
              <a:buClrTx/>
              <a:buSzTx/>
              <a:buFontTx/>
              <a:buNone/>
              <a:tabLst/>
            </a:pPr>
            <a:r>
              <a:rPr lang="en-US" sz="3200" dirty="0">
                <a:solidFill>
                  <a:schemeClr val="bg1"/>
                </a:solidFill>
                <a:latin typeface="Arial" panose="020B0604020202020204" pitchFamily="34" charset="0"/>
                <a:cs typeface="Arial" panose="020B0604020202020204" pitchFamily="34" charset="0"/>
              </a:rPr>
              <a:t>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 Sample text.</a:t>
            </a:r>
            <a:endParaRPr kumimoji="0" lang="en-US" sz="3200" b="0" i="0" u="none" strike="noStrike" cap="none" spc="0" normalizeH="0" baseline="0" dirty="0">
              <a:ln>
                <a:noFill/>
              </a:ln>
              <a:solidFill>
                <a:srgbClr val="FFFFFF"/>
              </a:solidFill>
              <a:effectLst/>
              <a:uFillTx/>
              <a:latin typeface="Helvetica Neue"/>
              <a:ea typeface="Helvetica Neue"/>
              <a:cs typeface="Helvetica Neue"/>
              <a:sym typeface="Helvetica Neue"/>
            </a:endParaRPr>
          </a:p>
        </p:txBody>
      </p:sp>
    </p:spTree>
  </p:cSld>
  <p:clrMapOvr>
    <a:masterClrMapping/>
  </p:clrMapOvr>
  <p:transition spd="med"/>
</p:sld>
</file>

<file path=ppt/theme/theme1.xml><?xml version="1.0" encoding="utf-8"?>
<a:theme xmlns:a="http://schemas.openxmlformats.org/drawingml/2006/main"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574337" rtl="0" fontAlgn="auto" latinLnBrk="0" hangingPunct="0">
          <a:lnSpc>
            <a:spcPct val="100000"/>
          </a:lnSpc>
          <a:spcBef>
            <a:spcPts val="0"/>
          </a:spcBef>
          <a:spcAft>
            <a:spcPts val="0"/>
          </a:spcAft>
          <a:buClrTx/>
          <a:buSzTx/>
          <a:buFontTx/>
          <a:buNone/>
          <a:tabLst/>
          <a:defRPr kumimoji="0" sz="98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574337" rtl="0" fontAlgn="auto" latinLnBrk="0" hangingPunct="0">
          <a:lnSpc>
            <a:spcPct val="100000"/>
          </a:lnSpc>
          <a:spcBef>
            <a:spcPts val="0"/>
          </a:spcBef>
          <a:spcAft>
            <a:spcPts val="0"/>
          </a:spcAft>
          <a:buClrTx/>
          <a:buSzTx/>
          <a:buFontTx/>
          <a:buNone/>
          <a:tabLst/>
          <a:defRPr kumimoji="0" sz="98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574337" rtl="0" fontAlgn="auto" latinLnBrk="0" hangingPunct="0">
          <a:lnSpc>
            <a:spcPct val="100000"/>
          </a:lnSpc>
          <a:spcBef>
            <a:spcPts val="18300"/>
          </a:spcBef>
          <a:spcAft>
            <a:spcPts val="0"/>
          </a:spcAft>
          <a:buClrTx/>
          <a:buSzTx/>
          <a:buFontTx/>
          <a:buNone/>
          <a:tabLst/>
          <a:defRPr kumimoji="0" sz="14800" b="0" i="0" u="none" strike="noStrike" cap="none" spc="0" normalizeH="0" baseline="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5128A8F591D8419C391F3FEC482702" ma:contentTypeVersion="18" ma:contentTypeDescription="Create a new document." ma:contentTypeScope="" ma:versionID="380b214d43b8e1f38ddee9d55a8cc579">
  <xsd:schema xmlns:xsd="http://www.w3.org/2001/XMLSchema" xmlns:xs="http://www.w3.org/2001/XMLSchema" xmlns:p="http://schemas.microsoft.com/office/2006/metadata/properties" xmlns:ns2="75925c69-9d10-4c6c-9f4c-7559721df138" xmlns:ns3="f2a6c043-9268-481a-bd98-19ba28215f46" targetNamespace="http://schemas.microsoft.com/office/2006/metadata/properties" ma:root="true" ma:fieldsID="4271ca74ae2318ea51af05da1690c63b" ns2:_="" ns3:_="">
    <xsd:import namespace="75925c69-9d10-4c6c-9f4c-7559721df138"/>
    <xsd:import namespace="f2a6c043-9268-481a-bd98-19ba28215f4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925c69-9d10-4c6c-9f4c-7559721df1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ee92b2f-d444-4214-abdd-12644e6e9e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a6c043-9268-481a-bd98-19ba28215f4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c9040dc-5e0e-4dbf-9b9d-6232f66e2623}" ma:internalName="TaxCatchAll" ma:showField="CatchAllData" ma:web="f2a6c043-9268-481a-bd98-19ba28215f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925c69-9d10-4c6c-9f4c-7559721df138">
      <Terms xmlns="http://schemas.microsoft.com/office/infopath/2007/PartnerControls"/>
    </lcf76f155ced4ddcb4097134ff3c332f>
    <TaxCatchAll xmlns="f2a6c043-9268-481a-bd98-19ba28215f46" xsi:nil="true"/>
    <SharedWithUsers xmlns="f2a6c043-9268-481a-bd98-19ba28215f46">
      <UserInfo>
        <DisplayName>Teaching and Learning</DisplayName>
        <AccountId>28</AccountId>
        <AccountType/>
      </UserInfo>
      <UserInfo>
        <DisplayName>Clare Cullen</DisplayName>
        <AccountId>20</AccountId>
        <AccountType/>
      </UserInfo>
      <UserInfo>
        <DisplayName>Sharon Tighe Mooney</DisplayName>
        <AccountId>391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FF17AA-4DD8-486A-9F58-ACFFAFE0E9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925c69-9d10-4c6c-9f4c-7559721df138"/>
    <ds:schemaRef ds:uri="f2a6c043-9268-481a-bd98-19ba28215f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D4B78A-0267-4E40-A49D-4CD53394E1EB}">
  <ds:schemaRefs>
    <ds:schemaRef ds:uri="f2a6c043-9268-481a-bd98-19ba28215f46"/>
    <ds:schemaRef ds:uri="http://purl.org/dc/terms/"/>
    <ds:schemaRef ds:uri="http://purl.org/dc/dcmitype/"/>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75925c69-9d10-4c6c-9f4c-7559721df138"/>
    <ds:schemaRef ds:uri="http://schemas.microsoft.com/office/2006/metadata/properties"/>
  </ds:schemaRefs>
</ds:datastoreItem>
</file>

<file path=customXml/itemProps3.xml><?xml version="1.0" encoding="utf-8"?>
<ds:datastoreItem xmlns:ds="http://schemas.openxmlformats.org/officeDocument/2006/customXml" ds:itemID="{2DB0EB18-5F14-439D-9A69-BB30B6E92B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962</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Helvetica Neue</vt:lpstr>
      <vt:lpstr>Helvetica Neue Light</vt:lpstr>
      <vt:lpstr>Helvetica Neue Medium</vt:lpstr>
      <vt:lpstr>Black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Clare Cullen</cp:lastModifiedBy>
  <cp:revision>63</cp:revision>
  <dcterms:modified xsi:type="dcterms:W3CDTF">2024-04-30T13:44:05Z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0x010100AB5128A8F591D8419C391F3FEC482702</vt:lpwstr>
  </property>
  <property fmtid="{D5CDD505-2E9C-101B-9397-08002B2CF9AE}" pid="3" name="MediaServiceImageTags">
    <vt:lpwstr/>
  </property>
</Properties>
</file>