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  <p:sldId id="266" r:id="rId6"/>
    <p:sldId id="257" r:id="rId7"/>
    <p:sldId id="261" r:id="rId8"/>
    <p:sldId id="265" r:id="rId9"/>
    <p:sldId id="264" r:id="rId10"/>
    <p:sldId id="260" r:id="rId11"/>
    <p:sldId id="259" r:id="rId12"/>
    <p:sldId id="258" r:id="rId13"/>
    <p:sldId id="263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EE4B71-F0FF-4F2D-B6F2-2976991FC843}" v="203" dt="2021-06-08T12:18:23.1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41" autoAdjust="0"/>
  </p:normalViewPr>
  <p:slideViewPr>
    <p:cSldViewPr>
      <p:cViewPr varScale="1">
        <p:scale>
          <a:sx n="108" d="100"/>
          <a:sy n="108" d="100"/>
        </p:scale>
        <p:origin x="171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A4D48-D941-424A-BEEE-D4201577AC7C}" type="datetimeFigureOut">
              <a:rPr lang="en-IE" smtClean="0"/>
              <a:t>09/06/2021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A5B0-CB3C-4593-A3F7-2DFB475B1B6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356819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9908">
        <p159:morph option="byWord"/>
        <p:sndAc>
          <p:stSnd>
            <p:snd r:embed="rId1" name="drumroll.wav"/>
          </p:stSnd>
        </p:sndAc>
      </p:transition>
    </mc:Choice>
    <mc:Fallback xmlns="">
      <p:transition spd="slow" advTm="9908">
        <p:fade/>
        <p:sndAc>
          <p:stSnd>
            <p:snd r:embed="rId3" name="drumroll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A4D48-D941-424A-BEEE-D4201577AC7C}" type="datetimeFigureOut">
              <a:rPr lang="en-IE" smtClean="0"/>
              <a:t>09/06/2021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A5B0-CB3C-4593-A3F7-2DFB475B1B6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558811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9908">
        <p159:morph option="byWord"/>
        <p:sndAc>
          <p:stSnd>
            <p:snd r:embed="rId1" name="drumroll.wav"/>
          </p:stSnd>
        </p:sndAc>
      </p:transition>
    </mc:Choice>
    <mc:Fallback xmlns="">
      <p:transition spd="slow" advTm="9908">
        <p:fade/>
        <p:sndAc>
          <p:stSnd>
            <p:snd r:embed="rId3" name="drumroll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A4D48-D941-424A-BEEE-D4201577AC7C}" type="datetimeFigureOut">
              <a:rPr lang="en-IE" smtClean="0"/>
              <a:t>09/06/2021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A5B0-CB3C-4593-A3F7-2DFB475B1B6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875254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9908">
        <p159:morph option="byWord"/>
        <p:sndAc>
          <p:stSnd>
            <p:snd r:embed="rId1" name="drumroll.wav"/>
          </p:stSnd>
        </p:sndAc>
      </p:transition>
    </mc:Choice>
    <mc:Fallback xmlns="">
      <p:transition spd="slow" advTm="9908">
        <p:fade/>
        <p:sndAc>
          <p:stSnd>
            <p:snd r:embed="rId3" name="drumroll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A4D48-D941-424A-BEEE-D4201577AC7C}" type="datetimeFigureOut">
              <a:rPr lang="en-IE" smtClean="0"/>
              <a:t>09/06/2021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A5B0-CB3C-4593-A3F7-2DFB475B1B6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491361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9908">
        <p159:morph option="byWord"/>
        <p:sndAc>
          <p:stSnd>
            <p:snd r:embed="rId1" name="drumroll.wav"/>
          </p:stSnd>
        </p:sndAc>
      </p:transition>
    </mc:Choice>
    <mc:Fallback xmlns="">
      <p:transition spd="slow" advTm="9908">
        <p:fade/>
        <p:sndAc>
          <p:stSnd>
            <p:snd r:embed="rId3" name="drumroll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A4D48-D941-424A-BEEE-D4201577AC7C}" type="datetimeFigureOut">
              <a:rPr lang="en-IE" smtClean="0"/>
              <a:t>09/06/2021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A5B0-CB3C-4593-A3F7-2DFB475B1B6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652913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9908">
        <p159:morph option="byWord"/>
        <p:sndAc>
          <p:stSnd>
            <p:snd r:embed="rId1" name="drumroll.wav"/>
          </p:stSnd>
        </p:sndAc>
      </p:transition>
    </mc:Choice>
    <mc:Fallback xmlns="">
      <p:transition spd="slow" advTm="9908">
        <p:fade/>
        <p:sndAc>
          <p:stSnd>
            <p:snd r:embed="rId3" name="drumroll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A4D48-D941-424A-BEEE-D4201577AC7C}" type="datetimeFigureOut">
              <a:rPr lang="en-IE" smtClean="0"/>
              <a:t>09/06/2021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A5B0-CB3C-4593-A3F7-2DFB475B1B6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480471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9908">
        <p159:morph option="byWord"/>
        <p:sndAc>
          <p:stSnd>
            <p:snd r:embed="rId1" name="drumroll.wav"/>
          </p:stSnd>
        </p:sndAc>
      </p:transition>
    </mc:Choice>
    <mc:Fallback xmlns="">
      <p:transition spd="slow" advTm="9908">
        <p:fade/>
        <p:sndAc>
          <p:stSnd>
            <p:snd r:embed="rId3" name="drumroll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A4D48-D941-424A-BEEE-D4201577AC7C}" type="datetimeFigureOut">
              <a:rPr lang="en-IE" smtClean="0"/>
              <a:t>09/06/2021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A5B0-CB3C-4593-A3F7-2DFB475B1B6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514879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9908">
        <p159:morph option="byWord"/>
        <p:sndAc>
          <p:stSnd>
            <p:snd r:embed="rId1" name="drumroll.wav"/>
          </p:stSnd>
        </p:sndAc>
      </p:transition>
    </mc:Choice>
    <mc:Fallback xmlns="">
      <p:transition spd="slow" advTm="9908">
        <p:fade/>
        <p:sndAc>
          <p:stSnd>
            <p:snd r:embed="rId3" name="drumroll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A4D48-D941-424A-BEEE-D4201577AC7C}" type="datetimeFigureOut">
              <a:rPr lang="en-IE" smtClean="0"/>
              <a:t>09/06/2021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A5B0-CB3C-4593-A3F7-2DFB475B1B6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714049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9908">
        <p159:morph option="byWord"/>
        <p:sndAc>
          <p:stSnd>
            <p:snd r:embed="rId1" name="drumroll.wav"/>
          </p:stSnd>
        </p:sndAc>
      </p:transition>
    </mc:Choice>
    <mc:Fallback xmlns="">
      <p:transition spd="slow" advTm="9908">
        <p:fade/>
        <p:sndAc>
          <p:stSnd>
            <p:snd r:embed="rId3" name="drumroll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A4D48-D941-424A-BEEE-D4201577AC7C}" type="datetimeFigureOut">
              <a:rPr lang="en-IE" smtClean="0"/>
              <a:t>09/06/2021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A5B0-CB3C-4593-A3F7-2DFB475B1B6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929661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9908">
        <p159:morph option="byWord"/>
        <p:sndAc>
          <p:stSnd>
            <p:snd r:embed="rId1" name="drumroll.wav"/>
          </p:stSnd>
        </p:sndAc>
      </p:transition>
    </mc:Choice>
    <mc:Fallback xmlns="">
      <p:transition spd="slow" advTm="9908">
        <p:fade/>
        <p:sndAc>
          <p:stSnd>
            <p:snd r:embed="rId3" name="drumroll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A4D48-D941-424A-BEEE-D4201577AC7C}" type="datetimeFigureOut">
              <a:rPr lang="en-IE" smtClean="0"/>
              <a:t>09/06/2021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A5B0-CB3C-4593-A3F7-2DFB475B1B6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545395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9908">
        <p159:morph option="byWord"/>
        <p:sndAc>
          <p:stSnd>
            <p:snd r:embed="rId1" name="drumroll.wav"/>
          </p:stSnd>
        </p:sndAc>
      </p:transition>
    </mc:Choice>
    <mc:Fallback xmlns="">
      <p:transition spd="slow" advTm="9908">
        <p:fade/>
        <p:sndAc>
          <p:stSnd>
            <p:snd r:embed="rId3" name="drumroll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A4D48-D941-424A-BEEE-D4201577AC7C}" type="datetimeFigureOut">
              <a:rPr lang="en-IE" smtClean="0"/>
              <a:t>09/06/2021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A5B0-CB3C-4593-A3F7-2DFB475B1B6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652776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9908">
        <p159:morph option="byWord"/>
        <p:sndAc>
          <p:stSnd>
            <p:snd r:embed="rId1" name="drumroll.wav"/>
          </p:stSnd>
        </p:sndAc>
      </p:transition>
    </mc:Choice>
    <mc:Fallback xmlns="">
      <p:transition spd="slow" advTm="9908">
        <p:fade/>
        <p:sndAc>
          <p:stSnd>
            <p:snd r:embed="rId3" name="drumroll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A4D48-D941-424A-BEEE-D4201577AC7C}" type="datetimeFigureOut">
              <a:rPr lang="en-IE" smtClean="0"/>
              <a:t>09/06/2021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9A5B0-CB3C-4593-A3F7-2DFB475B1B6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5118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9908">
        <p159:morph option="byWord"/>
        <p:sndAc>
          <p:stSnd>
            <p:snd r:embed="rId13" name="drumroll.wav"/>
          </p:stSnd>
        </p:sndAc>
      </p:transition>
    </mc:Choice>
    <mc:Fallback xmlns="">
      <p:transition spd="slow" advTm="9908">
        <p:fade/>
        <p:sndAc>
          <p:stSnd>
            <p:snd r:embed="rId14" name="drumroll.wav"/>
          </p:stSnd>
        </p:sndAc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ynoothuniversity.ie/about-us/green-campus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audio" Target="../media/audio1.wav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hyperlink" Target="https://www.maynoothuniversity.ie/about-us/green-campus" TargetMode="External"/><Relationship Id="rId5" Type="http://schemas.openxmlformats.org/officeDocument/2006/relationships/image" Target="../media/image5.jpg"/><Relationship Id="rId4" Type="http://schemas.openxmlformats.org/officeDocument/2006/relationships/image" Target="../media/image6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audio" Target="../media/audio1.wav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audio" Target="../media/audio1.wav"/><Relationship Id="rId5" Type="http://schemas.openxmlformats.org/officeDocument/2006/relationships/image" Target="../media/image1.emf"/><Relationship Id="rId4" Type="http://schemas.openxmlformats.org/officeDocument/2006/relationships/hyperlink" Target="https://www.maynoothuniversity.ie/about-us/green-campu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ynoothuniversity.ie/about-us/green-campus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1.emf"/><Relationship Id="rId4" Type="http://schemas.openxmlformats.org/officeDocument/2006/relationships/hyperlink" Target="https://www.maynoothuniversity.ie/about-us/green-campu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ynoothuniversity.ie/about-us/green-campus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audio" Target="../media/audio1.wav"/><Relationship Id="rId5" Type="http://schemas.openxmlformats.org/officeDocument/2006/relationships/image" Target="../media/image1.emf"/><Relationship Id="rId4" Type="http://schemas.openxmlformats.org/officeDocument/2006/relationships/hyperlink" Target="https://www.maynoothuniversity.ie/about-us/green-campu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.emf"/><Relationship Id="rId5" Type="http://schemas.openxmlformats.org/officeDocument/2006/relationships/hyperlink" Target="https://www.maynoothuniversity.ie/about-us/green-campus" TargetMode="External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emf"/><Relationship Id="rId5" Type="http://schemas.openxmlformats.org/officeDocument/2006/relationships/hyperlink" Target="https://www.maynoothuniversity.ie/about-us/green-campus" TargetMode="Externa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552311"/>
          </a:xfrm>
        </p:spPr>
        <p:txBody>
          <a:bodyPr>
            <a:normAutofit fontScale="90000"/>
          </a:bodyPr>
          <a:lstStyle/>
          <a:p>
            <a:r>
              <a:rPr lang="en-IE" dirty="0">
                <a:solidFill>
                  <a:srgbClr val="00B050"/>
                </a:solidFill>
              </a:rPr>
              <a:t>Maynooth Green Campus</a:t>
            </a:r>
          </a:p>
        </p:txBody>
      </p:sp>
      <p:sp>
        <p:nvSpPr>
          <p:cNvPr id="6" name="Rectangle 5"/>
          <p:cNvSpPr/>
          <p:nvPr/>
        </p:nvSpPr>
        <p:spPr>
          <a:xfrm rot="20472824">
            <a:off x="826217" y="818790"/>
            <a:ext cx="409167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E" sz="4800" dirty="0">
                <a:solidFill>
                  <a:srgbClr val="FFC000"/>
                </a:solidFill>
              </a:rPr>
              <a:t>Solar Eclipse </a:t>
            </a:r>
            <a:r>
              <a:rPr lang="en-IE" sz="1600" dirty="0">
                <a:solidFill>
                  <a:srgbClr val="FFC000"/>
                </a:solidFill>
              </a:rPr>
              <a:t>10.00am-12.20pm</a:t>
            </a:r>
          </a:p>
          <a:p>
            <a:pPr algn="ctr"/>
            <a:endParaRPr lang="en-IE" sz="1600" dirty="0">
              <a:solidFill>
                <a:srgbClr val="FFC000"/>
              </a:solidFill>
            </a:endParaRPr>
          </a:p>
          <a:p>
            <a:pPr algn="ctr"/>
            <a:endParaRPr lang="en-IE" sz="4800" dirty="0">
              <a:solidFill>
                <a:srgbClr val="FFC000"/>
              </a:solidFill>
            </a:endParaRPr>
          </a:p>
          <a:p>
            <a:pPr algn="ctr"/>
            <a:r>
              <a:rPr lang="en-IE" sz="4800" dirty="0">
                <a:solidFill>
                  <a:srgbClr val="FFC000"/>
                </a:solidFill>
              </a:rPr>
              <a:t>Maximum: 11.05am</a:t>
            </a:r>
          </a:p>
          <a:p>
            <a:pPr algn="ctr"/>
            <a:endParaRPr lang="en-IE" sz="4800" dirty="0">
              <a:solidFill>
                <a:srgbClr val="FFC000"/>
              </a:solidFill>
            </a:endParaRPr>
          </a:p>
          <a:p>
            <a:pPr algn="ctr"/>
            <a:endParaRPr lang="en-US" sz="4000" dirty="0">
              <a:solidFill>
                <a:srgbClr val="FFC000"/>
              </a:solidFill>
            </a:endParaRPr>
          </a:p>
          <a:p>
            <a:pPr algn="ctr"/>
            <a:r>
              <a:rPr lang="en-US" sz="4000" dirty="0">
                <a:solidFill>
                  <a:srgbClr val="FFC000"/>
                </a:solidFill>
              </a:rPr>
              <a:t>Thursday 10</a:t>
            </a:r>
            <a:r>
              <a:rPr lang="en-US" sz="4000" baseline="30000" dirty="0">
                <a:solidFill>
                  <a:srgbClr val="FFC000"/>
                </a:solidFill>
              </a:rPr>
              <a:t>th</a:t>
            </a:r>
            <a:r>
              <a:rPr lang="en-US" sz="4000" dirty="0">
                <a:solidFill>
                  <a:srgbClr val="FFC000"/>
                </a:solidFill>
              </a:rPr>
              <a:t> June 2021</a:t>
            </a:r>
            <a:endParaRPr lang="en-IE" sz="4000" dirty="0">
              <a:solidFill>
                <a:srgbClr val="FFC00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60DD0AB-865F-45C0-B269-3B2B372D9731}"/>
              </a:ext>
            </a:extLst>
          </p:cNvPr>
          <p:cNvSpPr/>
          <p:nvPr/>
        </p:nvSpPr>
        <p:spPr>
          <a:xfrm rot="20498125">
            <a:off x="1237196" y="2220502"/>
            <a:ext cx="3370751" cy="3271699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10" name="Picture 9">
            <a:hlinkClick r:id="rId3"/>
            <a:extLst>
              <a:ext uri="{FF2B5EF4-FFF2-40B4-BE49-F238E27FC236}">
                <a16:creationId xmlns:a16="http://schemas.microsoft.com/office/drawing/2014/main" id="{26003190-D643-4640-8B2C-8ADC2289CE73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45762" y="6127280"/>
            <a:ext cx="1269100" cy="5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1CBD39B2-24F7-420F-852B-7AD961A00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184" y="1600201"/>
            <a:ext cx="2458616" cy="3268960"/>
          </a:xfrm>
        </p:spPr>
        <p:txBody>
          <a:bodyPr/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916358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8503">
        <p159:morph option="byWord"/>
        <p:sndAc>
          <p:stSnd>
            <p:snd r:embed="rId2" name="drumroll.wav"/>
          </p:stSnd>
        </p:sndAc>
      </p:transition>
    </mc:Choice>
    <mc:Fallback xmlns="">
      <p:transition spd="slow" advTm="8503">
        <p:fade/>
        <p:sndAc>
          <p:stSnd>
            <p:snd r:embed="rId5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663" y="548680"/>
            <a:ext cx="7562673" cy="6035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656" y="1069777"/>
            <a:ext cx="3716669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Think solar!</a:t>
            </a:r>
            <a:endParaRPr lang="en-IE" dirty="0">
              <a:solidFill>
                <a:srgbClr val="FFFF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7260">
            <a:off x="1508925" y="3210203"/>
            <a:ext cx="2061412" cy="2137101"/>
          </a:xfrm>
        </p:spPr>
      </p:pic>
      <p:pic>
        <p:nvPicPr>
          <p:cNvPr id="8" name="Picture 7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17582" y="5878179"/>
            <a:ext cx="1269100" cy="5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B479A27-747A-4946-8FCA-36B01DC56B08}"/>
              </a:ext>
            </a:extLst>
          </p:cNvPr>
          <p:cNvSpPr txBox="1"/>
          <p:nvPr/>
        </p:nvSpPr>
        <p:spPr>
          <a:xfrm>
            <a:off x="5235318" y="1961508"/>
            <a:ext cx="300909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The sun can provide unlimited amounts of renewable energy</a:t>
            </a:r>
          </a:p>
          <a:p>
            <a:endParaRPr lang="en-IE" dirty="0"/>
          </a:p>
          <a:p>
            <a:r>
              <a:rPr lang="en-IE" dirty="0"/>
              <a:t>Fossil fuel emissions threaten our eclipse as a species.</a:t>
            </a:r>
          </a:p>
          <a:p>
            <a:endParaRPr lang="en-IE" dirty="0"/>
          </a:p>
          <a:p>
            <a:r>
              <a:rPr lang="en-IE" sz="2400" dirty="0">
                <a:solidFill>
                  <a:srgbClr val="FFC000"/>
                </a:solidFill>
              </a:rPr>
              <a:t>Don’t let it happen!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04CA52-6953-400B-B601-D72BF499ED35}"/>
              </a:ext>
            </a:extLst>
          </p:cNvPr>
          <p:cNvSpPr txBox="1"/>
          <p:nvPr/>
        </p:nvSpPr>
        <p:spPr>
          <a:xfrm rot="20710161">
            <a:off x="2039704" y="5418030"/>
            <a:ext cx="17812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1400" i="1" dirty="0">
                <a:solidFill>
                  <a:schemeClr val="bg1">
                    <a:lumMod val="75000"/>
                  </a:schemeClr>
                </a:solidFill>
              </a:rPr>
              <a:t>photos – Maura Boyle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78266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4972">
        <p159:morph option="byWord"/>
        <p:sndAc>
          <p:stSnd>
            <p:snd r:embed="rId3" name="drumroll.wav"/>
          </p:stSnd>
        </p:sndAc>
      </p:transition>
    </mc:Choice>
    <mc:Fallback xmlns="">
      <p:transition spd="slow" advTm="14972">
        <p:fade/>
        <p:sndAc>
          <p:stSnd>
            <p:snd r:embed="rId8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69D1A-C96D-456E-8F8E-F6FC62453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4330824" cy="1143000"/>
          </a:xfrm>
        </p:spPr>
        <p:txBody>
          <a:bodyPr>
            <a:normAutofit/>
          </a:bodyPr>
          <a:lstStyle/>
          <a:p>
            <a:r>
              <a:rPr lang="en-IE" dirty="0">
                <a:solidFill>
                  <a:srgbClr val="FFFF00"/>
                </a:solidFill>
              </a:rPr>
              <a:t>June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D794A-AD2A-400C-A1AA-EE64976A7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85403"/>
            <a:ext cx="3898776" cy="4340760"/>
          </a:xfrm>
        </p:spPr>
        <p:txBody>
          <a:bodyPr>
            <a:normAutofit/>
          </a:bodyPr>
          <a:lstStyle/>
          <a:p>
            <a:r>
              <a:rPr lang="en-IE" dirty="0"/>
              <a:t>Another eclipse</a:t>
            </a:r>
          </a:p>
          <a:p>
            <a:r>
              <a:rPr lang="en-IE" dirty="0"/>
              <a:t>six years since Paris</a:t>
            </a:r>
          </a:p>
          <a:p>
            <a:r>
              <a:rPr lang="en-IE" i="1" dirty="0"/>
              <a:t>Tempus fugit</a:t>
            </a:r>
          </a:p>
        </p:txBody>
      </p:sp>
      <p:pic>
        <p:nvPicPr>
          <p:cNvPr id="4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DCE081C2-D594-430C-8949-CC5B8AB9D1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676" y="448735"/>
            <a:ext cx="3610743" cy="601467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F4E374F4-B799-4CE9-9CA5-2A08C0004730}"/>
              </a:ext>
            </a:extLst>
          </p:cNvPr>
          <p:cNvSpPr/>
          <p:nvPr/>
        </p:nvSpPr>
        <p:spPr>
          <a:xfrm rot="21437600">
            <a:off x="4942833" y="1494027"/>
            <a:ext cx="3247237" cy="506894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09075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1943">
        <p159:morph option="byWord"/>
        <p:sndAc>
          <p:stSnd>
            <p:snd r:embed="rId3" name="drumroll.wav"/>
          </p:stSnd>
        </p:sndAc>
      </p:transition>
    </mc:Choice>
    <mc:Fallback xmlns="">
      <p:transition spd="slow" advTm="11943">
        <p:fade/>
        <p:sndAc>
          <p:stSnd>
            <p:snd r:embed="rId5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3672408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60000"/>
              </a:lnSpc>
              <a:buNone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In 201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5</a:t>
            </a:r>
            <a:endParaRPr lang="en-IE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ctr">
              <a:lnSpc>
                <a:spcPct val="160000"/>
              </a:lnSpc>
              <a:buNone/>
            </a:pPr>
            <a:r>
              <a:rPr lang="en-IE" dirty="0">
                <a:solidFill>
                  <a:schemeClr val="accent4">
                    <a:lumMod val="75000"/>
                  </a:schemeClr>
                </a:solidFill>
              </a:rPr>
              <a:t>a rare event</a:t>
            </a:r>
          </a:p>
          <a:p>
            <a:pPr marL="0" indent="0" algn="ctr">
              <a:lnSpc>
                <a:spcPct val="160000"/>
              </a:lnSpc>
              <a:buNone/>
            </a:pPr>
            <a:r>
              <a:rPr lang="en-IE" dirty="0">
                <a:solidFill>
                  <a:schemeClr val="accent4">
                    <a:lumMod val="75000"/>
                  </a:schemeClr>
                </a:solidFill>
              </a:rPr>
              <a:t>caught our imagination …</a:t>
            </a:r>
          </a:p>
          <a:p>
            <a:endParaRPr lang="en-IE" dirty="0"/>
          </a:p>
          <a:p>
            <a:pPr marL="0" indent="0" algn="ctr">
              <a:buNone/>
            </a:pPr>
            <a:r>
              <a:rPr lang="en-IE" sz="7800" dirty="0">
                <a:solidFill>
                  <a:srgbClr val="FFC000"/>
                </a:solidFill>
              </a:rPr>
              <a:t>A Solar Eclipse</a:t>
            </a:r>
          </a:p>
          <a:p>
            <a:endParaRPr lang="en-IE" dirty="0"/>
          </a:p>
          <a:p>
            <a:endParaRPr lang="en-IE" dirty="0"/>
          </a:p>
        </p:txBody>
      </p:sp>
      <p:pic>
        <p:nvPicPr>
          <p:cNvPr id="5" name="Picture 4">
            <a:hlinkClick r:id="rId4"/>
            <a:extLst>
              <a:ext uri="{FF2B5EF4-FFF2-40B4-BE49-F238E27FC236}">
                <a16:creationId xmlns:a16="http://schemas.microsoft.com/office/drawing/2014/main" id="{0803869C-49A9-4CCE-8B24-258CAC26FF21}"/>
              </a:ext>
            </a:extLst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06956" y="6093296"/>
            <a:ext cx="1269100" cy="5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868064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0164">
        <p159:morph option="byWord"/>
        <p:sndAc>
          <p:stSnd>
            <p:snd r:embed="rId3" name="drumroll.wav"/>
          </p:stSnd>
        </p:sndAc>
      </p:transition>
    </mc:Choice>
    <mc:Fallback xmlns="">
      <p:transition spd="slow" advTm="10164">
        <p:fade/>
        <p:sndAc>
          <p:stSnd>
            <p:snd r:embed="rId6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590453"/>
          </a:xfrm>
        </p:spPr>
        <p:txBody>
          <a:bodyPr>
            <a:normAutofit/>
          </a:bodyPr>
          <a:lstStyle/>
          <a:p>
            <a:r>
              <a:rPr lang="en-IE" dirty="0">
                <a:solidFill>
                  <a:srgbClr val="00B050"/>
                </a:solidFill>
              </a:rPr>
              <a:t>Maynooth Green Campus</a:t>
            </a:r>
            <a:br>
              <a:rPr lang="en-IE" dirty="0"/>
            </a:br>
            <a:r>
              <a:rPr lang="en-IE" dirty="0">
                <a:solidFill>
                  <a:srgbClr val="00B050"/>
                </a:solidFill>
              </a:rPr>
              <a:t>organised a viewing</a:t>
            </a:r>
          </a:p>
        </p:txBody>
      </p:sp>
      <p:pic>
        <p:nvPicPr>
          <p:cNvPr id="3" name="Picture 2">
            <a:hlinkClick r:id="rId3"/>
            <a:extLst>
              <a:ext uri="{FF2B5EF4-FFF2-40B4-BE49-F238E27FC236}">
                <a16:creationId xmlns:a16="http://schemas.microsoft.com/office/drawing/2014/main" id="{BA509DF7-898D-4A4E-8FB9-1506441F4181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06956" y="6093296"/>
            <a:ext cx="1269100" cy="5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376898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392">
        <p159:morph option="byWord"/>
        <p:sndAc>
          <p:stSnd>
            <p:snd r:embed="rId2" name="drumroll.wav"/>
          </p:stSnd>
        </p:sndAc>
      </p:transition>
    </mc:Choice>
    <mc:Fallback xmlns="">
      <p:transition spd="slow" advTm="1392">
        <p:fade/>
        <p:sndAc>
          <p:stSnd>
            <p:snd r:embed="rId5" name="drumroll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>
                <a:solidFill>
                  <a:srgbClr val="00B050"/>
                </a:solidFill>
              </a:rPr>
              <a:t>Solar eclipse event</a:t>
            </a:r>
            <a:br>
              <a:rPr lang="en-IE" dirty="0">
                <a:solidFill>
                  <a:srgbClr val="00B050"/>
                </a:solidFill>
              </a:rPr>
            </a:br>
            <a:r>
              <a:rPr lang="en-IE" sz="2700" dirty="0">
                <a:solidFill>
                  <a:srgbClr val="00B050"/>
                </a:solidFill>
              </a:rPr>
              <a:t>Maynooth Green Campus</a:t>
            </a:r>
            <a:endParaRPr lang="en-IE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927" y="164638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/>
              <a:t>Base camp:</a:t>
            </a:r>
            <a:endParaRPr lang="en-IE" dirty="0"/>
          </a:p>
          <a:p>
            <a:pPr marL="0" indent="0" algn="ctr">
              <a:buNone/>
            </a:pPr>
            <a:r>
              <a:rPr lang="en-IE" dirty="0"/>
              <a:t>Hume </a:t>
            </a:r>
            <a:r>
              <a:rPr lang="en-GB" dirty="0"/>
              <a:t>Rooftop</a:t>
            </a:r>
            <a:r>
              <a:rPr lang="en-US" dirty="0"/>
              <a:t> </a:t>
            </a:r>
            <a:r>
              <a:rPr lang="en-IE" dirty="0"/>
              <a:t>8.30-10.30, </a:t>
            </a:r>
          </a:p>
          <a:p>
            <a:pPr marL="0" indent="0" algn="ctr">
              <a:buNone/>
            </a:pPr>
            <a:r>
              <a:rPr lang="en-IE" dirty="0"/>
              <a:t>20</a:t>
            </a:r>
            <a:r>
              <a:rPr lang="en-IE" baseline="30000" dirty="0"/>
              <a:t>th</a:t>
            </a:r>
            <a:r>
              <a:rPr lang="en-IE" dirty="0"/>
              <a:t> March 2015</a:t>
            </a:r>
          </a:p>
          <a:p>
            <a:pPr marL="0" indent="0" algn="ctr">
              <a:buNone/>
            </a:pPr>
            <a:endParaRPr lang="en-IE" dirty="0"/>
          </a:p>
          <a:p>
            <a:endParaRPr lang="en-IE" dirty="0"/>
          </a:p>
          <a:p>
            <a:endParaRPr lang="en-IE" dirty="0"/>
          </a:p>
        </p:txBody>
      </p:sp>
      <p:pic>
        <p:nvPicPr>
          <p:cNvPr id="6147" name="Picture 3" descr="G:\DCIM\101OLYMP\P313025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2683" y="4072702"/>
            <a:ext cx="2389133" cy="179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06956" y="6093296"/>
            <a:ext cx="1269100" cy="5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Users\jlarragy\Desktop\Maynooth Eclipse\6 Getting set for the Eclipse 3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541" y="4072702"/>
            <a:ext cx="2201415" cy="179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62287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5308">
        <p159:morph option="byWord"/>
        <p:sndAc>
          <p:stSnd>
            <p:snd r:embed="rId2" name="drumroll.wav"/>
          </p:stSnd>
        </p:sndAc>
      </p:transition>
    </mc:Choice>
    <mc:Fallback xmlns="">
      <p:transition spd="slow" advTm="5308">
        <p:fade/>
        <p:sndAc>
          <p:stSnd>
            <p:snd r:embed="rId7" name="drumroll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>
                <a:solidFill>
                  <a:srgbClr val="00B050"/>
                </a:solidFill>
              </a:rPr>
              <a:t>Solar eclipse event</a:t>
            </a:r>
            <a:br>
              <a:rPr lang="en-IE" dirty="0">
                <a:solidFill>
                  <a:srgbClr val="00B050"/>
                </a:solidFill>
              </a:rPr>
            </a:br>
            <a:r>
              <a:rPr lang="en-IE" sz="2700" dirty="0">
                <a:solidFill>
                  <a:srgbClr val="00B050"/>
                </a:solidFill>
              </a:rPr>
              <a:t>Maynooth Green Campus</a:t>
            </a:r>
            <a:endParaRPr lang="en-IE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927" y="164638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/>
              <a:t>The sky was was cloudy </a:t>
            </a:r>
          </a:p>
          <a:p>
            <a:pPr marL="0" indent="0" algn="ctr">
              <a:buNone/>
            </a:pPr>
            <a:r>
              <a:rPr lang="en-GB" dirty="0"/>
              <a:t>Rooftop, atmosphere was convivial</a:t>
            </a:r>
          </a:p>
          <a:p>
            <a:pPr marL="0" indent="0" algn="ctr">
              <a:buNone/>
            </a:pPr>
            <a:r>
              <a:rPr lang="en-GB" dirty="0"/>
              <a:t>… we looked and we hoped</a:t>
            </a:r>
          </a:p>
          <a:p>
            <a:pPr marL="0" indent="0" algn="ctr">
              <a:buNone/>
            </a:pPr>
            <a:r>
              <a:rPr lang="en-GB" dirty="0"/>
              <a:t> … ran out of cups</a:t>
            </a:r>
          </a:p>
          <a:p>
            <a:pPr marL="0" indent="0" algn="ctr">
              <a:buNone/>
            </a:pPr>
            <a:r>
              <a:rPr lang="en-GB" dirty="0"/>
              <a:t>People came and went – classes!</a:t>
            </a:r>
          </a:p>
          <a:p>
            <a:endParaRPr lang="en-IE" dirty="0"/>
          </a:p>
          <a:p>
            <a:pPr marL="0" indent="0" algn="ctr">
              <a:buNone/>
            </a:pPr>
            <a:endParaRPr lang="en-IE" dirty="0"/>
          </a:p>
        </p:txBody>
      </p:sp>
      <p:pic>
        <p:nvPicPr>
          <p:cNvPr id="6147" name="Picture 3" descr="G:\DCIM\101OLYMP\P313025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6814" y="4488766"/>
            <a:ext cx="2935188" cy="2201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13056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8146">
        <p159:morph option="byWord"/>
        <p:sndAc>
          <p:stSnd>
            <p:snd r:embed="rId2" name="drumroll.wav"/>
          </p:stSnd>
        </p:sndAc>
      </p:transition>
    </mc:Choice>
    <mc:Fallback xmlns="">
      <p:transition spd="slow" advTm="8146">
        <p:fade/>
        <p:sndAc>
          <p:stSnd>
            <p:snd r:embed="rId4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>
                <a:solidFill>
                  <a:srgbClr val="00B050"/>
                </a:solidFill>
              </a:rPr>
              <a:t>Solar eclipse event</a:t>
            </a:r>
            <a:br>
              <a:rPr lang="en-IE" dirty="0">
                <a:solidFill>
                  <a:srgbClr val="00B050"/>
                </a:solidFill>
              </a:rPr>
            </a:br>
            <a:r>
              <a:rPr lang="en-IE" sz="2700" dirty="0">
                <a:solidFill>
                  <a:srgbClr val="00B050"/>
                </a:solidFill>
              </a:rPr>
              <a:t>Maynooth Green Campus</a:t>
            </a:r>
            <a:endParaRPr lang="en-IE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927" y="164638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dirty="0"/>
              <a:t>Inside</a:t>
            </a:r>
            <a:r>
              <a:rPr lang="en-IE" dirty="0"/>
              <a:t>, </a:t>
            </a:r>
          </a:p>
          <a:p>
            <a:pPr marL="0" indent="0" algn="ctr">
              <a:buNone/>
            </a:pPr>
            <a:r>
              <a:rPr lang="en-GB" dirty="0" err="1"/>
              <a:t>Créidhe</a:t>
            </a:r>
            <a:r>
              <a:rPr lang="en-GB" dirty="0"/>
              <a:t> O’Sullivan, Physics, spoke about the sun.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But then the clouds thinned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We were outside again!</a:t>
            </a:r>
          </a:p>
          <a:p>
            <a:endParaRPr lang="en-IE" dirty="0"/>
          </a:p>
          <a:p>
            <a:endParaRPr lang="en-IE" dirty="0"/>
          </a:p>
          <a:p>
            <a:pPr marL="0" indent="0" algn="ctr">
              <a:buNone/>
            </a:pPr>
            <a:r>
              <a:rPr lang="en-IE" dirty="0"/>
              <a:t>Tea </a:t>
            </a:r>
            <a:r>
              <a:rPr lang="en-GB" dirty="0"/>
              <a:t>&amp; </a:t>
            </a:r>
            <a:r>
              <a:rPr lang="en-IE" dirty="0"/>
              <a:t>coffee </a:t>
            </a:r>
            <a:r>
              <a:rPr lang="en-GB" dirty="0"/>
              <a:t> on standby</a:t>
            </a:r>
            <a:endParaRPr lang="en-IE" dirty="0"/>
          </a:p>
        </p:txBody>
      </p:sp>
      <p:pic>
        <p:nvPicPr>
          <p:cNvPr id="9" name="Picture 8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06956" y="6093296"/>
            <a:ext cx="1269100" cy="5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08172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4447">
        <p159:morph option="byWord"/>
        <p:sndAc>
          <p:stSnd>
            <p:snd r:embed="rId2" name="drumroll.wav"/>
          </p:stSnd>
        </p:sndAc>
      </p:transition>
    </mc:Choice>
    <mc:Fallback xmlns="">
      <p:transition spd="slow" advTm="4447">
        <p:fade/>
        <p:sndAc>
          <p:stSnd>
            <p:snd r:embed="rId5" name="drumroll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But would we see it?</a:t>
            </a:r>
            <a:endParaRPr lang="en-IE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988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US" dirty="0"/>
              <a:t>We all know about Irish skies…</a:t>
            </a:r>
          </a:p>
          <a:p>
            <a:pPr marL="0" indent="0" algn="ctr">
              <a:buNone/>
            </a:pPr>
            <a:r>
              <a:rPr lang="en-US" dirty="0"/>
              <a:t>You can rely on them…</a:t>
            </a:r>
          </a:p>
          <a:p>
            <a:pPr marL="0" indent="0" algn="ctr">
              <a:buNone/>
            </a:pPr>
            <a:r>
              <a:rPr lang="en-US" dirty="0"/>
              <a:t>to be cloudy…</a:t>
            </a:r>
          </a:p>
          <a:p>
            <a:pPr marL="0" indent="0" algn="ctr">
              <a:buNone/>
            </a:pPr>
            <a:r>
              <a:rPr lang="en-US" dirty="0"/>
              <a:t>or rainy</a:t>
            </a:r>
            <a:endParaRPr lang="en-GB" dirty="0"/>
          </a:p>
          <a:p>
            <a:pPr marL="0" indent="0" algn="ctr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00B050"/>
                </a:solidFill>
              </a:rPr>
              <a:t>We would certainly try!</a:t>
            </a:r>
            <a:endParaRPr lang="en-IE" dirty="0"/>
          </a:p>
          <a:p>
            <a:endParaRPr lang="en-IE" dirty="0"/>
          </a:p>
          <a:p>
            <a:endParaRPr lang="en-IE" dirty="0"/>
          </a:p>
        </p:txBody>
      </p:sp>
      <p:pic>
        <p:nvPicPr>
          <p:cNvPr id="9" name="Picture 8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06956" y="6093296"/>
            <a:ext cx="1269100" cy="5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059238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6836">
        <p159:morph option="byWord"/>
        <p:sndAc>
          <p:stSnd>
            <p:snd r:embed="rId3" name="drumroll.wav"/>
          </p:stSnd>
        </p:sndAc>
      </p:transition>
    </mc:Choice>
    <mc:Fallback xmlns="">
      <p:transition spd="slow" advTm="6836">
        <p:fade/>
        <p:sndAc>
          <p:stSnd>
            <p:snd r:embed="rId6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and then…</a:t>
            </a:r>
            <a:endParaRPr lang="en-IE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469" y="1241251"/>
            <a:ext cx="6852074" cy="4760764"/>
          </a:xfrm>
          <a:prstGeom prst="rect">
            <a:avLst/>
          </a:prstGeom>
        </p:spPr>
      </p:pic>
      <p:pic>
        <p:nvPicPr>
          <p:cNvPr id="5" name="Picture 4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06956" y="6093296"/>
            <a:ext cx="1269100" cy="5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398583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8913">
        <p159:morph option="byWord"/>
        <p:sndAc>
          <p:stSnd>
            <p:snd r:embed="rId3" name="drumroll.wav"/>
          </p:stSnd>
        </p:sndAc>
      </p:transition>
    </mc:Choice>
    <mc:Fallback xmlns="">
      <p:transition spd="slow" advTm="8913">
        <p:fade/>
        <p:sndAc>
          <p:stSnd>
            <p:snd r:embed="rId7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saw it!</a:t>
            </a:r>
            <a:endParaRPr lang="en-IE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32" y="1419451"/>
            <a:ext cx="3466447" cy="359372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466" y="1988840"/>
            <a:ext cx="4927979" cy="3933056"/>
          </a:xfrm>
          <a:prstGeom prst="rect">
            <a:avLst/>
          </a:prstGeom>
        </p:spPr>
      </p:pic>
      <p:pic>
        <p:nvPicPr>
          <p:cNvPr id="8" name="Picture 7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06956" y="6093296"/>
            <a:ext cx="1269100" cy="5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93865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5385">
        <p159:morph option="byWord"/>
        <p:sndAc>
          <p:stSnd>
            <p:snd r:embed="rId2" name="drumroll.wav"/>
          </p:stSnd>
        </p:sndAc>
      </p:transition>
    </mc:Choice>
    <mc:Fallback xmlns="">
      <p:transition spd="slow" advTm="5385">
        <p:fade/>
        <p:sndAc>
          <p:stSnd>
            <p:snd r:embed="rId7" name="drumroll.wav"/>
          </p:stSnd>
        </p:sndAc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1.5|1.5|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2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2DCF1B6414D44C8483CD86D8C5B03D" ma:contentTypeVersion="11" ma:contentTypeDescription="Create a new document." ma:contentTypeScope="" ma:versionID="d3ed3d6de754bb987caf02b10e63ea60">
  <xsd:schema xmlns:xsd="http://www.w3.org/2001/XMLSchema" xmlns:xs="http://www.w3.org/2001/XMLSchema" xmlns:p="http://schemas.microsoft.com/office/2006/metadata/properties" xmlns:ns3="86238da1-464b-4f70-bc97-8e20012bf6a1" xmlns:ns4="5e38b597-687b-467e-8380-4a3c09561156" targetNamespace="http://schemas.microsoft.com/office/2006/metadata/properties" ma:root="true" ma:fieldsID="0d421d063c5aa3030c93a72b62b5c6b5" ns3:_="" ns4:_="">
    <xsd:import namespace="86238da1-464b-4f70-bc97-8e20012bf6a1"/>
    <xsd:import namespace="5e38b597-687b-467e-8380-4a3c0956115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238da1-464b-4f70-bc97-8e20012bf6a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38b597-687b-467e-8380-4a3c095611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2AACAC6-2E18-46E8-ABFC-ECC16A1A3EA1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6F8A25E-F2A5-4D40-93D7-F1CADF35A9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DDB77E-01B1-4D2E-978D-722AA63E3B27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86238da1-464b-4f70-bc97-8e20012bf6a1"/>
    <ds:schemaRef ds:uri="5e38b597-687b-467e-8380-4a3c09561156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982</TotalTime>
  <Words>198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Maynooth Green Campus</vt:lpstr>
      <vt:lpstr>PowerPoint Presentation</vt:lpstr>
      <vt:lpstr>Maynooth Green Campus organised a viewing</vt:lpstr>
      <vt:lpstr>Solar eclipse event Maynooth Green Campus</vt:lpstr>
      <vt:lpstr>Solar eclipse event Maynooth Green Campus</vt:lpstr>
      <vt:lpstr>Solar eclipse event Maynooth Green Campus</vt:lpstr>
      <vt:lpstr>But would we see it?</vt:lpstr>
      <vt:lpstr>and then…</vt:lpstr>
      <vt:lpstr>We saw it!</vt:lpstr>
      <vt:lpstr>Think solar!</vt:lpstr>
      <vt:lpstr>June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Solar eclipse event Maynooth Green Campus</dc:title>
  <dc:creator>Computer Centre</dc:creator>
  <cp:lastModifiedBy>Ciarán Quinn</cp:lastModifiedBy>
  <cp:revision>10</cp:revision>
  <dcterms:created xsi:type="dcterms:W3CDTF">2015-03-13T12:56:57Z</dcterms:created>
  <dcterms:modified xsi:type="dcterms:W3CDTF">2021-06-09T12:06:23Z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0x010100402DCF1B6414D44C8483CD86D8C5B03D</vt:lpwstr>
  </property>
</Properties>
</file>