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97" r:id="rId2"/>
    <p:sldId id="395" r:id="rId3"/>
    <p:sldId id="400" r:id="rId4"/>
    <p:sldId id="414" r:id="rId5"/>
    <p:sldId id="422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3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200F97-3E8A-7F48-A768-C51EE3FBB2CD}" v="266" dt="2023-06-08T08:35:40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28"/>
    <p:restoredTop sz="95680"/>
  </p:normalViewPr>
  <p:slideViewPr>
    <p:cSldViewPr snapToGrid="0" snapToObjects="1">
      <p:cViewPr varScale="1">
        <p:scale>
          <a:sx n="103" d="100"/>
          <a:sy n="103" d="100"/>
        </p:scale>
        <p:origin x="1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as Lock" userId="534c2465-fbd0-4288-bb2d-42d154e453f7" providerId="ADAL" clId="{2CC38F8F-5EF9-F642-8DBE-033FC24C90EC}"/>
    <pc:docChg chg="undo custSel addSld modSld sldOrd">
      <pc:chgData name="Tobias Lock" userId="534c2465-fbd0-4288-bb2d-42d154e453f7" providerId="ADAL" clId="{2CC38F8F-5EF9-F642-8DBE-033FC24C90EC}" dt="2022-11-11T09:11:14.637" v="1339" actId="20577"/>
      <pc:docMkLst>
        <pc:docMk/>
      </pc:docMkLst>
      <pc:sldChg chg="modSp mod">
        <pc:chgData name="Tobias Lock" userId="534c2465-fbd0-4288-bb2d-42d154e453f7" providerId="ADAL" clId="{2CC38F8F-5EF9-F642-8DBE-033FC24C90EC}" dt="2022-11-04T09:50:26.973" v="1164" actId="5793"/>
        <pc:sldMkLst>
          <pc:docMk/>
          <pc:sldMk cId="3190212971" sldId="395"/>
        </pc:sldMkLst>
        <pc:spChg chg="mod">
          <ac:chgData name="Tobias Lock" userId="534c2465-fbd0-4288-bb2d-42d154e453f7" providerId="ADAL" clId="{2CC38F8F-5EF9-F642-8DBE-033FC24C90EC}" dt="2022-11-04T09:50:26.973" v="1164" actId="5793"/>
          <ac:spMkLst>
            <pc:docMk/>
            <pc:sldMk cId="3190212971" sldId="395"/>
            <ac:spMk id="3" creationId="{348E96C8-FCCF-DC49-9BC0-3D0D93396208}"/>
          </ac:spMkLst>
        </pc:spChg>
      </pc:sldChg>
      <pc:sldChg chg="modSp mod">
        <pc:chgData name="Tobias Lock" userId="534c2465-fbd0-4288-bb2d-42d154e453f7" providerId="ADAL" clId="{2CC38F8F-5EF9-F642-8DBE-033FC24C90EC}" dt="2022-11-11T09:11:14.637" v="1339" actId="20577"/>
        <pc:sldMkLst>
          <pc:docMk/>
          <pc:sldMk cId="767486689" sldId="400"/>
        </pc:sldMkLst>
        <pc:spChg chg="mod">
          <ac:chgData name="Tobias Lock" userId="534c2465-fbd0-4288-bb2d-42d154e453f7" providerId="ADAL" clId="{2CC38F8F-5EF9-F642-8DBE-033FC24C90EC}" dt="2022-11-11T09:11:14.637" v="1339" actId="20577"/>
          <ac:spMkLst>
            <pc:docMk/>
            <pc:sldMk cId="767486689" sldId="400"/>
            <ac:spMk id="3" creationId="{01970E68-A934-B54D-7038-F4A8DABE9AA3}"/>
          </ac:spMkLst>
        </pc:spChg>
      </pc:sldChg>
      <pc:sldChg chg="modSp mod">
        <pc:chgData name="Tobias Lock" userId="534c2465-fbd0-4288-bb2d-42d154e453f7" providerId="ADAL" clId="{2CC38F8F-5EF9-F642-8DBE-033FC24C90EC}" dt="2022-11-09T10:25:43.902" v="1240" actId="20577"/>
        <pc:sldMkLst>
          <pc:docMk/>
          <pc:sldMk cId="822395630" sldId="402"/>
        </pc:sldMkLst>
        <pc:spChg chg="mod">
          <ac:chgData name="Tobias Lock" userId="534c2465-fbd0-4288-bb2d-42d154e453f7" providerId="ADAL" clId="{2CC38F8F-5EF9-F642-8DBE-033FC24C90EC}" dt="2022-11-09T10:25:43.902" v="1240" actId="20577"/>
          <ac:spMkLst>
            <pc:docMk/>
            <pc:sldMk cId="822395630" sldId="402"/>
            <ac:spMk id="3" creationId="{01970E68-A934-B54D-7038-F4A8DABE9AA3}"/>
          </ac:spMkLst>
        </pc:spChg>
      </pc:sldChg>
      <pc:sldChg chg="modSp mod">
        <pc:chgData name="Tobias Lock" userId="534c2465-fbd0-4288-bb2d-42d154e453f7" providerId="ADAL" clId="{2CC38F8F-5EF9-F642-8DBE-033FC24C90EC}" dt="2022-11-04T09:56:47.273" v="1215" actId="27636"/>
        <pc:sldMkLst>
          <pc:docMk/>
          <pc:sldMk cId="85697099" sldId="403"/>
        </pc:sldMkLst>
        <pc:spChg chg="mod">
          <ac:chgData name="Tobias Lock" userId="534c2465-fbd0-4288-bb2d-42d154e453f7" providerId="ADAL" clId="{2CC38F8F-5EF9-F642-8DBE-033FC24C90EC}" dt="2022-11-04T09:56:47.273" v="1215" actId="27636"/>
          <ac:spMkLst>
            <pc:docMk/>
            <pc:sldMk cId="85697099" sldId="403"/>
            <ac:spMk id="3" creationId="{7B0F579F-FE93-EAEC-5FA4-CB84344EB9DE}"/>
          </ac:spMkLst>
        </pc:spChg>
      </pc:sldChg>
      <pc:sldChg chg="modSp mod ord">
        <pc:chgData name="Tobias Lock" userId="534c2465-fbd0-4288-bb2d-42d154e453f7" providerId="ADAL" clId="{2CC38F8F-5EF9-F642-8DBE-033FC24C90EC}" dt="2022-11-09T11:57:39.365" v="1269" actId="115"/>
        <pc:sldMkLst>
          <pc:docMk/>
          <pc:sldMk cId="2582624404" sldId="404"/>
        </pc:sldMkLst>
        <pc:spChg chg="mod">
          <ac:chgData name="Tobias Lock" userId="534c2465-fbd0-4288-bb2d-42d154e453f7" providerId="ADAL" clId="{2CC38F8F-5EF9-F642-8DBE-033FC24C90EC}" dt="2022-11-09T11:57:39.365" v="1269" actId="115"/>
          <ac:spMkLst>
            <pc:docMk/>
            <pc:sldMk cId="2582624404" sldId="404"/>
            <ac:spMk id="3" creationId="{B4F64132-35FA-C5B3-D3D4-BE65599FA1A4}"/>
          </ac:spMkLst>
        </pc:spChg>
      </pc:sldChg>
      <pc:sldChg chg="modSp mod">
        <pc:chgData name="Tobias Lock" userId="534c2465-fbd0-4288-bb2d-42d154e453f7" providerId="ADAL" clId="{2CC38F8F-5EF9-F642-8DBE-033FC24C90EC}" dt="2022-11-04T09:56:39.537" v="1213" actId="27636"/>
        <pc:sldMkLst>
          <pc:docMk/>
          <pc:sldMk cId="3286367980" sldId="405"/>
        </pc:sldMkLst>
        <pc:spChg chg="mod">
          <ac:chgData name="Tobias Lock" userId="534c2465-fbd0-4288-bb2d-42d154e453f7" providerId="ADAL" clId="{2CC38F8F-5EF9-F642-8DBE-033FC24C90EC}" dt="2022-11-04T09:56:39.537" v="1213" actId="27636"/>
          <ac:spMkLst>
            <pc:docMk/>
            <pc:sldMk cId="3286367980" sldId="405"/>
            <ac:spMk id="3" creationId="{7B0F579F-FE93-EAEC-5FA4-CB84344EB9DE}"/>
          </ac:spMkLst>
        </pc:spChg>
        <pc:spChg chg="mod">
          <ac:chgData name="Tobias Lock" userId="534c2465-fbd0-4288-bb2d-42d154e453f7" providerId="ADAL" clId="{2CC38F8F-5EF9-F642-8DBE-033FC24C90EC}" dt="2022-11-03T10:22:47.941" v="0" actId="688"/>
          <ac:spMkLst>
            <pc:docMk/>
            <pc:sldMk cId="3286367980" sldId="405"/>
            <ac:spMk id="4" creationId="{08D5BE5B-CB37-92F1-6386-55B90758BAB0}"/>
          </ac:spMkLst>
        </pc:spChg>
      </pc:sldChg>
      <pc:sldChg chg="modSp mod">
        <pc:chgData name="Tobias Lock" userId="534c2465-fbd0-4288-bb2d-42d154e453f7" providerId="ADAL" clId="{2CC38F8F-5EF9-F642-8DBE-033FC24C90EC}" dt="2022-11-09T11:56:03.616" v="1254" actId="113"/>
        <pc:sldMkLst>
          <pc:docMk/>
          <pc:sldMk cId="206414539" sldId="407"/>
        </pc:sldMkLst>
        <pc:spChg chg="mod">
          <ac:chgData name="Tobias Lock" userId="534c2465-fbd0-4288-bb2d-42d154e453f7" providerId="ADAL" clId="{2CC38F8F-5EF9-F642-8DBE-033FC24C90EC}" dt="2022-11-09T11:56:03.616" v="1254" actId="113"/>
          <ac:spMkLst>
            <pc:docMk/>
            <pc:sldMk cId="206414539" sldId="407"/>
            <ac:spMk id="3" creationId="{4C5BCBF2-3B9B-542E-B9E3-0DA72166D4A8}"/>
          </ac:spMkLst>
        </pc:spChg>
      </pc:sldChg>
      <pc:sldChg chg="modSp mod">
        <pc:chgData name="Tobias Lock" userId="534c2465-fbd0-4288-bb2d-42d154e453f7" providerId="ADAL" clId="{2CC38F8F-5EF9-F642-8DBE-033FC24C90EC}" dt="2022-11-04T09:56:53.395" v="1216" actId="2711"/>
        <pc:sldMkLst>
          <pc:docMk/>
          <pc:sldMk cId="3975202246" sldId="408"/>
        </pc:sldMkLst>
        <pc:spChg chg="mod">
          <ac:chgData name="Tobias Lock" userId="534c2465-fbd0-4288-bb2d-42d154e453f7" providerId="ADAL" clId="{2CC38F8F-5EF9-F642-8DBE-033FC24C90EC}" dt="2022-11-04T09:56:53.395" v="1216" actId="2711"/>
          <ac:spMkLst>
            <pc:docMk/>
            <pc:sldMk cId="3975202246" sldId="408"/>
            <ac:spMk id="3" creationId="{7B0F579F-FE93-EAEC-5FA4-CB84344EB9DE}"/>
          </ac:spMkLst>
        </pc:spChg>
      </pc:sldChg>
      <pc:sldChg chg="modSp mod">
        <pc:chgData name="Tobias Lock" userId="534c2465-fbd0-4288-bb2d-42d154e453f7" providerId="ADAL" clId="{2CC38F8F-5EF9-F642-8DBE-033FC24C90EC}" dt="2022-11-09T11:54:55.549" v="1242" actId="115"/>
        <pc:sldMkLst>
          <pc:docMk/>
          <pc:sldMk cId="3721670468" sldId="409"/>
        </pc:sldMkLst>
        <pc:spChg chg="mod">
          <ac:chgData name="Tobias Lock" userId="534c2465-fbd0-4288-bb2d-42d154e453f7" providerId="ADAL" clId="{2CC38F8F-5EF9-F642-8DBE-033FC24C90EC}" dt="2022-11-09T11:54:55.549" v="1242" actId="115"/>
          <ac:spMkLst>
            <pc:docMk/>
            <pc:sldMk cId="3721670468" sldId="409"/>
            <ac:spMk id="3" creationId="{7B0F579F-FE93-EAEC-5FA4-CB84344EB9DE}"/>
          </ac:spMkLst>
        </pc:spChg>
      </pc:sldChg>
      <pc:sldChg chg="modSp mod">
        <pc:chgData name="Tobias Lock" userId="534c2465-fbd0-4288-bb2d-42d154e453f7" providerId="ADAL" clId="{2CC38F8F-5EF9-F642-8DBE-033FC24C90EC}" dt="2022-11-09T11:56:45.082" v="1267" actId="113"/>
        <pc:sldMkLst>
          <pc:docMk/>
          <pc:sldMk cId="3290385603" sldId="411"/>
        </pc:sldMkLst>
        <pc:spChg chg="mod">
          <ac:chgData name="Tobias Lock" userId="534c2465-fbd0-4288-bb2d-42d154e453f7" providerId="ADAL" clId="{2CC38F8F-5EF9-F642-8DBE-033FC24C90EC}" dt="2022-11-09T11:56:45.082" v="1267" actId="113"/>
          <ac:spMkLst>
            <pc:docMk/>
            <pc:sldMk cId="3290385603" sldId="411"/>
            <ac:spMk id="3" creationId="{4C5BCBF2-3B9B-542E-B9E3-0DA72166D4A8}"/>
          </ac:spMkLst>
        </pc:spChg>
      </pc:sldChg>
      <pc:sldChg chg="modSp mod">
        <pc:chgData name="Tobias Lock" userId="534c2465-fbd0-4288-bb2d-42d154e453f7" providerId="ADAL" clId="{2CC38F8F-5EF9-F642-8DBE-033FC24C90EC}" dt="2022-11-09T11:57:15.384" v="1268"/>
        <pc:sldMkLst>
          <pc:docMk/>
          <pc:sldMk cId="3685502091" sldId="413"/>
        </pc:sldMkLst>
        <pc:spChg chg="mod">
          <ac:chgData name="Tobias Lock" userId="534c2465-fbd0-4288-bb2d-42d154e453f7" providerId="ADAL" clId="{2CC38F8F-5EF9-F642-8DBE-033FC24C90EC}" dt="2022-11-09T11:57:15.384" v="1268"/>
          <ac:spMkLst>
            <pc:docMk/>
            <pc:sldMk cId="3685502091" sldId="413"/>
            <ac:spMk id="3" creationId="{4C5BCBF2-3B9B-542E-B9E3-0DA72166D4A8}"/>
          </ac:spMkLst>
        </pc:spChg>
      </pc:sldChg>
      <pc:sldChg chg="modSp new mod modAnim">
        <pc:chgData name="Tobias Lock" userId="534c2465-fbd0-4288-bb2d-42d154e453f7" providerId="ADAL" clId="{2CC38F8F-5EF9-F642-8DBE-033FC24C90EC}" dt="2022-11-09T11:59:30.689" v="1294" actId="20577"/>
        <pc:sldMkLst>
          <pc:docMk/>
          <pc:sldMk cId="2796715028" sldId="414"/>
        </pc:sldMkLst>
        <pc:spChg chg="mod">
          <ac:chgData name="Tobias Lock" userId="534c2465-fbd0-4288-bb2d-42d154e453f7" providerId="ADAL" clId="{2CC38F8F-5EF9-F642-8DBE-033FC24C90EC}" dt="2022-11-04T09:31:29.195" v="32" actId="122"/>
          <ac:spMkLst>
            <pc:docMk/>
            <pc:sldMk cId="2796715028" sldId="414"/>
            <ac:spMk id="2" creationId="{437573D8-4202-BEBC-872C-8263947638E7}"/>
          </ac:spMkLst>
        </pc:spChg>
        <pc:spChg chg="mod">
          <ac:chgData name="Tobias Lock" userId="534c2465-fbd0-4288-bb2d-42d154e453f7" providerId="ADAL" clId="{2CC38F8F-5EF9-F642-8DBE-033FC24C90EC}" dt="2022-11-09T11:59:30.689" v="1294" actId="20577"/>
          <ac:spMkLst>
            <pc:docMk/>
            <pc:sldMk cId="2796715028" sldId="414"/>
            <ac:spMk id="3" creationId="{B4FD78A4-B6A5-A262-36A1-ACF67F55E0CE}"/>
          </ac:spMkLst>
        </pc:spChg>
      </pc:sldChg>
    </pc:docChg>
  </pc:docChgLst>
  <pc:docChgLst>
    <pc:chgData name="Tobias Lock" userId="534c2465-fbd0-4288-bb2d-42d154e453f7" providerId="ADAL" clId="{2A200F97-3E8A-7F48-A768-C51EE3FBB2CD}"/>
    <pc:docChg chg="undo custSel addSld delSld modSld modNotesMaster">
      <pc:chgData name="Tobias Lock" userId="534c2465-fbd0-4288-bb2d-42d154e453f7" providerId="ADAL" clId="{2A200F97-3E8A-7F48-A768-C51EE3FBB2CD}" dt="2023-06-08T08:35:40.416" v="7509"/>
      <pc:docMkLst>
        <pc:docMk/>
      </pc:docMkLst>
      <pc:sldChg chg="modSp mod">
        <pc:chgData name="Tobias Lock" userId="534c2465-fbd0-4288-bb2d-42d154e453f7" providerId="ADAL" clId="{2A200F97-3E8A-7F48-A768-C51EE3FBB2CD}" dt="2023-06-05T09:23:36.642" v="2530" actId="20577"/>
        <pc:sldMkLst>
          <pc:docMk/>
          <pc:sldMk cId="2484882366" sldId="385"/>
        </pc:sldMkLst>
        <pc:spChg chg="mod">
          <ac:chgData name="Tobias Lock" userId="534c2465-fbd0-4288-bb2d-42d154e453f7" providerId="ADAL" clId="{2A200F97-3E8A-7F48-A768-C51EE3FBB2CD}" dt="2023-06-05T09:23:36.642" v="2530" actId="20577"/>
          <ac:spMkLst>
            <pc:docMk/>
            <pc:sldMk cId="2484882366" sldId="385"/>
            <ac:spMk id="2" creationId="{6F911AD9-9494-3A40-B382-28C86933C35C}"/>
          </ac:spMkLst>
        </pc:spChg>
      </pc:sldChg>
      <pc:sldChg chg="modSp mod">
        <pc:chgData name="Tobias Lock" userId="534c2465-fbd0-4288-bb2d-42d154e453f7" providerId="ADAL" clId="{2A200F97-3E8A-7F48-A768-C51EE3FBB2CD}" dt="2023-06-05T09:53:37.862" v="5657"/>
        <pc:sldMkLst>
          <pc:docMk/>
          <pc:sldMk cId="3190212971" sldId="395"/>
        </pc:sldMkLst>
        <pc:spChg chg="mod">
          <ac:chgData name="Tobias Lock" userId="534c2465-fbd0-4288-bb2d-42d154e453f7" providerId="ADAL" clId="{2A200F97-3E8A-7F48-A768-C51EE3FBB2CD}" dt="2023-06-05T09:53:37.862" v="5657"/>
          <ac:spMkLst>
            <pc:docMk/>
            <pc:sldMk cId="3190212971" sldId="395"/>
            <ac:spMk id="3" creationId="{348E96C8-FCCF-DC49-9BC0-3D0D93396208}"/>
          </ac:spMkLst>
        </pc:spChg>
        <pc:spChg chg="mod">
          <ac:chgData name="Tobias Lock" userId="534c2465-fbd0-4288-bb2d-42d154e453f7" providerId="ADAL" clId="{2A200F97-3E8A-7F48-A768-C51EE3FBB2CD}" dt="2023-06-05T09:02:24.981" v="197" actId="20577"/>
          <ac:spMkLst>
            <pc:docMk/>
            <pc:sldMk cId="3190212971" sldId="395"/>
            <ac:spMk id="12" creationId="{D277173A-8BEE-404B-9EC2-DDA7E4FCDFF1}"/>
          </ac:spMkLst>
        </pc:spChg>
      </pc:sldChg>
      <pc:sldChg chg="modSp mod">
        <pc:chgData name="Tobias Lock" userId="534c2465-fbd0-4288-bb2d-42d154e453f7" providerId="ADAL" clId="{2A200F97-3E8A-7F48-A768-C51EE3FBB2CD}" dt="2023-06-05T09:02:03.853" v="188" actId="20577"/>
        <pc:sldMkLst>
          <pc:docMk/>
          <pc:sldMk cId="1920780815" sldId="397"/>
        </pc:sldMkLst>
        <pc:spChg chg="mod">
          <ac:chgData name="Tobias Lock" userId="534c2465-fbd0-4288-bb2d-42d154e453f7" providerId="ADAL" clId="{2A200F97-3E8A-7F48-A768-C51EE3FBB2CD}" dt="2023-06-05T09:02:03.853" v="188" actId="20577"/>
          <ac:spMkLst>
            <pc:docMk/>
            <pc:sldMk cId="1920780815" sldId="397"/>
            <ac:spMk id="6" creationId="{00283BD0-994D-8B4F-83B2-9C65708E9C9C}"/>
          </ac:spMkLst>
        </pc:spChg>
      </pc:sldChg>
      <pc:sldChg chg="modSp mod">
        <pc:chgData name="Tobias Lock" userId="534c2465-fbd0-4288-bb2d-42d154e453f7" providerId="ADAL" clId="{2A200F97-3E8A-7F48-A768-C51EE3FBB2CD}" dt="2023-06-05T09:12:26.920" v="1427" actId="20577"/>
        <pc:sldMkLst>
          <pc:docMk/>
          <pc:sldMk cId="767486689" sldId="400"/>
        </pc:sldMkLst>
        <pc:spChg chg="mod">
          <ac:chgData name="Tobias Lock" userId="534c2465-fbd0-4288-bb2d-42d154e453f7" providerId="ADAL" clId="{2A200F97-3E8A-7F48-A768-C51EE3FBB2CD}" dt="2023-06-05T09:06:15.819" v="626" actId="20577"/>
          <ac:spMkLst>
            <pc:docMk/>
            <pc:sldMk cId="767486689" sldId="400"/>
            <ac:spMk id="2" creationId="{56CDAF6C-F207-E701-AA16-CE71F356573D}"/>
          </ac:spMkLst>
        </pc:spChg>
        <pc:spChg chg="mod">
          <ac:chgData name="Tobias Lock" userId="534c2465-fbd0-4288-bb2d-42d154e453f7" providerId="ADAL" clId="{2A200F97-3E8A-7F48-A768-C51EE3FBB2CD}" dt="2023-06-05T09:12:26.920" v="1427" actId="20577"/>
          <ac:spMkLst>
            <pc:docMk/>
            <pc:sldMk cId="767486689" sldId="400"/>
            <ac:spMk id="3" creationId="{01970E68-A934-B54D-7038-F4A8DABE9AA3}"/>
          </ac:spMkLst>
        </pc:spChg>
      </pc:sldChg>
      <pc:sldChg chg="del">
        <pc:chgData name="Tobias Lock" userId="534c2465-fbd0-4288-bb2d-42d154e453f7" providerId="ADAL" clId="{2A200F97-3E8A-7F48-A768-C51EE3FBB2CD}" dt="2023-06-05T09:23:19.287" v="2461" actId="2696"/>
        <pc:sldMkLst>
          <pc:docMk/>
          <pc:sldMk cId="1036190227" sldId="401"/>
        </pc:sldMkLst>
      </pc:sldChg>
      <pc:sldChg chg="del">
        <pc:chgData name="Tobias Lock" userId="534c2465-fbd0-4288-bb2d-42d154e453f7" providerId="ADAL" clId="{2A200F97-3E8A-7F48-A768-C51EE3FBB2CD}" dt="2023-06-05T09:23:19.554" v="2462" actId="2696"/>
        <pc:sldMkLst>
          <pc:docMk/>
          <pc:sldMk cId="4067074829" sldId="402"/>
        </pc:sldMkLst>
      </pc:sldChg>
      <pc:sldChg chg="del">
        <pc:chgData name="Tobias Lock" userId="534c2465-fbd0-4288-bb2d-42d154e453f7" providerId="ADAL" clId="{2A200F97-3E8A-7F48-A768-C51EE3FBB2CD}" dt="2023-06-05T09:23:19.853" v="2463" actId="2696"/>
        <pc:sldMkLst>
          <pc:docMk/>
          <pc:sldMk cId="1606958525" sldId="403"/>
        </pc:sldMkLst>
      </pc:sldChg>
      <pc:sldChg chg="del">
        <pc:chgData name="Tobias Lock" userId="534c2465-fbd0-4288-bb2d-42d154e453f7" providerId="ADAL" clId="{2A200F97-3E8A-7F48-A768-C51EE3FBB2CD}" dt="2023-06-05T09:23:20.201" v="2464" actId="2696"/>
        <pc:sldMkLst>
          <pc:docMk/>
          <pc:sldMk cId="3532760527" sldId="404"/>
        </pc:sldMkLst>
      </pc:sldChg>
      <pc:sldChg chg="del">
        <pc:chgData name="Tobias Lock" userId="534c2465-fbd0-4288-bb2d-42d154e453f7" providerId="ADAL" clId="{2A200F97-3E8A-7F48-A768-C51EE3FBB2CD}" dt="2023-06-05T09:23:20.505" v="2465" actId="2696"/>
        <pc:sldMkLst>
          <pc:docMk/>
          <pc:sldMk cId="4003762042" sldId="405"/>
        </pc:sldMkLst>
      </pc:sldChg>
      <pc:sldChg chg="del">
        <pc:chgData name="Tobias Lock" userId="534c2465-fbd0-4288-bb2d-42d154e453f7" providerId="ADAL" clId="{2A200F97-3E8A-7F48-A768-C51EE3FBB2CD}" dt="2023-06-05T09:23:21.092" v="2467" actId="2696"/>
        <pc:sldMkLst>
          <pc:docMk/>
          <pc:sldMk cId="1399281071" sldId="406"/>
        </pc:sldMkLst>
      </pc:sldChg>
      <pc:sldChg chg="del">
        <pc:chgData name="Tobias Lock" userId="534c2465-fbd0-4288-bb2d-42d154e453f7" providerId="ADAL" clId="{2A200F97-3E8A-7F48-A768-C51EE3FBB2CD}" dt="2023-06-05T09:23:21.426" v="2468" actId="2696"/>
        <pc:sldMkLst>
          <pc:docMk/>
          <pc:sldMk cId="415339949" sldId="407"/>
        </pc:sldMkLst>
      </pc:sldChg>
      <pc:sldChg chg="del">
        <pc:chgData name="Tobias Lock" userId="534c2465-fbd0-4288-bb2d-42d154e453f7" providerId="ADAL" clId="{2A200F97-3E8A-7F48-A768-C51EE3FBB2CD}" dt="2023-06-05T09:23:21.829" v="2469" actId="2696"/>
        <pc:sldMkLst>
          <pc:docMk/>
          <pc:sldMk cId="1955722400" sldId="408"/>
        </pc:sldMkLst>
      </pc:sldChg>
      <pc:sldChg chg="del">
        <pc:chgData name="Tobias Lock" userId="534c2465-fbd0-4288-bb2d-42d154e453f7" providerId="ADAL" clId="{2A200F97-3E8A-7F48-A768-C51EE3FBB2CD}" dt="2023-06-05T09:23:22.124" v="2470" actId="2696"/>
        <pc:sldMkLst>
          <pc:docMk/>
          <pc:sldMk cId="601475364" sldId="410"/>
        </pc:sldMkLst>
      </pc:sldChg>
      <pc:sldChg chg="del">
        <pc:chgData name="Tobias Lock" userId="534c2465-fbd0-4288-bb2d-42d154e453f7" providerId="ADAL" clId="{2A200F97-3E8A-7F48-A768-C51EE3FBB2CD}" dt="2023-06-05T09:23:22.576" v="2471" actId="2696"/>
        <pc:sldMkLst>
          <pc:docMk/>
          <pc:sldMk cId="3996983673" sldId="411"/>
        </pc:sldMkLst>
      </pc:sldChg>
      <pc:sldChg chg="del">
        <pc:chgData name="Tobias Lock" userId="534c2465-fbd0-4288-bb2d-42d154e453f7" providerId="ADAL" clId="{2A200F97-3E8A-7F48-A768-C51EE3FBB2CD}" dt="2023-06-05T09:23:20.835" v="2466" actId="2696"/>
        <pc:sldMkLst>
          <pc:docMk/>
          <pc:sldMk cId="1207138296" sldId="412"/>
        </pc:sldMkLst>
      </pc:sldChg>
      <pc:sldChg chg="del">
        <pc:chgData name="Tobias Lock" userId="534c2465-fbd0-4288-bb2d-42d154e453f7" providerId="ADAL" clId="{2A200F97-3E8A-7F48-A768-C51EE3FBB2CD}" dt="2023-06-05T09:23:19.105" v="2460" actId="2696"/>
        <pc:sldMkLst>
          <pc:docMk/>
          <pc:sldMk cId="2093242944" sldId="413"/>
        </pc:sldMkLst>
      </pc:sldChg>
      <pc:sldChg chg="addSp delSp modSp add mod setBg">
        <pc:chgData name="Tobias Lock" userId="534c2465-fbd0-4288-bb2d-42d154e453f7" providerId="ADAL" clId="{2A200F97-3E8A-7F48-A768-C51EE3FBB2CD}" dt="2023-06-05T09:23:10.743" v="2458" actId="1076"/>
        <pc:sldMkLst>
          <pc:docMk/>
          <pc:sldMk cId="1541926011" sldId="414"/>
        </pc:sldMkLst>
        <pc:spChg chg="mod">
          <ac:chgData name="Tobias Lock" userId="534c2465-fbd0-4288-bb2d-42d154e453f7" providerId="ADAL" clId="{2A200F97-3E8A-7F48-A768-C51EE3FBB2CD}" dt="2023-06-05T09:16:02.549" v="1545" actId="1076"/>
          <ac:spMkLst>
            <pc:docMk/>
            <pc:sldMk cId="1541926011" sldId="414"/>
            <ac:spMk id="2" creationId="{56CDAF6C-F207-E701-AA16-CE71F356573D}"/>
          </ac:spMkLst>
        </pc:spChg>
        <pc:spChg chg="del mod">
          <ac:chgData name="Tobias Lock" userId="534c2465-fbd0-4288-bb2d-42d154e453f7" providerId="ADAL" clId="{2A200F97-3E8A-7F48-A768-C51EE3FBB2CD}" dt="2023-06-05T09:15:21.250" v="1501" actId="478"/>
          <ac:spMkLst>
            <pc:docMk/>
            <pc:sldMk cId="1541926011" sldId="414"/>
            <ac:spMk id="3" creationId="{01970E68-A934-B54D-7038-F4A8DABE9AA3}"/>
          </ac:spMkLst>
        </pc:spChg>
        <pc:spChg chg="add del mod">
          <ac:chgData name="Tobias Lock" userId="534c2465-fbd0-4288-bb2d-42d154e453f7" providerId="ADAL" clId="{2A200F97-3E8A-7F48-A768-C51EE3FBB2CD}" dt="2023-06-05T09:16:23.126" v="1566"/>
          <ac:spMkLst>
            <pc:docMk/>
            <pc:sldMk cId="1541926011" sldId="414"/>
            <ac:spMk id="4" creationId="{E416D8B3-A5B7-0DF8-A35E-6FB108CE52E2}"/>
          </ac:spMkLst>
        </pc:spChg>
        <pc:spChg chg="add mod">
          <ac:chgData name="Tobias Lock" userId="534c2465-fbd0-4288-bb2d-42d154e453f7" providerId="ADAL" clId="{2A200F97-3E8A-7F48-A768-C51EE3FBB2CD}" dt="2023-06-05T09:23:10.743" v="2458" actId="1076"/>
          <ac:spMkLst>
            <pc:docMk/>
            <pc:sldMk cId="1541926011" sldId="414"/>
            <ac:spMk id="5" creationId="{123AF496-3F69-49ED-D2C9-F7813B805272}"/>
          </ac:spMkLst>
        </pc:spChg>
        <pc:picChg chg="add del">
          <ac:chgData name="Tobias Lock" userId="534c2465-fbd0-4288-bb2d-42d154e453f7" providerId="ADAL" clId="{2A200F97-3E8A-7F48-A768-C51EE3FBB2CD}" dt="2023-06-05T09:15:21.250" v="1501" actId="478"/>
          <ac:picMkLst>
            <pc:docMk/>
            <pc:sldMk cId="1541926011" sldId="414"/>
            <ac:picMk id="1026" creationId="{E0135D92-1D18-D464-0653-4308B1ECBE0A}"/>
          </ac:picMkLst>
        </pc:picChg>
        <pc:picChg chg="add mod">
          <ac:chgData name="Tobias Lock" userId="534c2465-fbd0-4288-bb2d-42d154e453f7" providerId="ADAL" clId="{2A200F97-3E8A-7F48-A768-C51EE3FBB2CD}" dt="2023-06-05T09:20:35.978" v="2226" actId="14100"/>
          <ac:picMkLst>
            <pc:docMk/>
            <pc:sldMk cId="1541926011" sldId="414"/>
            <ac:picMk id="1028" creationId="{E5AB949D-4752-6455-C7EF-36A03CC55A53}"/>
          </ac:picMkLst>
        </pc:picChg>
        <pc:picChg chg="add mod">
          <ac:chgData name="Tobias Lock" userId="534c2465-fbd0-4288-bb2d-42d154e453f7" providerId="ADAL" clId="{2A200F97-3E8A-7F48-A768-C51EE3FBB2CD}" dt="2023-06-05T09:21:30.525" v="2229" actId="1076"/>
          <ac:picMkLst>
            <pc:docMk/>
            <pc:sldMk cId="1541926011" sldId="414"/>
            <ac:picMk id="1030" creationId="{6C50092E-705F-A005-668D-B21C144417CF}"/>
          </ac:picMkLst>
        </pc:picChg>
      </pc:sldChg>
      <pc:sldChg chg="modSp new mod">
        <pc:chgData name="Tobias Lock" userId="534c2465-fbd0-4288-bb2d-42d154e453f7" providerId="ADAL" clId="{2A200F97-3E8A-7F48-A768-C51EE3FBB2CD}" dt="2023-06-05T09:36:30.809" v="3401" actId="20577"/>
        <pc:sldMkLst>
          <pc:docMk/>
          <pc:sldMk cId="3989990370" sldId="415"/>
        </pc:sldMkLst>
        <pc:spChg chg="mod">
          <ac:chgData name="Tobias Lock" userId="534c2465-fbd0-4288-bb2d-42d154e453f7" providerId="ADAL" clId="{2A200F97-3E8A-7F48-A768-C51EE3FBB2CD}" dt="2023-06-05T09:29:40.666" v="2575" actId="20577"/>
          <ac:spMkLst>
            <pc:docMk/>
            <pc:sldMk cId="3989990370" sldId="415"/>
            <ac:spMk id="2" creationId="{B0C3250B-546B-2D9E-8ED7-BEE4E0819620}"/>
          </ac:spMkLst>
        </pc:spChg>
        <pc:spChg chg="mod">
          <ac:chgData name="Tobias Lock" userId="534c2465-fbd0-4288-bb2d-42d154e453f7" providerId="ADAL" clId="{2A200F97-3E8A-7F48-A768-C51EE3FBB2CD}" dt="2023-06-05T09:36:30.809" v="3401" actId="20577"/>
          <ac:spMkLst>
            <pc:docMk/>
            <pc:sldMk cId="3989990370" sldId="415"/>
            <ac:spMk id="3" creationId="{C7C53D69-3068-AC95-7BC2-F971C19CA82D}"/>
          </ac:spMkLst>
        </pc:spChg>
      </pc:sldChg>
      <pc:sldChg chg="modSp add mod">
        <pc:chgData name="Tobias Lock" userId="534c2465-fbd0-4288-bb2d-42d154e453f7" providerId="ADAL" clId="{2A200F97-3E8A-7F48-A768-C51EE3FBB2CD}" dt="2023-06-05T09:43:27.001" v="4457" actId="20577"/>
        <pc:sldMkLst>
          <pc:docMk/>
          <pc:sldMk cId="2824094714" sldId="416"/>
        </pc:sldMkLst>
        <pc:spChg chg="mod">
          <ac:chgData name="Tobias Lock" userId="534c2465-fbd0-4288-bb2d-42d154e453f7" providerId="ADAL" clId="{2A200F97-3E8A-7F48-A768-C51EE3FBB2CD}" dt="2023-06-05T09:43:27.001" v="4457" actId="20577"/>
          <ac:spMkLst>
            <pc:docMk/>
            <pc:sldMk cId="2824094714" sldId="416"/>
            <ac:spMk id="3" creationId="{C7C53D69-3068-AC95-7BC2-F971C19CA82D}"/>
          </ac:spMkLst>
        </pc:spChg>
      </pc:sldChg>
      <pc:sldChg chg="modSp new mod">
        <pc:chgData name="Tobias Lock" userId="534c2465-fbd0-4288-bb2d-42d154e453f7" providerId="ADAL" clId="{2A200F97-3E8A-7F48-A768-C51EE3FBB2CD}" dt="2023-06-05T09:48:36.244" v="5263" actId="27636"/>
        <pc:sldMkLst>
          <pc:docMk/>
          <pc:sldMk cId="1057303726" sldId="417"/>
        </pc:sldMkLst>
        <pc:spChg chg="mod">
          <ac:chgData name="Tobias Lock" userId="534c2465-fbd0-4288-bb2d-42d154e453f7" providerId="ADAL" clId="{2A200F97-3E8A-7F48-A768-C51EE3FBB2CD}" dt="2023-06-05T09:43:43.497" v="4493" actId="122"/>
          <ac:spMkLst>
            <pc:docMk/>
            <pc:sldMk cId="1057303726" sldId="417"/>
            <ac:spMk id="2" creationId="{2C9A656D-B16E-DFDB-E331-AEE80362AF92}"/>
          </ac:spMkLst>
        </pc:spChg>
        <pc:spChg chg="mod">
          <ac:chgData name="Tobias Lock" userId="534c2465-fbd0-4288-bb2d-42d154e453f7" providerId="ADAL" clId="{2A200F97-3E8A-7F48-A768-C51EE3FBB2CD}" dt="2023-06-05T09:48:36.244" v="5263" actId="27636"/>
          <ac:spMkLst>
            <pc:docMk/>
            <pc:sldMk cId="1057303726" sldId="417"/>
            <ac:spMk id="3" creationId="{CE3A27C3-C442-A04B-D057-B57EFC793A60}"/>
          </ac:spMkLst>
        </pc:spChg>
      </pc:sldChg>
      <pc:sldChg chg="modSp new mod">
        <pc:chgData name="Tobias Lock" userId="534c2465-fbd0-4288-bb2d-42d154e453f7" providerId="ADAL" clId="{2A200F97-3E8A-7F48-A768-C51EE3FBB2CD}" dt="2023-06-05T10:19:04.025" v="5874" actId="27636"/>
        <pc:sldMkLst>
          <pc:docMk/>
          <pc:sldMk cId="3873188457" sldId="418"/>
        </pc:sldMkLst>
        <pc:spChg chg="mod">
          <ac:chgData name="Tobias Lock" userId="534c2465-fbd0-4288-bb2d-42d154e453f7" providerId="ADAL" clId="{2A200F97-3E8A-7F48-A768-C51EE3FBB2CD}" dt="2023-06-05T09:53:20.584" v="5628" actId="20577"/>
          <ac:spMkLst>
            <pc:docMk/>
            <pc:sldMk cId="3873188457" sldId="418"/>
            <ac:spMk id="2" creationId="{6387CB83-62B7-09F8-7AF1-0FDE22D84F8E}"/>
          </ac:spMkLst>
        </pc:spChg>
        <pc:spChg chg="mod">
          <ac:chgData name="Tobias Lock" userId="534c2465-fbd0-4288-bb2d-42d154e453f7" providerId="ADAL" clId="{2A200F97-3E8A-7F48-A768-C51EE3FBB2CD}" dt="2023-06-05T10:19:04.025" v="5874" actId="27636"/>
          <ac:spMkLst>
            <pc:docMk/>
            <pc:sldMk cId="3873188457" sldId="418"/>
            <ac:spMk id="3" creationId="{B3C1C3CD-F7C4-9330-7C90-63CA0074FA60}"/>
          </ac:spMkLst>
        </pc:spChg>
      </pc:sldChg>
      <pc:sldChg chg="addSp modSp new mod">
        <pc:chgData name="Tobias Lock" userId="534c2465-fbd0-4288-bb2d-42d154e453f7" providerId="ADAL" clId="{2A200F97-3E8A-7F48-A768-C51EE3FBB2CD}" dt="2023-06-05T10:46:29.156" v="6684" actId="20577"/>
        <pc:sldMkLst>
          <pc:docMk/>
          <pc:sldMk cId="735970753" sldId="419"/>
        </pc:sldMkLst>
        <pc:spChg chg="mod">
          <ac:chgData name="Tobias Lock" userId="534c2465-fbd0-4288-bb2d-42d154e453f7" providerId="ADAL" clId="{2A200F97-3E8A-7F48-A768-C51EE3FBB2CD}" dt="2023-06-05T10:19:32.224" v="5878"/>
          <ac:spMkLst>
            <pc:docMk/>
            <pc:sldMk cId="735970753" sldId="419"/>
            <ac:spMk id="2" creationId="{30730EB5-2276-DE1E-51AC-A41F419E3798}"/>
          </ac:spMkLst>
        </pc:spChg>
        <pc:spChg chg="mod">
          <ac:chgData name="Tobias Lock" userId="534c2465-fbd0-4288-bb2d-42d154e453f7" providerId="ADAL" clId="{2A200F97-3E8A-7F48-A768-C51EE3FBB2CD}" dt="2023-06-05T10:46:29.156" v="6684" actId="20577"/>
          <ac:spMkLst>
            <pc:docMk/>
            <pc:sldMk cId="735970753" sldId="419"/>
            <ac:spMk id="3" creationId="{3C4ECD3D-9E60-6CBE-1840-E7D809EC0574}"/>
          </ac:spMkLst>
        </pc:spChg>
        <pc:picChg chg="add mod">
          <ac:chgData name="Tobias Lock" userId="534c2465-fbd0-4288-bb2d-42d154e453f7" providerId="ADAL" clId="{2A200F97-3E8A-7F48-A768-C51EE3FBB2CD}" dt="2023-06-05T10:45:39.739" v="6594" actId="1076"/>
          <ac:picMkLst>
            <pc:docMk/>
            <pc:sldMk cId="735970753" sldId="419"/>
            <ac:picMk id="2050" creationId="{215BC4FD-55A4-EE3B-7003-1AD5BEDB0865}"/>
          </ac:picMkLst>
        </pc:picChg>
      </pc:sldChg>
      <pc:sldChg chg="addSp delSp modSp add mod">
        <pc:chgData name="Tobias Lock" userId="534c2465-fbd0-4288-bb2d-42d154e453f7" providerId="ADAL" clId="{2A200F97-3E8A-7F48-A768-C51EE3FBB2CD}" dt="2023-06-05T10:51:21.735" v="7283" actId="20577"/>
        <pc:sldMkLst>
          <pc:docMk/>
          <pc:sldMk cId="926080680" sldId="420"/>
        </pc:sldMkLst>
        <pc:spChg chg="mod">
          <ac:chgData name="Tobias Lock" userId="534c2465-fbd0-4288-bb2d-42d154e453f7" providerId="ADAL" clId="{2A200F97-3E8A-7F48-A768-C51EE3FBB2CD}" dt="2023-06-05T10:51:21.735" v="7283" actId="20577"/>
          <ac:spMkLst>
            <pc:docMk/>
            <pc:sldMk cId="926080680" sldId="420"/>
            <ac:spMk id="3" creationId="{3C4ECD3D-9E60-6CBE-1840-E7D809EC0574}"/>
          </ac:spMkLst>
        </pc:spChg>
        <pc:picChg chg="del mod">
          <ac:chgData name="Tobias Lock" userId="534c2465-fbd0-4288-bb2d-42d154e453f7" providerId="ADAL" clId="{2A200F97-3E8A-7F48-A768-C51EE3FBB2CD}" dt="2023-06-05T10:47:28.134" v="6716" actId="478"/>
          <ac:picMkLst>
            <pc:docMk/>
            <pc:sldMk cId="926080680" sldId="420"/>
            <ac:picMk id="2050" creationId="{215BC4FD-55A4-EE3B-7003-1AD5BEDB0865}"/>
          </ac:picMkLst>
        </pc:picChg>
        <pc:picChg chg="add del mod">
          <ac:chgData name="Tobias Lock" userId="534c2465-fbd0-4288-bb2d-42d154e453f7" providerId="ADAL" clId="{2A200F97-3E8A-7F48-A768-C51EE3FBB2CD}" dt="2023-06-05T10:47:28.134" v="6716" actId="478"/>
          <ac:picMkLst>
            <pc:docMk/>
            <pc:sldMk cId="926080680" sldId="420"/>
            <ac:picMk id="4098" creationId="{FDFC58BA-A613-353F-5C6D-EE35F00F30E3}"/>
          </ac:picMkLst>
        </pc:picChg>
        <pc:picChg chg="add mod">
          <ac:chgData name="Tobias Lock" userId="534c2465-fbd0-4288-bb2d-42d154e453f7" providerId="ADAL" clId="{2A200F97-3E8A-7F48-A768-C51EE3FBB2CD}" dt="2023-06-05T10:50:01.257" v="7112" actId="1076"/>
          <ac:picMkLst>
            <pc:docMk/>
            <pc:sldMk cId="926080680" sldId="420"/>
            <ac:picMk id="4100" creationId="{C65D6E52-DE00-32A9-B0F3-44991F7B6EA4}"/>
          </ac:picMkLst>
        </pc:picChg>
      </pc:sldChg>
      <pc:sldChg chg="addSp delSp modSp add mod modAnim">
        <pc:chgData name="Tobias Lock" userId="534c2465-fbd0-4288-bb2d-42d154e453f7" providerId="ADAL" clId="{2A200F97-3E8A-7F48-A768-C51EE3FBB2CD}" dt="2023-06-05T10:59:01.545" v="7507"/>
        <pc:sldMkLst>
          <pc:docMk/>
          <pc:sldMk cId="2568481220" sldId="421"/>
        </pc:sldMkLst>
        <pc:spChg chg="mod">
          <ac:chgData name="Tobias Lock" userId="534c2465-fbd0-4288-bb2d-42d154e453f7" providerId="ADAL" clId="{2A200F97-3E8A-7F48-A768-C51EE3FBB2CD}" dt="2023-06-05T10:58:49.810" v="7505" actId="20577"/>
          <ac:spMkLst>
            <pc:docMk/>
            <pc:sldMk cId="2568481220" sldId="421"/>
            <ac:spMk id="3" creationId="{3C4ECD3D-9E60-6CBE-1840-E7D809EC0574}"/>
          </ac:spMkLst>
        </pc:spChg>
        <pc:spChg chg="add del mod">
          <ac:chgData name="Tobias Lock" userId="534c2465-fbd0-4288-bb2d-42d154e453f7" providerId="ADAL" clId="{2A200F97-3E8A-7F48-A768-C51EE3FBB2CD}" dt="2023-06-05T10:59:01.545" v="7507"/>
          <ac:spMkLst>
            <pc:docMk/>
            <pc:sldMk cId="2568481220" sldId="421"/>
            <ac:spMk id="13" creationId="{92DB6F9F-C883-45BF-2EC8-A4EB87B777F0}"/>
          </ac:spMkLst>
        </pc:spChg>
        <pc:picChg chg="add mod">
          <ac:chgData name="Tobias Lock" userId="534c2465-fbd0-4288-bb2d-42d154e453f7" providerId="ADAL" clId="{2A200F97-3E8A-7F48-A768-C51EE3FBB2CD}" dt="2023-06-05T10:56:51.255" v="7373" actId="1076"/>
          <ac:picMkLst>
            <pc:docMk/>
            <pc:sldMk cId="2568481220" sldId="421"/>
            <ac:picMk id="5" creationId="{4BEEBD04-247E-2127-7455-0B04285FFDB0}"/>
          </ac:picMkLst>
        </pc:picChg>
        <pc:picChg chg="del mod">
          <ac:chgData name="Tobias Lock" userId="534c2465-fbd0-4288-bb2d-42d154e453f7" providerId="ADAL" clId="{2A200F97-3E8A-7F48-A768-C51EE3FBB2CD}" dt="2023-06-05T10:51:31.360" v="7286" actId="478"/>
          <ac:picMkLst>
            <pc:docMk/>
            <pc:sldMk cId="2568481220" sldId="421"/>
            <ac:picMk id="4100" creationId="{C65D6E52-DE00-32A9-B0F3-44991F7B6EA4}"/>
          </ac:picMkLst>
        </pc:picChg>
        <pc:picChg chg="add mod">
          <ac:chgData name="Tobias Lock" userId="534c2465-fbd0-4288-bb2d-42d154e453f7" providerId="ADAL" clId="{2A200F97-3E8A-7F48-A768-C51EE3FBB2CD}" dt="2023-06-05T10:58:38.736" v="7494" actId="167"/>
          <ac:picMkLst>
            <pc:docMk/>
            <pc:sldMk cId="2568481220" sldId="421"/>
            <ac:picMk id="6146" creationId="{BBDFA28E-A072-9A82-3F1B-2318C9366D2A}"/>
          </ac:picMkLst>
        </pc:picChg>
        <pc:picChg chg="add mod">
          <ac:chgData name="Tobias Lock" userId="534c2465-fbd0-4288-bb2d-42d154e453f7" providerId="ADAL" clId="{2A200F97-3E8A-7F48-A768-C51EE3FBB2CD}" dt="2023-06-05T10:58:41.480" v="7495" actId="1076"/>
          <ac:picMkLst>
            <pc:docMk/>
            <pc:sldMk cId="2568481220" sldId="421"/>
            <ac:picMk id="6148" creationId="{19868360-4196-A7A7-D7C3-6C3CD811CA0E}"/>
          </ac:picMkLst>
        </pc:picChg>
        <pc:inkChg chg="add">
          <ac:chgData name="Tobias Lock" userId="534c2465-fbd0-4288-bb2d-42d154e453f7" providerId="ADAL" clId="{2A200F97-3E8A-7F48-A768-C51EE3FBB2CD}" dt="2023-06-05T10:57:11.204" v="7374" actId="9405"/>
          <ac:inkMkLst>
            <pc:docMk/>
            <pc:sldMk cId="2568481220" sldId="421"/>
            <ac:inkMk id="6" creationId="{2E2FF433-4640-2D72-D880-9FADE0BD8B86}"/>
          </ac:inkMkLst>
        </pc:inkChg>
        <pc:inkChg chg="add">
          <ac:chgData name="Tobias Lock" userId="534c2465-fbd0-4288-bb2d-42d154e453f7" providerId="ADAL" clId="{2A200F97-3E8A-7F48-A768-C51EE3FBB2CD}" dt="2023-06-05T10:57:14.450" v="7375" actId="9405"/>
          <ac:inkMkLst>
            <pc:docMk/>
            <pc:sldMk cId="2568481220" sldId="421"/>
            <ac:inkMk id="7" creationId="{4646E166-2012-A143-1620-6C7152DB2ED2}"/>
          </ac:inkMkLst>
        </pc:inkChg>
        <pc:inkChg chg="add">
          <ac:chgData name="Tobias Lock" userId="534c2465-fbd0-4288-bb2d-42d154e453f7" providerId="ADAL" clId="{2A200F97-3E8A-7F48-A768-C51EE3FBB2CD}" dt="2023-06-05T10:57:16.182" v="7376" actId="9405"/>
          <ac:inkMkLst>
            <pc:docMk/>
            <pc:sldMk cId="2568481220" sldId="421"/>
            <ac:inkMk id="8" creationId="{2A4F5D7E-7BE5-00E8-16EE-3CF904367A96}"/>
          </ac:inkMkLst>
        </pc:inkChg>
        <pc:inkChg chg="add">
          <ac:chgData name="Tobias Lock" userId="534c2465-fbd0-4288-bb2d-42d154e453f7" providerId="ADAL" clId="{2A200F97-3E8A-7F48-A768-C51EE3FBB2CD}" dt="2023-06-05T10:57:18.991" v="7377" actId="9405"/>
          <ac:inkMkLst>
            <pc:docMk/>
            <pc:sldMk cId="2568481220" sldId="421"/>
            <ac:inkMk id="9" creationId="{49890EF5-9C20-F9C3-DA5E-DAF5C2511F21}"/>
          </ac:inkMkLst>
        </pc:inkChg>
        <pc:inkChg chg="add">
          <ac:chgData name="Tobias Lock" userId="534c2465-fbd0-4288-bb2d-42d154e453f7" providerId="ADAL" clId="{2A200F97-3E8A-7F48-A768-C51EE3FBB2CD}" dt="2023-06-05T10:57:20.593" v="7378" actId="9405"/>
          <ac:inkMkLst>
            <pc:docMk/>
            <pc:sldMk cId="2568481220" sldId="421"/>
            <ac:inkMk id="10" creationId="{6AB51E0D-3F23-E783-F8AD-33BCDD6729C7}"/>
          </ac:inkMkLst>
        </pc:inkChg>
        <pc:inkChg chg="add">
          <ac:chgData name="Tobias Lock" userId="534c2465-fbd0-4288-bb2d-42d154e453f7" providerId="ADAL" clId="{2A200F97-3E8A-7F48-A768-C51EE3FBB2CD}" dt="2023-06-05T10:57:31.047" v="7379" actId="9405"/>
          <ac:inkMkLst>
            <pc:docMk/>
            <pc:sldMk cId="2568481220" sldId="421"/>
            <ac:inkMk id="11" creationId="{C87C35D8-3791-243D-239A-66358883651F}"/>
          </ac:inkMkLst>
        </pc:inkChg>
        <pc:inkChg chg="add del">
          <ac:chgData name="Tobias Lock" userId="534c2465-fbd0-4288-bb2d-42d154e453f7" providerId="ADAL" clId="{2A200F97-3E8A-7F48-A768-C51EE3FBB2CD}" dt="2023-06-05T10:57:40.698" v="7381" actId="9405"/>
          <ac:inkMkLst>
            <pc:docMk/>
            <pc:sldMk cId="2568481220" sldId="421"/>
            <ac:inkMk id="12" creationId="{CD486AAD-CC12-E9DF-6F1A-8FD3304068B8}"/>
          </ac:inkMkLst>
        </pc:inkChg>
      </pc:sldChg>
    </pc:docChg>
  </pc:docChgLst>
  <pc:docChgLst>
    <pc:chgData name="Tobias Lock" userId="534c2465-fbd0-4288-bb2d-42d154e453f7" providerId="ADAL" clId="{B88F55DA-EF92-184B-BFC9-1D9FA6F3FC22}"/>
    <pc:docChg chg="undo custSel addSld delSld modSld">
      <pc:chgData name="Tobias Lock" userId="534c2465-fbd0-4288-bb2d-42d154e453f7" providerId="ADAL" clId="{B88F55DA-EF92-184B-BFC9-1D9FA6F3FC22}" dt="2023-04-20T10:38:15.662" v="7092" actId="313"/>
      <pc:docMkLst>
        <pc:docMk/>
      </pc:docMkLst>
      <pc:sldChg chg="modSp mod">
        <pc:chgData name="Tobias Lock" userId="534c2465-fbd0-4288-bb2d-42d154e453f7" providerId="ADAL" clId="{B88F55DA-EF92-184B-BFC9-1D9FA6F3FC22}" dt="2023-04-18T10:00:53.610" v="277" actId="20577"/>
        <pc:sldMkLst>
          <pc:docMk/>
          <pc:sldMk cId="3190212971" sldId="395"/>
        </pc:sldMkLst>
        <pc:spChg chg="mod">
          <ac:chgData name="Tobias Lock" userId="534c2465-fbd0-4288-bb2d-42d154e453f7" providerId="ADAL" clId="{B88F55DA-EF92-184B-BFC9-1D9FA6F3FC22}" dt="2023-04-18T10:00:53.610" v="277" actId="20577"/>
          <ac:spMkLst>
            <pc:docMk/>
            <pc:sldMk cId="3190212971" sldId="395"/>
            <ac:spMk id="3" creationId="{348E96C8-FCCF-DC49-9BC0-3D0D93396208}"/>
          </ac:spMkLst>
        </pc:spChg>
      </pc:sldChg>
      <pc:sldChg chg="modSp mod">
        <pc:chgData name="Tobias Lock" userId="534c2465-fbd0-4288-bb2d-42d154e453f7" providerId="ADAL" clId="{B88F55DA-EF92-184B-BFC9-1D9FA6F3FC22}" dt="2023-04-18T09:59:46.780" v="31" actId="20577"/>
        <pc:sldMkLst>
          <pc:docMk/>
          <pc:sldMk cId="1920780815" sldId="397"/>
        </pc:sldMkLst>
        <pc:spChg chg="mod">
          <ac:chgData name="Tobias Lock" userId="534c2465-fbd0-4288-bb2d-42d154e453f7" providerId="ADAL" clId="{B88F55DA-EF92-184B-BFC9-1D9FA6F3FC22}" dt="2023-04-18T09:59:46.780" v="31" actId="20577"/>
          <ac:spMkLst>
            <pc:docMk/>
            <pc:sldMk cId="1920780815" sldId="397"/>
            <ac:spMk id="6" creationId="{00283BD0-994D-8B4F-83B2-9C65708E9C9C}"/>
          </ac:spMkLst>
        </pc:spChg>
      </pc:sldChg>
      <pc:sldChg chg="modSp mod">
        <pc:chgData name="Tobias Lock" userId="534c2465-fbd0-4288-bb2d-42d154e453f7" providerId="ADAL" clId="{B88F55DA-EF92-184B-BFC9-1D9FA6F3FC22}" dt="2023-04-18T10:52:59.798" v="2045" actId="20577"/>
        <pc:sldMkLst>
          <pc:docMk/>
          <pc:sldMk cId="767486689" sldId="400"/>
        </pc:sldMkLst>
        <pc:spChg chg="mod">
          <ac:chgData name="Tobias Lock" userId="534c2465-fbd0-4288-bb2d-42d154e453f7" providerId="ADAL" clId="{B88F55DA-EF92-184B-BFC9-1D9FA6F3FC22}" dt="2023-04-18T10:52:59.798" v="2045" actId="20577"/>
          <ac:spMkLst>
            <pc:docMk/>
            <pc:sldMk cId="767486689" sldId="400"/>
            <ac:spMk id="3" creationId="{01970E68-A934-B54D-7038-F4A8DABE9AA3}"/>
          </ac:spMkLst>
        </pc:spChg>
      </pc:sldChg>
      <pc:sldChg chg="modSp new mod">
        <pc:chgData name="Tobias Lock" userId="534c2465-fbd0-4288-bb2d-42d154e453f7" providerId="ADAL" clId="{B88F55DA-EF92-184B-BFC9-1D9FA6F3FC22}" dt="2023-04-20T09:37:56.308" v="6035" actId="20577"/>
        <pc:sldMkLst>
          <pc:docMk/>
          <pc:sldMk cId="1036190227" sldId="401"/>
        </pc:sldMkLst>
        <pc:spChg chg="mod">
          <ac:chgData name="Tobias Lock" userId="534c2465-fbd0-4288-bb2d-42d154e453f7" providerId="ADAL" clId="{B88F55DA-EF92-184B-BFC9-1D9FA6F3FC22}" dt="2023-04-18T10:35:46.147" v="847" actId="122"/>
          <ac:spMkLst>
            <pc:docMk/>
            <pc:sldMk cId="1036190227" sldId="401"/>
            <ac:spMk id="2" creationId="{F9BFD80C-9783-33B4-7CE1-18A8C0B9009E}"/>
          </ac:spMkLst>
        </pc:spChg>
        <pc:spChg chg="mod">
          <ac:chgData name="Tobias Lock" userId="534c2465-fbd0-4288-bb2d-42d154e453f7" providerId="ADAL" clId="{B88F55DA-EF92-184B-BFC9-1D9FA6F3FC22}" dt="2023-04-20T09:37:56.308" v="6035" actId="20577"/>
          <ac:spMkLst>
            <pc:docMk/>
            <pc:sldMk cId="1036190227" sldId="401"/>
            <ac:spMk id="3" creationId="{AD0DD543-A6F0-6468-8B30-F8EE482ABC9F}"/>
          </ac:spMkLst>
        </pc:spChg>
      </pc:sldChg>
      <pc:sldChg chg="del">
        <pc:chgData name="Tobias Lock" userId="534c2465-fbd0-4288-bb2d-42d154e453f7" providerId="ADAL" clId="{B88F55DA-EF92-184B-BFC9-1D9FA6F3FC22}" dt="2023-04-18T10:01:24.135" v="294" actId="2696"/>
        <pc:sldMkLst>
          <pc:docMk/>
          <pc:sldMk cId="3875630479" sldId="401"/>
        </pc:sldMkLst>
      </pc:sldChg>
      <pc:sldChg chg="del">
        <pc:chgData name="Tobias Lock" userId="534c2465-fbd0-4288-bb2d-42d154e453f7" providerId="ADAL" clId="{B88F55DA-EF92-184B-BFC9-1D9FA6F3FC22}" dt="2023-04-18T10:01:24.055" v="293" actId="2696"/>
        <pc:sldMkLst>
          <pc:docMk/>
          <pc:sldMk cId="822395630" sldId="402"/>
        </pc:sldMkLst>
      </pc:sldChg>
      <pc:sldChg chg="modSp new mod modAnim">
        <pc:chgData name="Tobias Lock" userId="534c2465-fbd0-4288-bb2d-42d154e453f7" providerId="ADAL" clId="{B88F55DA-EF92-184B-BFC9-1D9FA6F3FC22}" dt="2023-04-18T10:54:31.777" v="2155"/>
        <pc:sldMkLst>
          <pc:docMk/>
          <pc:sldMk cId="4067074829" sldId="402"/>
        </pc:sldMkLst>
        <pc:spChg chg="mod">
          <ac:chgData name="Tobias Lock" userId="534c2465-fbd0-4288-bb2d-42d154e453f7" providerId="ADAL" clId="{B88F55DA-EF92-184B-BFC9-1D9FA6F3FC22}" dt="2023-04-18T10:43:47.595" v="1533" actId="122"/>
          <ac:spMkLst>
            <pc:docMk/>
            <pc:sldMk cId="4067074829" sldId="402"/>
            <ac:spMk id="2" creationId="{6B0EA2B0-F061-AF10-61A0-98523BDF40E2}"/>
          </ac:spMkLst>
        </pc:spChg>
        <pc:spChg chg="mod">
          <ac:chgData name="Tobias Lock" userId="534c2465-fbd0-4288-bb2d-42d154e453f7" providerId="ADAL" clId="{B88F55DA-EF92-184B-BFC9-1D9FA6F3FC22}" dt="2023-04-18T10:54:10.604" v="2154" actId="122"/>
          <ac:spMkLst>
            <pc:docMk/>
            <pc:sldMk cId="4067074829" sldId="402"/>
            <ac:spMk id="3" creationId="{1469C681-2EBC-D356-3744-B0BCBB8933BB}"/>
          </ac:spMkLst>
        </pc:spChg>
      </pc:sldChg>
      <pc:sldChg chg="del">
        <pc:chgData name="Tobias Lock" userId="534c2465-fbd0-4288-bb2d-42d154e453f7" providerId="ADAL" clId="{B88F55DA-EF92-184B-BFC9-1D9FA6F3FC22}" dt="2023-04-18T10:01:24.328" v="295" actId="2696"/>
        <pc:sldMkLst>
          <pc:docMk/>
          <pc:sldMk cId="85697099" sldId="403"/>
        </pc:sldMkLst>
      </pc:sldChg>
      <pc:sldChg chg="addSp modSp add mod modAnim">
        <pc:chgData name="Tobias Lock" userId="534c2465-fbd0-4288-bb2d-42d154e453f7" providerId="ADAL" clId="{B88F55DA-EF92-184B-BFC9-1D9FA6F3FC22}" dt="2023-04-18T11:08:59.796" v="2571"/>
        <pc:sldMkLst>
          <pc:docMk/>
          <pc:sldMk cId="1606958525" sldId="403"/>
        </pc:sldMkLst>
        <pc:spChg chg="mod">
          <ac:chgData name="Tobias Lock" userId="534c2465-fbd0-4288-bb2d-42d154e453f7" providerId="ADAL" clId="{B88F55DA-EF92-184B-BFC9-1D9FA6F3FC22}" dt="2023-04-18T11:07:18.761" v="2300" actId="1076"/>
          <ac:spMkLst>
            <pc:docMk/>
            <pc:sldMk cId="1606958525" sldId="403"/>
            <ac:spMk id="3" creationId="{1469C681-2EBC-D356-3744-B0BCBB8933BB}"/>
          </ac:spMkLst>
        </pc:spChg>
        <pc:spChg chg="add mod">
          <ac:chgData name="Tobias Lock" userId="534c2465-fbd0-4288-bb2d-42d154e453f7" providerId="ADAL" clId="{B88F55DA-EF92-184B-BFC9-1D9FA6F3FC22}" dt="2023-04-18T11:08:41.580" v="2569" actId="14100"/>
          <ac:spMkLst>
            <pc:docMk/>
            <pc:sldMk cId="1606958525" sldId="403"/>
            <ac:spMk id="4" creationId="{A45183D5-6D32-3671-9199-F33C6A307B96}"/>
          </ac:spMkLst>
        </pc:spChg>
      </pc:sldChg>
      <pc:sldChg chg="del">
        <pc:chgData name="Tobias Lock" userId="534c2465-fbd0-4288-bb2d-42d154e453f7" providerId="ADAL" clId="{B88F55DA-EF92-184B-BFC9-1D9FA6F3FC22}" dt="2023-04-18T10:01:26.489" v="302" actId="2696"/>
        <pc:sldMkLst>
          <pc:docMk/>
          <pc:sldMk cId="2582624404" sldId="404"/>
        </pc:sldMkLst>
      </pc:sldChg>
      <pc:sldChg chg="add del">
        <pc:chgData name="Tobias Lock" userId="534c2465-fbd0-4288-bb2d-42d154e453f7" providerId="ADAL" clId="{B88F55DA-EF92-184B-BFC9-1D9FA6F3FC22}" dt="2023-04-18T11:57:36.639" v="2573" actId="2696"/>
        <pc:sldMkLst>
          <pc:docMk/>
          <pc:sldMk cId="3497734568" sldId="404"/>
        </pc:sldMkLst>
      </pc:sldChg>
      <pc:sldChg chg="modSp new mod modAnim">
        <pc:chgData name="Tobias Lock" userId="534c2465-fbd0-4288-bb2d-42d154e453f7" providerId="ADAL" clId="{B88F55DA-EF92-184B-BFC9-1D9FA6F3FC22}" dt="2023-04-20T09:39:06.882" v="6036"/>
        <pc:sldMkLst>
          <pc:docMk/>
          <pc:sldMk cId="3532760527" sldId="404"/>
        </pc:sldMkLst>
        <pc:spChg chg="mod">
          <ac:chgData name="Tobias Lock" userId="534c2465-fbd0-4288-bb2d-42d154e453f7" providerId="ADAL" clId="{B88F55DA-EF92-184B-BFC9-1D9FA6F3FC22}" dt="2023-04-18T11:58:19.388" v="2674" actId="20577"/>
          <ac:spMkLst>
            <pc:docMk/>
            <pc:sldMk cId="3532760527" sldId="404"/>
            <ac:spMk id="2" creationId="{3A4223D4-5F8A-1C7F-7ADD-977C038F1E9F}"/>
          </ac:spMkLst>
        </pc:spChg>
        <pc:spChg chg="mod">
          <ac:chgData name="Tobias Lock" userId="534c2465-fbd0-4288-bb2d-42d154e453f7" providerId="ADAL" clId="{B88F55DA-EF92-184B-BFC9-1D9FA6F3FC22}" dt="2023-04-18T12:03:29.560" v="2734" actId="113"/>
          <ac:spMkLst>
            <pc:docMk/>
            <pc:sldMk cId="3532760527" sldId="404"/>
            <ac:spMk id="3" creationId="{30AB9084-25DD-27D8-3AC1-733BCF85C2CE}"/>
          </ac:spMkLst>
        </pc:spChg>
      </pc:sldChg>
      <pc:sldChg chg="del">
        <pc:chgData name="Tobias Lock" userId="534c2465-fbd0-4288-bb2d-42d154e453f7" providerId="ADAL" clId="{B88F55DA-EF92-184B-BFC9-1D9FA6F3FC22}" dt="2023-04-18T10:01:24.499" v="296" actId="2696"/>
        <pc:sldMkLst>
          <pc:docMk/>
          <pc:sldMk cId="3286367980" sldId="405"/>
        </pc:sldMkLst>
      </pc:sldChg>
      <pc:sldChg chg="modSp new mod modAnim">
        <pc:chgData name="Tobias Lock" userId="534c2465-fbd0-4288-bb2d-42d154e453f7" providerId="ADAL" clId="{B88F55DA-EF92-184B-BFC9-1D9FA6F3FC22}" dt="2023-04-20T09:39:41.196" v="6040"/>
        <pc:sldMkLst>
          <pc:docMk/>
          <pc:sldMk cId="4003762042" sldId="405"/>
        </pc:sldMkLst>
        <pc:spChg chg="mod">
          <ac:chgData name="Tobias Lock" userId="534c2465-fbd0-4288-bb2d-42d154e453f7" providerId="ADAL" clId="{B88F55DA-EF92-184B-BFC9-1D9FA6F3FC22}" dt="2023-04-18T12:03:46.637" v="2785" actId="122"/>
          <ac:spMkLst>
            <pc:docMk/>
            <pc:sldMk cId="4003762042" sldId="405"/>
            <ac:spMk id="2" creationId="{5E772BAD-116D-A223-D9C0-A9B0DAB0D529}"/>
          </ac:spMkLst>
        </pc:spChg>
        <pc:spChg chg="mod">
          <ac:chgData name="Tobias Lock" userId="534c2465-fbd0-4288-bb2d-42d154e453f7" providerId="ADAL" clId="{B88F55DA-EF92-184B-BFC9-1D9FA6F3FC22}" dt="2023-04-18T12:07:05.787" v="3365" actId="20577"/>
          <ac:spMkLst>
            <pc:docMk/>
            <pc:sldMk cId="4003762042" sldId="405"/>
            <ac:spMk id="3" creationId="{08618648-A6CA-FD66-E05C-8FDE635B3C0D}"/>
          </ac:spMkLst>
        </pc:spChg>
      </pc:sldChg>
      <pc:sldChg chg="modSp new mod modAnim">
        <pc:chgData name="Tobias Lock" userId="534c2465-fbd0-4288-bb2d-42d154e453f7" providerId="ADAL" clId="{B88F55DA-EF92-184B-BFC9-1D9FA6F3FC22}" dt="2023-04-20T09:40:08.070" v="6043"/>
        <pc:sldMkLst>
          <pc:docMk/>
          <pc:sldMk cId="1399281071" sldId="406"/>
        </pc:sldMkLst>
        <pc:spChg chg="mod">
          <ac:chgData name="Tobias Lock" userId="534c2465-fbd0-4288-bb2d-42d154e453f7" providerId="ADAL" clId="{B88F55DA-EF92-184B-BFC9-1D9FA6F3FC22}" dt="2023-04-18T12:06:30.088" v="3282" actId="122"/>
          <ac:spMkLst>
            <pc:docMk/>
            <pc:sldMk cId="1399281071" sldId="406"/>
            <ac:spMk id="2" creationId="{2DD92546-EE89-3218-A25F-E72500C6E603}"/>
          </ac:spMkLst>
        </pc:spChg>
        <pc:spChg chg="mod">
          <ac:chgData name="Tobias Lock" userId="534c2465-fbd0-4288-bb2d-42d154e453f7" providerId="ADAL" clId="{B88F55DA-EF92-184B-BFC9-1D9FA6F3FC22}" dt="2023-04-18T12:12:26.746" v="4248" actId="20577"/>
          <ac:spMkLst>
            <pc:docMk/>
            <pc:sldMk cId="1399281071" sldId="406"/>
            <ac:spMk id="3" creationId="{2E39D2C7-4043-3C77-56A2-2A56917EECE0}"/>
          </ac:spMkLst>
        </pc:spChg>
      </pc:sldChg>
      <pc:sldChg chg="del">
        <pc:chgData name="Tobias Lock" userId="534c2465-fbd0-4288-bb2d-42d154e453f7" providerId="ADAL" clId="{B88F55DA-EF92-184B-BFC9-1D9FA6F3FC22}" dt="2023-04-18T10:01:25.359" v="299" actId="2696"/>
        <pc:sldMkLst>
          <pc:docMk/>
          <pc:sldMk cId="206414539" sldId="407"/>
        </pc:sldMkLst>
      </pc:sldChg>
      <pc:sldChg chg="addSp modSp new mod">
        <pc:chgData name="Tobias Lock" userId="534c2465-fbd0-4288-bb2d-42d154e453f7" providerId="ADAL" clId="{B88F55DA-EF92-184B-BFC9-1D9FA6F3FC22}" dt="2023-04-18T12:28:02.211" v="4354" actId="120"/>
        <pc:sldMkLst>
          <pc:docMk/>
          <pc:sldMk cId="415339949" sldId="407"/>
        </pc:sldMkLst>
        <pc:spChg chg="mod">
          <ac:chgData name="Tobias Lock" userId="534c2465-fbd0-4288-bb2d-42d154e453f7" providerId="ADAL" clId="{B88F55DA-EF92-184B-BFC9-1D9FA6F3FC22}" dt="2023-04-18T12:12:45.852" v="4287" actId="122"/>
          <ac:spMkLst>
            <pc:docMk/>
            <pc:sldMk cId="415339949" sldId="407"/>
            <ac:spMk id="2" creationId="{1DB2CD75-6B8F-E0EF-55B8-C38E3F72BF15}"/>
          </ac:spMkLst>
        </pc:spChg>
        <pc:spChg chg="mod">
          <ac:chgData name="Tobias Lock" userId="534c2465-fbd0-4288-bb2d-42d154e453f7" providerId="ADAL" clId="{B88F55DA-EF92-184B-BFC9-1D9FA6F3FC22}" dt="2023-04-18T12:28:02.211" v="4354" actId="120"/>
          <ac:spMkLst>
            <pc:docMk/>
            <pc:sldMk cId="415339949" sldId="407"/>
            <ac:spMk id="3" creationId="{ED747CF9-278E-F453-9468-38831E2A41AA}"/>
          </ac:spMkLst>
        </pc:spChg>
        <pc:picChg chg="add mod">
          <ac:chgData name="Tobias Lock" userId="534c2465-fbd0-4288-bb2d-42d154e453f7" providerId="ADAL" clId="{B88F55DA-EF92-184B-BFC9-1D9FA6F3FC22}" dt="2023-04-18T12:27:57.707" v="4353" actId="14100"/>
          <ac:picMkLst>
            <pc:docMk/>
            <pc:sldMk cId="415339949" sldId="407"/>
            <ac:picMk id="5" creationId="{A9925420-EADC-0DCB-0648-9671E057F22D}"/>
          </ac:picMkLst>
        </pc:picChg>
      </pc:sldChg>
      <pc:sldChg chg="addSp delSp modSp add mod">
        <pc:chgData name="Tobias Lock" userId="534c2465-fbd0-4288-bb2d-42d154e453f7" providerId="ADAL" clId="{B88F55DA-EF92-184B-BFC9-1D9FA6F3FC22}" dt="2023-04-18T12:38:29.578" v="4742" actId="20577"/>
        <pc:sldMkLst>
          <pc:docMk/>
          <pc:sldMk cId="1955722400" sldId="408"/>
        </pc:sldMkLst>
        <pc:spChg chg="mod">
          <ac:chgData name="Tobias Lock" userId="534c2465-fbd0-4288-bb2d-42d154e453f7" providerId="ADAL" clId="{B88F55DA-EF92-184B-BFC9-1D9FA6F3FC22}" dt="2023-04-18T12:36:16.509" v="4367" actId="14100"/>
          <ac:spMkLst>
            <pc:docMk/>
            <pc:sldMk cId="1955722400" sldId="408"/>
            <ac:spMk id="3" creationId="{ED747CF9-278E-F453-9468-38831E2A41AA}"/>
          </ac:spMkLst>
        </pc:spChg>
        <pc:spChg chg="add mod">
          <ac:chgData name="Tobias Lock" userId="534c2465-fbd0-4288-bb2d-42d154e453f7" providerId="ADAL" clId="{B88F55DA-EF92-184B-BFC9-1D9FA6F3FC22}" dt="2023-04-18T12:38:29.578" v="4742" actId="20577"/>
          <ac:spMkLst>
            <pc:docMk/>
            <pc:sldMk cId="1955722400" sldId="408"/>
            <ac:spMk id="4" creationId="{EBC52327-563D-FB43-F003-75974DC500A2}"/>
          </ac:spMkLst>
        </pc:spChg>
        <pc:picChg chg="del">
          <ac:chgData name="Tobias Lock" userId="534c2465-fbd0-4288-bb2d-42d154e453f7" providerId="ADAL" clId="{B88F55DA-EF92-184B-BFC9-1D9FA6F3FC22}" dt="2023-04-18T12:36:07.022" v="4356" actId="478"/>
          <ac:picMkLst>
            <pc:docMk/>
            <pc:sldMk cId="1955722400" sldId="408"/>
            <ac:picMk id="5" creationId="{A9925420-EADC-0DCB-0648-9671E057F22D}"/>
          </ac:picMkLst>
        </pc:picChg>
      </pc:sldChg>
      <pc:sldChg chg="del">
        <pc:chgData name="Tobias Lock" userId="534c2465-fbd0-4288-bb2d-42d154e453f7" providerId="ADAL" clId="{B88F55DA-EF92-184B-BFC9-1D9FA6F3FC22}" dt="2023-04-18T10:01:24.746" v="297" actId="2696"/>
        <pc:sldMkLst>
          <pc:docMk/>
          <pc:sldMk cId="3975202246" sldId="408"/>
        </pc:sldMkLst>
      </pc:sldChg>
      <pc:sldChg chg="new del">
        <pc:chgData name="Tobias Lock" userId="534c2465-fbd0-4288-bb2d-42d154e453f7" providerId="ADAL" clId="{B88F55DA-EF92-184B-BFC9-1D9FA6F3FC22}" dt="2023-04-20T09:42:15.176" v="6049" actId="2696"/>
        <pc:sldMkLst>
          <pc:docMk/>
          <pc:sldMk cId="1454075580" sldId="409"/>
        </pc:sldMkLst>
      </pc:sldChg>
      <pc:sldChg chg="del">
        <pc:chgData name="Tobias Lock" userId="534c2465-fbd0-4288-bb2d-42d154e453f7" providerId="ADAL" clId="{B88F55DA-EF92-184B-BFC9-1D9FA6F3FC22}" dt="2023-04-18T10:01:25.021" v="298" actId="2696"/>
        <pc:sldMkLst>
          <pc:docMk/>
          <pc:sldMk cId="3721670468" sldId="409"/>
        </pc:sldMkLst>
      </pc:sldChg>
      <pc:sldChg chg="addSp delSp modSp add mod modAnim">
        <pc:chgData name="Tobias Lock" userId="534c2465-fbd0-4288-bb2d-42d154e453f7" providerId="ADAL" clId="{B88F55DA-EF92-184B-BFC9-1D9FA6F3FC22}" dt="2023-04-20T09:41:38.769" v="6046"/>
        <pc:sldMkLst>
          <pc:docMk/>
          <pc:sldMk cId="601475364" sldId="410"/>
        </pc:sldMkLst>
        <pc:spChg chg="del">
          <ac:chgData name="Tobias Lock" userId="534c2465-fbd0-4288-bb2d-42d154e453f7" providerId="ADAL" clId="{B88F55DA-EF92-184B-BFC9-1D9FA6F3FC22}" dt="2023-04-18T12:38:44.215" v="4745" actId="478"/>
          <ac:spMkLst>
            <pc:docMk/>
            <pc:sldMk cId="601475364" sldId="410"/>
            <ac:spMk id="3" creationId="{ED747CF9-278E-F453-9468-38831E2A41AA}"/>
          </ac:spMkLst>
        </pc:spChg>
        <pc:spChg chg="mod">
          <ac:chgData name="Tobias Lock" userId="534c2465-fbd0-4288-bb2d-42d154e453f7" providerId="ADAL" clId="{B88F55DA-EF92-184B-BFC9-1D9FA6F3FC22}" dt="2023-04-18T12:38:49.555" v="4747" actId="1076"/>
          <ac:spMkLst>
            <pc:docMk/>
            <pc:sldMk cId="601475364" sldId="410"/>
            <ac:spMk id="4" creationId="{EBC52327-563D-FB43-F003-75974DC500A2}"/>
          </ac:spMkLst>
        </pc:spChg>
        <pc:spChg chg="add mod">
          <ac:chgData name="Tobias Lock" userId="534c2465-fbd0-4288-bb2d-42d154e453f7" providerId="ADAL" clId="{B88F55DA-EF92-184B-BFC9-1D9FA6F3FC22}" dt="2023-04-18T12:42:39.182" v="5300" actId="27636"/>
          <ac:spMkLst>
            <pc:docMk/>
            <pc:sldMk cId="601475364" sldId="410"/>
            <ac:spMk id="6" creationId="{E85DB293-9AFF-CDC9-4A7A-304EAC7A78E5}"/>
          </ac:spMkLst>
        </pc:spChg>
      </pc:sldChg>
      <pc:sldChg chg="del">
        <pc:chgData name="Tobias Lock" userId="534c2465-fbd0-4288-bb2d-42d154e453f7" providerId="ADAL" clId="{B88F55DA-EF92-184B-BFC9-1D9FA6F3FC22}" dt="2023-04-18T10:01:25.682" v="300" actId="2696"/>
        <pc:sldMkLst>
          <pc:docMk/>
          <pc:sldMk cId="3290385603" sldId="411"/>
        </pc:sldMkLst>
      </pc:sldChg>
      <pc:sldChg chg="modSp new mod modAnim">
        <pc:chgData name="Tobias Lock" userId="534c2465-fbd0-4288-bb2d-42d154e453f7" providerId="ADAL" clId="{B88F55DA-EF92-184B-BFC9-1D9FA6F3FC22}" dt="2023-04-20T09:42:09.225" v="6048"/>
        <pc:sldMkLst>
          <pc:docMk/>
          <pc:sldMk cId="3996983673" sldId="411"/>
        </pc:sldMkLst>
        <pc:spChg chg="mod">
          <ac:chgData name="Tobias Lock" userId="534c2465-fbd0-4288-bb2d-42d154e453f7" providerId="ADAL" clId="{B88F55DA-EF92-184B-BFC9-1D9FA6F3FC22}" dt="2023-04-18T12:44:14.171" v="5304" actId="122"/>
          <ac:spMkLst>
            <pc:docMk/>
            <pc:sldMk cId="3996983673" sldId="411"/>
            <ac:spMk id="2" creationId="{DC248866-72FF-A574-8CB3-07658A233104}"/>
          </ac:spMkLst>
        </pc:spChg>
        <pc:spChg chg="mod">
          <ac:chgData name="Tobias Lock" userId="534c2465-fbd0-4288-bb2d-42d154e453f7" providerId="ADAL" clId="{B88F55DA-EF92-184B-BFC9-1D9FA6F3FC22}" dt="2023-04-20T09:42:00.017" v="6047" actId="20577"/>
          <ac:spMkLst>
            <pc:docMk/>
            <pc:sldMk cId="3996983673" sldId="411"/>
            <ac:spMk id="3" creationId="{F01AD4D9-0043-8276-96EB-A33517B4AB91}"/>
          </ac:spMkLst>
        </pc:spChg>
      </pc:sldChg>
      <pc:sldChg chg="modSp add mod modAnim">
        <pc:chgData name="Tobias Lock" userId="534c2465-fbd0-4288-bb2d-42d154e453f7" providerId="ADAL" clId="{B88F55DA-EF92-184B-BFC9-1D9FA6F3FC22}" dt="2023-04-20T10:31:13.302" v="6588" actId="20577"/>
        <pc:sldMkLst>
          <pc:docMk/>
          <pc:sldMk cId="1207138296" sldId="412"/>
        </pc:sldMkLst>
        <pc:spChg chg="mod">
          <ac:chgData name="Tobias Lock" userId="534c2465-fbd0-4288-bb2d-42d154e453f7" providerId="ADAL" clId="{B88F55DA-EF92-184B-BFC9-1D9FA6F3FC22}" dt="2023-04-20T10:31:13.302" v="6588" actId="20577"/>
          <ac:spMkLst>
            <pc:docMk/>
            <pc:sldMk cId="1207138296" sldId="412"/>
            <ac:spMk id="3" creationId="{08618648-A6CA-FD66-E05C-8FDE635B3C0D}"/>
          </ac:spMkLst>
        </pc:spChg>
      </pc:sldChg>
      <pc:sldChg chg="modSp new mod">
        <pc:chgData name="Tobias Lock" userId="534c2465-fbd0-4288-bb2d-42d154e453f7" providerId="ADAL" clId="{B88F55DA-EF92-184B-BFC9-1D9FA6F3FC22}" dt="2023-04-20T10:38:15.662" v="7092" actId="313"/>
        <pc:sldMkLst>
          <pc:docMk/>
          <pc:sldMk cId="2093242944" sldId="413"/>
        </pc:sldMkLst>
        <pc:spChg chg="mod">
          <ac:chgData name="Tobias Lock" userId="534c2465-fbd0-4288-bb2d-42d154e453f7" providerId="ADAL" clId="{B88F55DA-EF92-184B-BFC9-1D9FA6F3FC22}" dt="2023-04-20T10:33:03.937" v="6638" actId="122"/>
          <ac:spMkLst>
            <pc:docMk/>
            <pc:sldMk cId="2093242944" sldId="413"/>
            <ac:spMk id="2" creationId="{B5378AEA-D629-BD15-51E3-BBE2FFEBEF93}"/>
          </ac:spMkLst>
        </pc:spChg>
        <pc:spChg chg="mod">
          <ac:chgData name="Tobias Lock" userId="534c2465-fbd0-4288-bb2d-42d154e453f7" providerId="ADAL" clId="{B88F55DA-EF92-184B-BFC9-1D9FA6F3FC22}" dt="2023-04-20T10:38:15.662" v="7092" actId="313"/>
          <ac:spMkLst>
            <pc:docMk/>
            <pc:sldMk cId="2093242944" sldId="413"/>
            <ac:spMk id="3" creationId="{EB95E33F-9FA1-B2A1-CB77-BDA7D4AF41F6}"/>
          </ac:spMkLst>
        </pc:spChg>
      </pc:sldChg>
      <pc:sldChg chg="del">
        <pc:chgData name="Tobias Lock" userId="534c2465-fbd0-4288-bb2d-42d154e453f7" providerId="ADAL" clId="{B88F55DA-EF92-184B-BFC9-1D9FA6F3FC22}" dt="2023-04-18T10:01:26.101" v="301" actId="2696"/>
        <pc:sldMkLst>
          <pc:docMk/>
          <pc:sldMk cId="3685502091" sldId="413"/>
        </pc:sldMkLst>
      </pc:sldChg>
      <pc:sldChg chg="del">
        <pc:chgData name="Tobias Lock" userId="534c2465-fbd0-4288-bb2d-42d154e453f7" providerId="ADAL" clId="{B88F55DA-EF92-184B-BFC9-1D9FA6F3FC22}" dt="2023-04-18T10:01:27.295" v="303" actId="2696"/>
        <pc:sldMkLst>
          <pc:docMk/>
          <pc:sldMk cId="2796715028" sldId="414"/>
        </pc:sldMkLst>
      </pc:sldChg>
    </pc:docChg>
  </pc:docChgLst>
  <pc:docChgLst>
    <pc:chgData name="Tobias Lock" userId="534c2465-fbd0-4288-bb2d-42d154e453f7" providerId="ADAL" clId="{8F10BE38-9460-684E-804A-52DD86709982}"/>
    <pc:docChg chg="custSel modSld">
      <pc:chgData name="Tobias Lock" userId="534c2465-fbd0-4288-bb2d-42d154e453f7" providerId="ADAL" clId="{8F10BE38-9460-684E-804A-52DD86709982}" dt="2022-11-07T11:38:08.049" v="152" actId="1076"/>
      <pc:docMkLst>
        <pc:docMk/>
      </pc:docMkLst>
      <pc:sldChg chg="modSp mod">
        <pc:chgData name="Tobias Lock" userId="534c2465-fbd0-4288-bb2d-42d154e453f7" providerId="ADAL" clId="{8F10BE38-9460-684E-804A-52DD86709982}" dt="2022-11-07T11:18:58.984" v="46" actId="20577"/>
        <pc:sldMkLst>
          <pc:docMk/>
          <pc:sldMk cId="767486689" sldId="400"/>
        </pc:sldMkLst>
        <pc:spChg chg="mod">
          <ac:chgData name="Tobias Lock" userId="534c2465-fbd0-4288-bb2d-42d154e453f7" providerId="ADAL" clId="{8F10BE38-9460-684E-804A-52DD86709982}" dt="2022-11-07T11:18:58.984" v="46" actId="20577"/>
          <ac:spMkLst>
            <pc:docMk/>
            <pc:sldMk cId="767486689" sldId="400"/>
            <ac:spMk id="3" creationId="{01970E68-A934-B54D-7038-F4A8DABE9AA3}"/>
          </ac:spMkLst>
        </pc:spChg>
      </pc:sldChg>
      <pc:sldChg chg="modSp mod">
        <pc:chgData name="Tobias Lock" userId="534c2465-fbd0-4288-bb2d-42d154e453f7" providerId="ADAL" clId="{8F10BE38-9460-684E-804A-52DD86709982}" dt="2022-11-07T11:19:54.777" v="71" actId="20577"/>
        <pc:sldMkLst>
          <pc:docMk/>
          <pc:sldMk cId="822395630" sldId="402"/>
        </pc:sldMkLst>
        <pc:spChg chg="mod">
          <ac:chgData name="Tobias Lock" userId="534c2465-fbd0-4288-bb2d-42d154e453f7" providerId="ADAL" clId="{8F10BE38-9460-684E-804A-52DD86709982}" dt="2022-11-07T11:19:54.777" v="71" actId="20577"/>
          <ac:spMkLst>
            <pc:docMk/>
            <pc:sldMk cId="822395630" sldId="402"/>
            <ac:spMk id="3" creationId="{01970E68-A934-B54D-7038-F4A8DABE9AA3}"/>
          </ac:spMkLst>
        </pc:spChg>
      </pc:sldChg>
      <pc:sldChg chg="modSp mod">
        <pc:chgData name="Tobias Lock" userId="534c2465-fbd0-4288-bb2d-42d154e453f7" providerId="ADAL" clId="{8F10BE38-9460-684E-804A-52DD86709982}" dt="2022-11-07T11:38:08.049" v="152" actId="1076"/>
        <pc:sldMkLst>
          <pc:docMk/>
          <pc:sldMk cId="2582624404" sldId="404"/>
        </pc:sldMkLst>
        <pc:spChg chg="mod">
          <ac:chgData name="Tobias Lock" userId="534c2465-fbd0-4288-bb2d-42d154e453f7" providerId="ADAL" clId="{8F10BE38-9460-684E-804A-52DD86709982}" dt="2022-11-07T11:38:08.049" v="152" actId="1076"/>
          <ac:spMkLst>
            <pc:docMk/>
            <pc:sldMk cId="2582624404" sldId="404"/>
            <ac:spMk id="3" creationId="{B4F64132-35FA-C5B3-D3D4-BE65599FA1A4}"/>
          </ac:spMkLst>
        </pc:spChg>
      </pc:sldChg>
      <pc:sldChg chg="modSp mod">
        <pc:chgData name="Tobias Lock" userId="534c2465-fbd0-4288-bb2d-42d154e453f7" providerId="ADAL" clId="{8F10BE38-9460-684E-804A-52DD86709982}" dt="2022-11-07T11:35:32.049" v="130" actId="20577"/>
        <pc:sldMkLst>
          <pc:docMk/>
          <pc:sldMk cId="3286367980" sldId="405"/>
        </pc:sldMkLst>
        <pc:spChg chg="mod">
          <ac:chgData name="Tobias Lock" userId="534c2465-fbd0-4288-bb2d-42d154e453f7" providerId="ADAL" clId="{8F10BE38-9460-684E-804A-52DD86709982}" dt="2022-11-07T11:35:32.049" v="130" actId="20577"/>
          <ac:spMkLst>
            <pc:docMk/>
            <pc:sldMk cId="3286367980" sldId="405"/>
            <ac:spMk id="3" creationId="{7B0F579F-FE93-EAEC-5FA4-CB84344EB9DE}"/>
          </ac:spMkLst>
        </pc:spChg>
      </pc:sldChg>
      <pc:sldChg chg="modSp mod">
        <pc:chgData name="Tobias Lock" userId="534c2465-fbd0-4288-bb2d-42d154e453f7" providerId="ADAL" clId="{8F10BE38-9460-684E-804A-52DD86709982}" dt="2022-11-07T11:36:56.842" v="144" actId="20577"/>
        <pc:sldMkLst>
          <pc:docMk/>
          <pc:sldMk cId="206414539" sldId="407"/>
        </pc:sldMkLst>
        <pc:spChg chg="mod">
          <ac:chgData name="Tobias Lock" userId="534c2465-fbd0-4288-bb2d-42d154e453f7" providerId="ADAL" clId="{8F10BE38-9460-684E-804A-52DD86709982}" dt="2022-11-07T11:36:56.842" v="144" actId="20577"/>
          <ac:spMkLst>
            <pc:docMk/>
            <pc:sldMk cId="206414539" sldId="407"/>
            <ac:spMk id="3" creationId="{4C5BCBF2-3B9B-542E-B9E3-0DA72166D4A8}"/>
          </ac:spMkLst>
        </pc:spChg>
      </pc:sldChg>
      <pc:sldChg chg="modSp mod">
        <pc:chgData name="Tobias Lock" userId="534c2465-fbd0-4288-bb2d-42d154e453f7" providerId="ADAL" clId="{8F10BE38-9460-684E-804A-52DD86709982}" dt="2022-11-07T11:37:29.357" v="151" actId="20577"/>
        <pc:sldMkLst>
          <pc:docMk/>
          <pc:sldMk cId="3290385603" sldId="411"/>
        </pc:sldMkLst>
        <pc:spChg chg="mod">
          <ac:chgData name="Tobias Lock" userId="534c2465-fbd0-4288-bb2d-42d154e453f7" providerId="ADAL" clId="{8F10BE38-9460-684E-804A-52DD86709982}" dt="2022-11-07T11:37:29.357" v="151" actId="20577"/>
          <ac:spMkLst>
            <pc:docMk/>
            <pc:sldMk cId="3290385603" sldId="411"/>
            <ac:spMk id="3" creationId="{4C5BCBF2-3B9B-542E-B9E3-0DA72166D4A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5T10:57:11.17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0,'48'0,"-3"0,-19 0,14 0,-11 0,37 0,-39 0,50 0,-56 0,43 0,-14 0,-11 0,39 0,-52 0,25 0,4 0,-2 0,22 0,11 0,-4 0,0 0,-4 0,2 0,-3 0,5 0,-11 0,-19 0,-2 0,16 0,7 0,-8 0,34 0,-33 0,8 0,-10 0,25 0,-27 0,10 0,-5 0,3 0,-2 0,5 0,5 0,-5 0,4 0,-10 0,25 0,-19 0,10 0,-12 0,18 0,-26 0,9 0,-3 0,9 0,-4 0,-12 0,1 0,20 0,-8 0,-23 0,16 0,-1 0,-14 0,13 0,0 0,-14 0,20 0,4 0,20 0,-45 0,0 0,5 0,-7 0,-12 0,55 0,-65 0,50 0,-37 0,9 0,16 0,-39 0,67 0,-57 0,16 0,1 0,-3 0,45 0,-22 0,-20 0,16 0,-44 0,11 0,1 0,-3 0,9 0,10 0,-23 0,49 0,-43 0,56 8,-59-6,59 14,-29-14,10 7,6-9,-46 0,59 0,-4 0,-29 0,0 0,28 0,-24 0,-7 0,-23 0,31 0,2 0,-20 0,15 0,0 0,-11 0,1 0,3 0,22 0,-1 0,-20 0,-4 0,-15 0,16 0,2 0,-5 0,46 0,-48 0,32 0,-20 0,0 0,21 0,-54 0,52 0,-52 0,40 0,-23 0,-9 0,30 0,-40 0,55 7,-33-5,36 6,-36-8,33 0,-19 0,-7 0,11 0,-41 0,43 0,-39 0,64 0,-35 0,10 0,-12 0,-4 0,-17 0,26 0,0 0,-22 0,17 0,10 0,0 0,2 0,17 0,2 0,-5 0,0 0,-1 0,-7 0,-6 0,2 0,-5 0,-23 0,23 0,6 0,23 0,-41 0,3 0,16 0,-5 0,1 0,3 0,-3 0,-13 0,20 0,-1 0,-29 0,27 0,4 0,-8 0,33 6,-30-4,-26 4,23 1,-33-5,46 6,-19-8,-8 0,39 0,-61 0,21 0,3 0,-4 0,3 0,2 0,8 0,-10 0,3 0,33 0,-20 0,8 0,-60 0,21 4,-27-3,7 3,-3-4,1 2,2-1,-3 2,-1-1,21 5,-8-2,9 1,2-6,-24 0,14 0,-19 0,3 0,6 0,-2 0,1 0,-2 0,0 0,1 0,1 0,-4 0,4 0,-1 0,2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5T10:57:14.445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9,'47'0,"-4"0,-23 0,31 0,-31 0,57 8,-50-7,65 7,-55-8,24 0,9 0,-16 0,1 0,10 0,5 0,-3 0,5 0,-7 0,-13 0,1 0,28 0,12 0,-10 0,-23 0,1 0,23 0,13 0,-5 0,-18 0,-4 0,0 0,-4 0,0 0,3 0,18 0,4 0,-13 0,-25 0,-1 0,29 0,11 0,-8 0,-17 0,1 0,20 0,11 0,-10 0,-15 0,0 0,12 0,9 0,-3 0,-14 0,-3 0,-1 0,-7 0,0 1,3-2,29-2,6-1,-13 0,-30 3,1-1,27-1,14-2,-12 2,-24 3,-1 0,11 0,8 0,-4 0,17 0,-3 0,-5 0,2 0,-15 0,3 0,-7 0,-10 0,1 0,10 0,8 0,-8 0,-16 0,1 0,18 0,10 0,-11 0,-24 0,-1 0,23 0,11 0,-3 0,10 0,-2 0,-1 0,4 0,-11 0,4 0,-14 0,20 0,-21 0,11 0,-12 0,18 0,4 0,5 0,-22 0,-4 0,-10 0,1 0,34 0,-6 0,-19 0,15 0,1 0,-6 0,-7 0,1 0,16 0,-11 0,3 0,-14 0,-2 0,5 0,2 0,16 0,-4 0,12 0,-36 0,8 0,-1 0,19 0,1 0,-20 0,2 0,-4 0,14 0,-4 0,0 0,-8 0,-4 7,3-3,-3 2,-20 3,14 0,-3 0,-27-3,26 2,7 2,16 5,10 0,-27-10,-6 0,-16 3,13-7,-1-1,-19 4,46-4,-33 0,4 0,1 6,-27-5,55 14,-49-13,24 7,8 0,24-7,6 11,-24-12,-4-1,-11 4,14 1,1-1,-15-1,13 6,-1 0,-25-7,17 3,4 0,15-5,-7 0,-14 0,-6 0,-19 0,22 0,1 0,-16 0,55 0,-59 0,59 0,-29 0,9 0,7 0,-45 0,45 0,-15 0,-3 0,-12 0,-25-4,-15 3,15-3,-13 4,14-4,-5 3,0-6,18 7,-21-6,34-1,-34 3,34-8,-34 10,34-10,12 10,-20-4,47 6,-63 0,52 0,-46 0,46 0,-8-4,5 3,-17-3,-22 4,-26 0,7-3,6 3,-9-3,9 3,-12 0,9 0,-9 0,8 0,-11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5T10:57:16.17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73,'92'-15,"-31"8,-4 3,-7 4,8 0,6 0,-11 0,-1 0,0 0,1 0,23 0,-4 0,-2 0,23 0,1 0,-18 0,-8 0,14 0,-5 0,3 0,-2 0,16 0,6 0,-17 0,4 0,-11 0,-14 0,-2 0,12 0,6 0,-11 0,16 0,-13 0,-5 0,-22 0,34-6,-60 1,12-2,-20 2,2 4,11-1,15 2,-2 0,44 0,-29 0,45 0,-35-7,-11 6,-17-8,-23 8,0-1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5T10:57:18.988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0,'50'0,"-5"0,21 0,23 0,3 0,-11 0,-1 0,6 0,-22 0,10 0,-8 0,-16 0,2 0,29 0,12 0,-11 0,-26 0,0 0,35 0,14 0,-5 0,-29 0,-5 0,1 0,7 0,1 0,3 0,14 0,3 0,-9 0,-12 0,0 0,-3 0,9 0,1 0,-10 0,6 0,0 0,-3 0,11 0,1 0,-5 0,-1 0,-4 0,1 0,7 0,1 0,3 0,-12 0,4 0,-3 0,-8 0,7 0,-1 0,19 0,9 0,-13 0,-29 0,-1 0,19 0,9 0,-11 0,-27 0,2 0,40 0,17 0,-16 0,-38 0,-1 0,32 0,13 0,-19 0,-11 0,11 0,1 0,-12 0,8 5,7 0,-2-4,-2 0,-9 4,2 0,0-4,5-2,-12 1,20 0,9 0,-2 0,-21 0,23 0,-2 0,-34 0,25 0,3 0,-5 0,-25 0,1 0,38 0,-50 0,33 0,-52 0,50 0,-37 0,16 0,-16 0,-20 0,-2 0,-6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5T10:57:20.58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0,'79'10,"-14"4,5-1,-3-10,1-1,0 8,5-1,10-7,8-3,-8 0,-15 1,2 0,7 0,15 0,0 0,-11 0,5 0,2 0,-1 0,11 0,4 0,-7 0,0 0,-3 0,0 0,-18 0,1 0,0-1,4 2,14 1,5 1,-3 0,-10 1,9 1,-1 2,-3-2,11 2,1 0,-13-1,5 0,-1 0,-6-3,11 1,1-2,-11 0,11-1,-1-2,-15 1,8 0,3 0,-4 0,-9 0,-3 0,0 0,1 0,0 0,0 0,2 0,2 0,-1 0,4 0,1 0,-2 0,-7 0,10 0,-8 0,8 0,-9 0,7 0,3 0,-3 0,-8 0,5 0,-6 0,6 0,-7 0,8 0,2 0,-4 0,-9 0,-3 0,-8 0,7 0,17 0,9 0,2 0,-7 0,-5 0,-6 0,7 0,-8 0,7 0,3 0,-3 0,-8 0,4 0,-8 0,6 0,7 0,7 0,-2 0,-14 0,-8 0,-3 0,16 0,10 0,-3 0,-12 0,-3 0,-1 0,20 0,1 0,-11 0,3 0,-12 0,-22 0,-2 0,16 0,7 0,-8 0,34 0,-9 0,-2 0,-6 0,9 0,6 0,-32 0,-2 0,10 0,2 0,9 0,-7 0,-8 0,-1 0,-1 0,-4 0,-4 0,4 0,29 0,-10 0,9 0,-64 0,39 6,-46-4,9 4,-23-6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5T10:57:31.044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65CDD-ABBA-6245-A2BB-B4A8C94D74A2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0A005-F03F-6941-AC2F-5DDA5B7E4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5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86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1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02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73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4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27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34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9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07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9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0A005-F03F-6941-AC2F-5DDA5B7E49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82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5995-39AC-4746-87AB-B36E4F975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71FF6-2B16-1140-90B6-C93C25606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256FD-FBAF-C94F-ABF6-B27AC7B8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94249-3DFD-1A40-BF3D-777F9FB1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DBF1F-96D4-6D4D-8FD6-820728EF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68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F894-D403-BE4F-B5AB-9EE10F65D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DE764-F01E-9A43-B460-C2606B035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62684-6418-E040-9CA3-B7B42F29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6AACB-E2E0-BB4E-B470-56B5FA92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16617-6A78-3D46-AB33-C7446F074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88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94D1DB-6619-CD4E-9341-A6F6C50566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008FF5-B025-2242-ADD6-2BF08F296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970D1-2EB7-B34B-8FAB-88405C3B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48A81-C41E-3F4A-A915-3DDE6407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E54A4-5EA0-2F48-A104-DAF9A329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329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719668" y="6453189"/>
            <a:ext cx="4271433" cy="71437"/>
          </a:xfrm>
          <a:prstGeom prst="rect">
            <a:avLst/>
          </a:prstGeom>
          <a:solidFill>
            <a:srgbClr val="82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344584" y="6453189"/>
            <a:ext cx="6239933" cy="71437"/>
          </a:xfrm>
          <a:prstGeom prst="rect">
            <a:avLst/>
          </a:prstGeom>
          <a:solidFill>
            <a:srgbClr val="82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0" name="Picture 2" descr="C:\Users\Rowan\Documents\Maynooth\Powerpoint Template\K7384 Maynooth University Logo_RGB_30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15888"/>
            <a:ext cx="4191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15413" y="3140969"/>
            <a:ext cx="4032448" cy="2232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822327"/>
                </a:solidFill>
                <a:latin typeface="+mn-lt"/>
              </a:defRPr>
            </a:lvl1pPr>
            <a:lvl3pPr>
              <a:defRPr>
                <a:solidFill>
                  <a:srgbClr val="822327"/>
                </a:solidFill>
              </a:defRPr>
            </a:lvl3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14919" y="5661026"/>
            <a:ext cx="403294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82232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6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27051" y="5884864"/>
            <a:ext cx="11089216" cy="71437"/>
          </a:xfrm>
          <a:prstGeom prst="rect">
            <a:avLst/>
          </a:prstGeom>
          <a:solidFill>
            <a:srgbClr val="82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3" descr="C:\Users\Rowan\Desktop\K7384 Maynooth University Logo_RGB_30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6092826"/>
            <a:ext cx="19685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563100" y="6448425"/>
            <a:ext cx="15135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100" b="1" dirty="0">
                <a:solidFill>
                  <a:prstClr val="black"/>
                </a:solidFill>
                <a:cs typeface="Arial" charset="0"/>
              </a:rPr>
              <a:t>maynoothuniversity.ie</a:t>
            </a:r>
            <a:endParaRPr lang="en-GB" altLang="en-US" sz="1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95081" y="620688"/>
            <a:ext cx="10081187" cy="1008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822327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007534" y="1844675"/>
            <a:ext cx="10081684" cy="38163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6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2563-2106-C046-A239-74380C75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D947-93FC-3B40-9FB0-1AA4CB8A1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C8E08-56AC-A045-BB47-65A65860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474D4-6CEF-9945-B35B-69CA1CC9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DA54C-561D-8548-A13E-4CFD522F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7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C75FA-09BB-F446-9F6D-AADE0E67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A38D4-9FA0-F546-9D20-8B37A4541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8DB4F-34C8-5D41-8167-B6C13134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79985-1D91-8741-959E-98B79111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5B13-0901-864E-AB47-6AC4CBC8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75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FEAD-4F7B-2C46-9EB9-8CF67D5B6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806F0-D288-C545-8723-367B08F53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13455-8B9E-B544-843B-0428F1F60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F0A40-0E38-B341-AF39-3F565349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0B251-0031-064C-A2A7-AA4C211F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C7CE8-9224-174E-AE85-A7A0A6FE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26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060A-1F0A-EE49-8EBA-5697FADF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B52AA-4878-6742-8F1C-705E6BCEE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4F633-D35F-7C4B-80DB-8796D358D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D5698-2E74-6445-9039-93A6A5E8E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CCC9F8-1E80-5C4D-95A6-6B88FF4103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6FA45-BF6D-F948-A662-86ADC70F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17FF7F-AB18-704A-9723-B3EC69AE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1BF831-4C47-2D43-B83C-82FE0EE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60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0C0B-A7C2-224C-8535-202FD3DA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863D4-87F7-E743-9146-EED65711C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5C5275-3F93-B24B-B203-EBB85849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99BE5-BFF9-CD4B-AAB7-C1FA79458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28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F2A70-6822-D148-8915-3F380F06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C4617-14A4-4946-8AF6-AF2874AE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2E630-527F-A544-8AED-FD283BD9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15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6021-F650-F64C-BADC-5FF9CBB7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C47C2-1B72-AE4F-B606-955C61EF4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B699F-9152-BD43-BAC3-772E50C80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863AC-06CD-504E-83BC-C97AD103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DB514-DFE7-FC47-B076-F8D30BD0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51C0B-39CD-CE4A-A3DB-901AD5F7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05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1302-9EAA-D744-A1FF-4C295A28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ECC25B-C0D2-9D48-A578-D3131AAC5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3C3A5-5898-9B42-9D6F-F2DE4D548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1C75B-AA65-B642-A636-502F11C4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117E9-D006-B643-9CFC-CAE8A484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20A7E-3A9D-EF40-9237-85807106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18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B65DE-F3D9-824B-B6A6-562BB3103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D74E1-B448-574C-ABE8-B2BC5E410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D486A-1A46-ED42-94D9-CAAC2EA27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3732A-035B-E84C-AF35-337D385BE994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34790-F76B-4645-A659-302A48D37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7F40B-CAED-6F4D-8778-A9227BC57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0DBD9-2A1F-5746-B6C3-A696EF4C3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40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10.png"/><Relationship Id="rId12" Type="http://schemas.openxmlformats.org/officeDocument/2006/relationships/customXml" Target="../ink/ink4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.xml"/><Relationship Id="rId11" Type="http://schemas.openxmlformats.org/officeDocument/2006/relationships/image" Target="../media/image130.png"/><Relationship Id="rId5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customXml" Target="../ink/ink3.xml"/><Relationship Id="rId4" Type="http://schemas.openxmlformats.org/officeDocument/2006/relationships/image" Target="../media/image12.jpeg"/><Relationship Id="rId9" Type="http://schemas.openxmlformats.org/officeDocument/2006/relationships/image" Target="../media/image12.png"/><Relationship Id="rId1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0283BD0-994D-8B4F-83B2-9C65708E9C9C}"/>
              </a:ext>
            </a:extLst>
          </p:cNvPr>
          <p:cNvSpPr txBox="1">
            <a:spLocks/>
          </p:cNvSpPr>
          <p:nvPr/>
        </p:nvSpPr>
        <p:spPr>
          <a:xfrm>
            <a:off x="656327" y="2811483"/>
            <a:ext cx="11330609" cy="2637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82232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2232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IE" dirty="0" err="1"/>
              <a:t>Erfahrungen</a:t>
            </a:r>
            <a:r>
              <a:rPr lang="en-IE" dirty="0"/>
              <a:t> des UK </a:t>
            </a:r>
            <a:r>
              <a:rPr lang="en-IE" dirty="0" err="1"/>
              <a:t>nach</a:t>
            </a:r>
            <a:r>
              <a:rPr lang="en-IE" dirty="0"/>
              <a:t> </a:t>
            </a:r>
            <a:r>
              <a:rPr lang="en-IE" dirty="0" err="1"/>
              <a:t>dem</a:t>
            </a:r>
            <a:r>
              <a:rPr lang="en-IE" dirty="0"/>
              <a:t> Brexit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IE" sz="2800" dirty="0"/>
              <a:t>Seminar </a:t>
            </a:r>
            <a:r>
              <a:rPr lang="en-IE" sz="2800" dirty="0" err="1"/>
              <a:t>Europäische</a:t>
            </a:r>
            <a:r>
              <a:rPr lang="en-IE" sz="2800" dirty="0"/>
              <a:t> Integration: </a:t>
            </a:r>
            <a:r>
              <a:rPr lang="en-IE" sz="2800" dirty="0" err="1"/>
              <a:t>Perspektiven</a:t>
            </a:r>
            <a:r>
              <a:rPr lang="en-IE" sz="2800" dirty="0"/>
              <a:t> &amp; </a:t>
            </a:r>
            <a:r>
              <a:rPr lang="en-IE" sz="2800" dirty="0" err="1"/>
              <a:t>Herausforderungen</a:t>
            </a:r>
            <a:endParaRPr lang="en-IE" sz="28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IE" sz="2800" dirty="0"/>
              <a:t>Zürich, 13. </a:t>
            </a:r>
            <a:r>
              <a:rPr lang="en-IE" sz="2800" dirty="0" err="1"/>
              <a:t>Juni</a:t>
            </a:r>
            <a:r>
              <a:rPr lang="en-IE" sz="2800" dirty="0"/>
              <a:t> 2023</a:t>
            </a:r>
          </a:p>
          <a:p>
            <a:r>
              <a:rPr lang="en-IE" sz="2800" dirty="0"/>
              <a:t>Prof Tobias Lock, Jean Monnet Chair in EU Law and Fundamental Rights</a:t>
            </a:r>
          </a:p>
          <a:p>
            <a:r>
              <a:rPr lang="en-IE" sz="2800" dirty="0"/>
              <a:t>@</a:t>
            </a:r>
            <a:r>
              <a:rPr lang="en-IE" sz="2800" dirty="0" err="1"/>
              <a:t>tobiaslock</a:t>
            </a:r>
            <a:r>
              <a:rPr lang="en-IE" sz="2800" dirty="0"/>
              <a:t> 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08EF01-7B17-2D42-A7B7-BCE3B486B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89" y="5503754"/>
            <a:ext cx="6096000" cy="12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0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30EB5-2276-DE1E-51AC-A41F419E37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err="1"/>
              <a:t>Verfassung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Flux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ECD3D-9E60-6CBE-1840-E7D809EC05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07534" y="1382233"/>
            <a:ext cx="10081684" cy="4278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Nordirland</a:t>
            </a:r>
            <a:endParaRPr lang="en-US" dirty="0"/>
          </a:p>
          <a:p>
            <a:r>
              <a:rPr lang="en-US" dirty="0" err="1"/>
              <a:t>Ethnisch</a:t>
            </a:r>
            <a:r>
              <a:rPr lang="en-US" dirty="0"/>
              <a:t> </a:t>
            </a:r>
            <a:r>
              <a:rPr lang="en-US" dirty="0" err="1"/>
              <a:t>geteilt</a:t>
            </a:r>
            <a:r>
              <a:rPr lang="en-US" dirty="0"/>
              <a:t>: </a:t>
            </a:r>
            <a:r>
              <a:rPr lang="en-US" dirty="0" err="1"/>
              <a:t>britisch-protestantisch</a:t>
            </a:r>
            <a:r>
              <a:rPr lang="en-US" dirty="0"/>
              <a:t> (</a:t>
            </a:r>
            <a:r>
              <a:rPr lang="en-US" dirty="0" err="1"/>
              <a:t>Unionisten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und </a:t>
            </a:r>
            <a:r>
              <a:rPr lang="en-US" dirty="0" err="1"/>
              <a:t>irisch-katholisch</a:t>
            </a:r>
            <a:r>
              <a:rPr lang="en-US" dirty="0"/>
              <a:t> (</a:t>
            </a:r>
            <a:r>
              <a:rPr lang="en-US" dirty="0" err="1"/>
              <a:t>Nationalisten</a:t>
            </a:r>
            <a:r>
              <a:rPr lang="en-US" dirty="0"/>
              <a:t>)</a:t>
            </a:r>
          </a:p>
          <a:p>
            <a:r>
              <a:rPr lang="en-US" dirty="0"/>
              <a:t>55% </a:t>
            </a:r>
            <a:r>
              <a:rPr lang="en-US" dirty="0" err="1"/>
              <a:t>gegen</a:t>
            </a:r>
            <a:r>
              <a:rPr lang="en-US" dirty="0"/>
              <a:t> Brexit</a:t>
            </a:r>
          </a:p>
          <a:p>
            <a:r>
              <a:rPr lang="en-US" dirty="0"/>
              <a:t>Devolution 1921-1972 und </a:t>
            </a:r>
            <a:r>
              <a:rPr lang="en-US" dirty="0" err="1"/>
              <a:t>wieder</a:t>
            </a:r>
            <a:r>
              <a:rPr lang="en-US" dirty="0"/>
              <a:t> </a:t>
            </a:r>
            <a:r>
              <a:rPr lang="en-US" dirty="0" err="1"/>
              <a:t>seit</a:t>
            </a:r>
            <a:r>
              <a:rPr lang="en-US" dirty="0"/>
              <a:t> 1998</a:t>
            </a:r>
          </a:p>
          <a:p>
            <a:r>
              <a:rPr lang="en-US" dirty="0" err="1"/>
              <a:t>Seit</a:t>
            </a:r>
            <a:r>
              <a:rPr lang="en-US" dirty="0"/>
              <a:t> dem </a:t>
            </a:r>
            <a:r>
              <a:rPr lang="en-US" dirty="0" err="1"/>
              <a:t>Karfreitagsabkommen</a:t>
            </a:r>
            <a:r>
              <a:rPr lang="en-US" dirty="0"/>
              <a:t> 1998 – ”power sharing”</a:t>
            </a:r>
          </a:p>
          <a:p>
            <a:r>
              <a:rPr lang="en-US" dirty="0" err="1"/>
              <a:t>Offene</a:t>
            </a:r>
            <a:r>
              <a:rPr lang="en-US" dirty="0"/>
              <a:t> </a:t>
            </a:r>
            <a:r>
              <a:rPr lang="en-US" dirty="0" err="1"/>
              <a:t>Grenze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Republik</a:t>
            </a:r>
            <a:r>
              <a:rPr lang="en-US" dirty="0"/>
              <a:t> </a:t>
            </a:r>
            <a:r>
              <a:rPr lang="en-US" dirty="0" err="1"/>
              <a:t>Irland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Verhandlungsziel</a:t>
            </a:r>
            <a:r>
              <a:rPr lang="en-US" dirty="0"/>
              <a:t> EU-UK: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Grenzinfrastruktur</a:t>
            </a:r>
            <a:endParaRPr lang="en-US" dirty="0"/>
          </a:p>
          <a:p>
            <a:pPr lvl="1"/>
            <a:r>
              <a:rPr lang="en-US" dirty="0" err="1"/>
              <a:t>Resultat</a:t>
            </a:r>
            <a:r>
              <a:rPr lang="en-US" dirty="0"/>
              <a:t>: </a:t>
            </a:r>
          </a:p>
          <a:p>
            <a:pPr lvl="2"/>
            <a:r>
              <a:rPr lang="en-US" dirty="0" err="1"/>
              <a:t>Protokoll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Irland-Nordirland</a:t>
            </a:r>
            <a:r>
              <a:rPr lang="en-US" dirty="0"/>
              <a:t>: NI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Binnenmarkt</a:t>
            </a:r>
            <a:r>
              <a:rPr lang="en-US" dirty="0"/>
              <a:t> und </a:t>
            </a:r>
            <a:r>
              <a:rPr lang="en-US" dirty="0" err="1"/>
              <a:t>Zollunion</a:t>
            </a:r>
            <a:r>
              <a:rPr lang="en-US" dirty="0"/>
              <a:t> für </a:t>
            </a:r>
            <a:r>
              <a:rPr lang="en-US" dirty="0" err="1"/>
              <a:t>Waren</a:t>
            </a:r>
            <a:endParaRPr lang="en-US" dirty="0"/>
          </a:p>
          <a:p>
            <a:pPr lvl="2"/>
            <a:r>
              <a:rPr lang="en-US" dirty="0" err="1"/>
              <a:t>Zoll</a:t>
            </a:r>
            <a:r>
              <a:rPr lang="en-US" dirty="0"/>
              <a:t>- und </a:t>
            </a:r>
            <a:r>
              <a:rPr lang="en-US" dirty="0" err="1"/>
              <a:t>Regulierungsgrenze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Ost-West </a:t>
            </a:r>
            <a:r>
              <a:rPr lang="en-US" dirty="0" err="1"/>
              <a:t>Verkehr</a:t>
            </a:r>
            <a:r>
              <a:rPr lang="en-US" dirty="0"/>
              <a:t> (GB-NI)</a:t>
            </a:r>
          </a:p>
        </p:txBody>
      </p:sp>
      <p:pic>
        <p:nvPicPr>
          <p:cNvPr id="2050" name="Picture 2" descr="Brexit: What is Boris Johnson's plan to avoid a hard Irish border? - BBC  News">
            <a:extLst>
              <a:ext uri="{FF2B5EF4-FFF2-40B4-BE49-F238E27FC236}">
                <a16:creationId xmlns:a16="http://schemas.microsoft.com/office/drawing/2014/main" id="{215BC4FD-55A4-EE3B-7003-1AD5BEDB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31" y="308343"/>
            <a:ext cx="3269369" cy="45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9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30EB5-2276-DE1E-51AC-A41F419E37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err="1"/>
              <a:t>Verfassung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Flux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ECD3D-9E60-6CBE-1840-E7D809EC05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-1" y="1839432"/>
            <a:ext cx="11483163" cy="4278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Nordirland</a:t>
            </a:r>
            <a:endParaRPr lang="en-US" dirty="0"/>
          </a:p>
          <a:p>
            <a:r>
              <a:rPr lang="en-US" dirty="0" err="1"/>
              <a:t>Grenze</a:t>
            </a:r>
            <a:r>
              <a:rPr lang="en-US" dirty="0"/>
              <a:t> in der </a:t>
            </a:r>
            <a:r>
              <a:rPr lang="en-US" dirty="0" err="1"/>
              <a:t>irischen</a:t>
            </a:r>
            <a:r>
              <a:rPr lang="en-US" dirty="0"/>
              <a:t> See für </a:t>
            </a:r>
            <a:r>
              <a:rPr lang="en-US" dirty="0" err="1"/>
              <a:t>Unionisten</a:t>
            </a:r>
            <a:r>
              <a:rPr lang="en-US" dirty="0"/>
              <a:t> </a:t>
            </a:r>
            <a:r>
              <a:rPr lang="en-US" dirty="0" err="1"/>
              <a:t>schwer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akzeptieren</a:t>
            </a:r>
            <a:endParaRPr lang="en-US" dirty="0"/>
          </a:p>
          <a:p>
            <a:pPr lvl="1"/>
            <a:r>
              <a:rPr lang="en-US" dirty="0" err="1"/>
              <a:t>Grösste</a:t>
            </a:r>
            <a:r>
              <a:rPr lang="en-US" dirty="0"/>
              <a:t> </a:t>
            </a:r>
            <a:r>
              <a:rPr lang="en-US" dirty="0" err="1"/>
              <a:t>unionistische</a:t>
            </a:r>
            <a:r>
              <a:rPr lang="en-US" dirty="0"/>
              <a:t> </a:t>
            </a:r>
            <a:r>
              <a:rPr lang="en-US" dirty="0" err="1"/>
              <a:t>Partei</a:t>
            </a:r>
            <a:r>
              <a:rPr lang="en-US" dirty="0"/>
              <a:t> (DUP) </a:t>
            </a:r>
            <a:r>
              <a:rPr lang="en-US" dirty="0" err="1"/>
              <a:t>verweigert</a:t>
            </a:r>
            <a:r>
              <a:rPr lang="en-US" dirty="0"/>
              <a:t> </a:t>
            </a:r>
            <a:r>
              <a:rPr lang="en-US" dirty="0" err="1"/>
              <a:t>Regierungsbildung</a:t>
            </a:r>
            <a:endParaRPr lang="en-US" dirty="0"/>
          </a:p>
          <a:p>
            <a:pPr lvl="1"/>
            <a:r>
              <a:rPr lang="en-US" dirty="0"/>
              <a:t>Daher </a:t>
            </a:r>
            <a:r>
              <a:rPr lang="en-US" dirty="0" err="1"/>
              <a:t>kein</a:t>
            </a:r>
            <a:r>
              <a:rPr lang="en-US" dirty="0"/>
              <a:t> power sharing und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Regierung</a:t>
            </a:r>
            <a:r>
              <a:rPr lang="en-US" dirty="0"/>
              <a:t> (und </a:t>
            </a:r>
            <a:r>
              <a:rPr lang="en-US" dirty="0" err="1"/>
              <a:t>kein</a:t>
            </a:r>
            <a:r>
              <a:rPr lang="en-US" dirty="0"/>
              <a:t> </a:t>
            </a:r>
            <a:r>
              <a:rPr lang="en-US" dirty="0" err="1"/>
              <a:t>Parlament</a:t>
            </a:r>
            <a:r>
              <a:rPr lang="en-US" dirty="0"/>
              <a:t>)</a:t>
            </a:r>
          </a:p>
          <a:p>
            <a:r>
              <a:rPr lang="en-US" dirty="0" err="1"/>
              <a:t>Lösung</a:t>
            </a:r>
            <a:r>
              <a:rPr lang="en-US" dirty="0"/>
              <a:t>? Windsor Framework</a:t>
            </a:r>
          </a:p>
          <a:p>
            <a:pPr lvl="1"/>
            <a:r>
              <a:rPr lang="en-US" dirty="0" err="1"/>
              <a:t>Nachverhandlungen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Teils </a:t>
            </a:r>
            <a:r>
              <a:rPr lang="en-US" dirty="0" err="1"/>
              <a:t>Handelserleichterungen</a:t>
            </a:r>
            <a:r>
              <a:rPr lang="en-US" dirty="0"/>
              <a:t> für </a:t>
            </a:r>
            <a:r>
              <a:rPr lang="en-US" dirty="0" err="1"/>
              <a:t>Güter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GB (“sausage wars”)</a:t>
            </a:r>
          </a:p>
          <a:p>
            <a:pPr lvl="1"/>
            <a:r>
              <a:rPr lang="en-US" dirty="0"/>
              <a:t>Neu: “Stormont Brake”, </a:t>
            </a:r>
            <a:r>
              <a:rPr lang="en-US" dirty="0" err="1"/>
              <a:t>d.h.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EU-</a:t>
            </a:r>
            <a:r>
              <a:rPr lang="en-US" dirty="0" err="1"/>
              <a:t>Neuregelungen</a:t>
            </a:r>
            <a:r>
              <a:rPr lang="en-US" dirty="0"/>
              <a:t>, die </a:t>
            </a:r>
            <a:r>
              <a:rPr lang="en-US" dirty="0" err="1"/>
              <a:t>sonst</a:t>
            </a:r>
            <a:r>
              <a:rPr lang="en-US" dirty="0"/>
              <a:t> </a:t>
            </a:r>
            <a:r>
              <a:rPr lang="en-US" dirty="0" err="1"/>
              <a:t>automatisch</a:t>
            </a:r>
            <a:r>
              <a:rPr lang="en-US" dirty="0"/>
              <a:t> in NI </a:t>
            </a:r>
            <a:r>
              <a:rPr lang="en-US" dirty="0" err="1"/>
              <a:t>anwendbar</a:t>
            </a:r>
            <a:r>
              <a:rPr lang="en-US" dirty="0"/>
              <a:t> </a:t>
            </a:r>
            <a:r>
              <a:rPr lang="en-US" dirty="0" err="1"/>
              <a:t>wären</a:t>
            </a:r>
            <a:r>
              <a:rPr lang="en-US" dirty="0"/>
              <a:t>,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u.U.</a:t>
            </a:r>
            <a:r>
              <a:rPr lang="en-US" dirty="0"/>
              <a:t> das NI-</a:t>
            </a:r>
            <a:r>
              <a:rPr lang="en-US" dirty="0" err="1"/>
              <a:t>Parlament</a:t>
            </a:r>
            <a:r>
              <a:rPr lang="en-US" dirty="0"/>
              <a:t> </a:t>
            </a:r>
            <a:r>
              <a:rPr lang="en-US" dirty="0" err="1"/>
              <a:t>widersprechen</a:t>
            </a:r>
            <a:endParaRPr lang="en-US" dirty="0"/>
          </a:p>
          <a:p>
            <a:endParaRPr lang="en-US" dirty="0"/>
          </a:p>
        </p:txBody>
      </p:sp>
      <p:pic>
        <p:nvPicPr>
          <p:cNvPr id="4100" name="Picture 4" descr="Northern Ireland Protocol: What did Boris Johnson say? - BBC News">
            <a:extLst>
              <a:ext uri="{FF2B5EF4-FFF2-40B4-BE49-F238E27FC236}">
                <a16:creationId xmlns:a16="http://schemas.microsoft.com/office/drawing/2014/main" id="{C65D6E52-DE00-32A9-B0F3-44991F7B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286" y="0"/>
            <a:ext cx="4801191" cy="27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0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0 years on: The partition of Ireland explained Why was Ireland divided? :  News Center">
            <a:extLst>
              <a:ext uri="{FF2B5EF4-FFF2-40B4-BE49-F238E27FC236}">
                <a16:creationId xmlns:a16="http://schemas.microsoft.com/office/drawing/2014/main" id="{BBDFA28E-A072-9A82-3F1B-2318C9366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681" y="-65177"/>
            <a:ext cx="5060802" cy="284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30EB5-2276-DE1E-51AC-A41F419E37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err="1"/>
              <a:t>Verfassung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Flux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ECD3D-9E60-6CBE-1840-E7D809EC05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4092" y="1617052"/>
            <a:ext cx="11483163" cy="4278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Nordirland</a:t>
            </a:r>
            <a:endParaRPr lang="en-US" dirty="0"/>
          </a:p>
          <a:p>
            <a:r>
              <a:rPr lang="en-US" dirty="0"/>
              <a:t>Was </a:t>
            </a:r>
            <a:r>
              <a:rPr lang="en-US" dirty="0" err="1"/>
              <a:t>steckt</a:t>
            </a:r>
            <a:r>
              <a:rPr lang="en-US" dirty="0"/>
              <a:t> </a:t>
            </a:r>
            <a:r>
              <a:rPr lang="en-US" dirty="0" err="1"/>
              <a:t>wirklich</a:t>
            </a:r>
            <a:r>
              <a:rPr lang="en-US" dirty="0"/>
              <a:t> </a:t>
            </a:r>
            <a:r>
              <a:rPr lang="en-US" dirty="0" err="1"/>
              <a:t>dahinter</a:t>
            </a:r>
            <a:r>
              <a:rPr lang="en-US" dirty="0"/>
              <a:t>?</a:t>
            </a:r>
          </a:p>
          <a:p>
            <a:r>
              <a:rPr lang="en-US" dirty="0" err="1"/>
              <a:t>Auszug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dem </a:t>
            </a:r>
            <a:r>
              <a:rPr lang="en-US" dirty="0" err="1"/>
              <a:t>Karfreitagsabkommen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Brexit hat die </a:t>
            </a:r>
            <a:r>
              <a:rPr lang="en-US" dirty="0" err="1"/>
              <a:t>Diskussion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Wiedervereinigung</a:t>
            </a:r>
            <a:r>
              <a:rPr lang="en-US" dirty="0"/>
              <a:t> </a:t>
            </a:r>
            <a:r>
              <a:rPr lang="en-US" dirty="0" err="1"/>
              <a:t>angefacht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9868360-4196-A7A7-D7C3-6C3CD81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55" y="2524548"/>
            <a:ext cx="4025898" cy="24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font, screenshot, document&#10;&#10;Description automatically generated">
            <a:extLst>
              <a:ext uri="{FF2B5EF4-FFF2-40B4-BE49-F238E27FC236}">
                <a16:creationId xmlns:a16="http://schemas.microsoft.com/office/drawing/2014/main" id="{4BEEBD04-247E-2127-7455-0B04285FF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81" y="2820667"/>
            <a:ext cx="5912139" cy="26136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E2FF433-4640-2D72-D880-9FADE0BD8B86}"/>
                  </a:ext>
                </a:extLst>
              </p14:cNvPr>
              <p14:cNvContentPartPr/>
              <p14:nvPr/>
            </p14:nvContentPartPr>
            <p14:xfrm>
              <a:off x="1806513" y="4099663"/>
              <a:ext cx="5011200" cy="43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E2FF433-4640-2D72-D880-9FADE0BD8B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2873" y="3991663"/>
                <a:ext cx="511884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46E166-2012-A143-1620-6C7152DB2ED2}"/>
                  </a:ext>
                </a:extLst>
              </p14:cNvPr>
              <p14:cNvContentPartPr/>
              <p14:nvPr/>
            </p14:nvContentPartPr>
            <p14:xfrm>
              <a:off x="1208553" y="4348423"/>
              <a:ext cx="5515200" cy="81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46E166-2012-A143-1620-6C7152DB2ED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4553" y="4240783"/>
                <a:ext cx="56228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A4F5D7E-7BE5-00E8-16EE-3CF904367A96}"/>
                  </a:ext>
                </a:extLst>
              </p14:cNvPr>
              <p14:cNvContentPartPr/>
              <p14:nvPr/>
            </p14:nvContentPartPr>
            <p14:xfrm>
              <a:off x="1204593" y="4606903"/>
              <a:ext cx="1122840" cy="26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A4F5D7E-7BE5-00E8-16EE-3CF904367A9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0953" y="4499263"/>
                <a:ext cx="12304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9890EF5-9C20-F9C3-DA5E-DAF5C2511F21}"/>
                  </a:ext>
                </a:extLst>
              </p14:cNvPr>
              <p14:cNvContentPartPr/>
              <p14:nvPr/>
            </p14:nvContentPartPr>
            <p14:xfrm>
              <a:off x="3700833" y="3238183"/>
              <a:ext cx="2885400" cy="8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9890EF5-9C20-F9C3-DA5E-DAF5C2511F2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46833" y="3130183"/>
                <a:ext cx="29930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B51E0D-3F23-E783-F8AD-33BCDD6729C7}"/>
                  </a:ext>
                </a:extLst>
              </p14:cNvPr>
              <p14:cNvContentPartPr/>
              <p14:nvPr/>
            </p14:nvContentPartPr>
            <p14:xfrm>
              <a:off x="1251753" y="3452023"/>
              <a:ext cx="4230000" cy="53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B51E0D-3F23-E783-F8AD-33BCDD6729C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98113" y="3344023"/>
                <a:ext cx="433764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7C35D8-3791-243D-239A-66358883651F}"/>
                  </a:ext>
                </a:extLst>
              </p14:cNvPr>
              <p14:cNvContentPartPr/>
              <p14:nvPr/>
            </p14:nvContentPartPr>
            <p14:xfrm>
              <a:off x="4826553" y="-65177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7C35D8-3791-243D-239A-66358883651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72553" y="-173177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84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911AD9-9494-3A40-B382-28C86933C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406" y="2568021"/>
            <a:ext cx="10081187" cy="1008112"/>
          </a:xfrm>
        </p:spPr>
        <p:txBody>
          <a:bodyPr/>
          <a:lstStyle/>
          <a:p>
            <a:pPr algn="ctr"/>
            <a:r>
              <a:rPr lang="en-GB" dirty="0" err="1"/>
              <a:t>Herzlichen</a:t>
            </a:r>
            <a:r>
              <a:rPr lang="en-GB" dirty="0"/>
              <a:t> Dank für </a:t>
            </a:r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Aufmerksamkeit</a:t>
            </a:r>
            <a:endParaRPr lang="en-GB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8F7861E-335A-4342-9A0B-06F2A1069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22" y="3576133"/>
            <a:ext cx="6096000" cy="12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277173A-8BEE-404B-9EC2-DDA7E4FCDFF1}"/>
              </a:ext>
            </a:extLst>
          </p:cNvPr>
          <p:cNvSpPr txBox="1">
            <a:spLocks/>
          </p:cNvSpPr>
          <p:nvPr/>
        </p:nvSpPr>
        <p:spPr>
          <a:xfrm>
            <a:off x="1157872" y="386532"/>
            <a:ext cx="10081187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82232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err="1"/>
              <a:t>Übersicht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96C8-FCCF-DC49-9BC0-3D0D9339620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IE" dirty="0" err="1"/>
              <a:t>Abwicklung</a:t>
            </a:r>
            <a:r>
              <a:rPr lang="en-IE" dirty="0"/>
              <a:t> des Brexit </a:t>
            </a:r>
            <a:r>
              <a:rPr lang="en-IE" dirty="0" err="1"/>
              <a:t>im</a:t>
            </a:r>
            <a:r>
              <a:rPr lang="en-IE" dirty="0"/>
              <a:t> </a:t>
            </a:r>
            <a:r>
              <a:rPr lang="en-IE" dirty="0" err="1"/>
              <a:t>Aussenverhältnis</a:t>
            </a:r>
            <a:r>
              <a:rPr lang="en-IE" dirty="0"/>
              <a:t> </a:t>
            </a:r>
            <a:r>
              <a:rPr lang="en-IE" dirty="0" err="1"/>
              <a:t>zur</a:t>
            </a:r>
            <a:r>
              <a:rPr lang="en-IE" dirty="0"/>
              <a:t> EU</a:t>
            </a:r>
          </a:p>
          <a:p>
            <a:pPr marL="457200" indent="-457200">
              <a:buAutoNum type="arabicPeriod"/>
            </a:pPr>
            <a:r>
              <a:rPr lang="en-IE" dirty="0"/>
              <a:t>Interne </a:t>
            </a:r>
            <a:r>
              <a:rPr lang="en-IE" dirty="0" err="1"/>
              <a:t>Umsetzung</a:t>
            </a:r>
            <a:r>
              <a:rPr lang="en-IE" dirty="0"/>
              <a:t> </a:t>
            </a:r>
            <a:r>
              <a:rPr lang="en-IE" dirty="0" err="1"/>
              <a:t>im</a:t>
            </a:r>
            <a:r>
              <a:rPr lang="en-IE" dirty="0"/>
              <a:t> UK</a:t>
            </a:r>
          </a:p>
          <a:p>
            <a:pPr marL="457200" indent="-457200">
              <a:buAutoNum type="arabicPeriod"/>
            </a:pPr>
            <a:r>
              <a:rPr lang="en-IE" dirty="0"/>
              <a:t>Die UK-</a:t>
            </a:r>
            <a:r>
              <a:rPr lang="en-IE" dirty="0" err="1"/>
              <a:t>Verfassung</a:t>
            </a:r>
            <a:r>
              <a:rPr lang="en-IE" dirty="0"/>
              <a:t> </a:t>
            </a:r>
            <a:r>
              <a:rPr lang="en-IE" dirty="0" err="1"/>
              <a:t>im</a:t>
            </a:r>
            <a:r>
              <a:rPr lang="en-IE" dirty="0"/>
              <a:t> Flux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IE" dirty="0" err="1"/>
              <a:t>Stärkung</a:t>
            </a:r>
            <a:r>
              <a:rPr lang="en-IE" dirty="0"/>
              <a:t> der </a:t>
            </a:r>
            <a:r>
              <a:rPr lang="en-IE" dirty="0" err="1"/>
              <a:t>Exekutive</a:t>
            </a:r>
            <a:endParaRPr lang="en-IE" dirty="0"/>
          </a:p>
          <a:p>
            <a:pPr marL="800100" lvl="1" indent="-457200">
              <a:buFont typeface="+mj-lt"/>
              <a:buAutoNum type="alphaLcPeriod"/>
            </a:pPr>
            <a:r>
              <a:rPr lang="en-IE" dirty="0" err="1"/>
              <a:t>Volksabstimmungen</a:t>
            </a:r>
            <a:endParaRPr lang="en-IE" dirty="0"/>
          </a:p>
          <a:p>
            <a:pPr marL="800100" lvl="1" indent="-457200">
              <a:buFont typeface="+mj-lt"/>
              <a:buAutoNum type="alphaLcPeriod"/>
            </a:pPr>
            <a:r>
              <a:rPr lang="en-IE" dirty="0"/>
              <a:t>Devolution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IE" dirty="0" err="1"/>
              <a:t>Nordirland</a:t>
            </a: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02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CDAF6C-F207-E701-AA16-CE71F35657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err="1"/>
              <a:t>Abwicklung</a:t>
            </a:r>
            <a:r>
              <a:rPr lang="en-GB" dirty="0"/>
              <a:t> des Brexit: </a:t>
            </a:r>
            <a:r>
              <a:rPr lang="en-GB" dirty="0" err="1"/>
              <a:t>Aussenverhältnis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70E68-A934-B54D-7038-F4A8DABE9AA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07534" y="1527586"/>
            <a:ext cx="10189386" cy="4133439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Volksabstimmung am 23. Juni 2016</a:t>
            </a:r>
          </a:p>
          <a:p>
            <a:r>
              <a:rPr lang="de-DE" dirty="0"/>
              <a:t>Austrittsverfahren gem. Art. 50 EUV: Verhandlung eines Austrittsabkommens innerhalb von 2 Jahren ab Austrittserklärung</a:t>
            </a:r>
          </a:p>
          <a:p>
            <a:pPr lvl="1"/>
            <a:r>
              <a:rPr lang="de-DE" dirty="0"/>
              <a:t>Austrittserklärung am 29. März 2017</a:t>
            </a:r>
          </a:p>
          <a:p>
            <a:pPr lvl="1"/>
            <a:r>
              <a:rPr lang="de-DE" dirty="0"/>
              <a:t>3-malige Verlängerung der Verhandlungsfrist</a:t>
            </a:r>
          </a:p>
          <a:p>
            <a:pPr lvl="1"/>
            <a:r>
              <a:rPr lang="de-DE" b="1" dirty="0"/>
              <a:t>Austrittsabkommen</a:t>
            </a:r>
            <a:r>
              <a:rPr lang="de-DE" dirty="0"/>
              <a:t> in Kraft seit 31. Januar 2020</a:t>
            </a:r>
          </a:p>
          <a:p>
            <a:r>
              <a:rPr lang="de-DE" dirty="0"/>
              <a:t>Übergangsphase bis Ende 2020: </a:t>
            </a:r>
          </a:p>
          <a:p>
            <a:pPr lvl="1"/>
            <a:r>
              <a:rPr lang="de-DE" dirty="0"/>
              <a:t>UK als quasi-MS mit sämtlichen Pflichten, aber ohne Mitwirkungsrechte</a:t>
            </a:r>
          </a:p>
          <a:p>
            <a:pPr lvl="1"/>
            <a:r>
              <a:rPr lang="de-DE" dirty="0"/>
              <a:t>Zweck: Atempause für die Verhandlung der künftigen Beziehungen</a:t>
            </a:r>
          </a:p>
          <a:p>
            <a:r>
              <a:rPr lang="de-DE" dirty="0"/>
              <a:t>Heiligabend 2020: Einigung über das </a:t>
            </a:r>
            <a:r>
              <a:rPr lang="de-DE" b="1" dirty="0"/>
              <a:t>Abkommen über Handel und Zusammenarbeit </a:t>
            </a:r>
            <a:r>
              <a:rPr lang="de-DE" dirty="0"/>
              <a:t>(Trade and </a:t>
            </a:r>
            <a:r>
              <a:rPr lang="de-DE" dirty="0" err="1"/>
              <a:t>Cooperation</a:t>
            </a:r>
            <a:r>
              <a:rPr lang="de-DE" dirty="0"/>
              <a:t> Agreement - TCA) </a:t>
            </a:r>
          </a:p>
          <a:p>
            <a:pPr lvl="1"/>
            <a:r>
              <a:rPr lang="de-DE" dirty="0"/>
              <a:t>(vorübergehend) in Kraft seit 1. Januar 2021</a:t>
            </a:r>
          </a:p>
          <a:p>
            <a:endParaRPr lang="de-DE" dirty="0"/>
          </a:p>
        </p:txBody>
      </p:sp>
      <p:pic>
        <p:nvPicPr>
          <p:cNvPr id="1026" name="Picture 2" descr="Campaign Resources - Vote Leave">
            <a:extLst>
              <a:ext uri="{FF2B5EF4-FFF2-40B4-BE49-F238E27FC236}">
                <a16:creationId xmlns:a16="http://schemas.microsoft.com/office/drawing/2014/main" id="{A4CA2F2A-1EC3-52CF-1201-83891E75B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9100">
            <a:off x="9850176" y="2280744"/>
            <a:ext cx="2668579" cy="19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48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CDAF6C-F207-E701-AA16-CE71F35657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err="1"/>
              <a:t>Abwicklung</a:t>
            </a:r>
            <a:r>
              <a:rPr lang="en-GB" dirty="0"/>
              <a:t> des Brexit: </a:t>
            </a:r>
            <a:r>
              <a:rPr lang="en-GB" dirty="0" err="1"/>
              <a:t>Aussenverhältnis</a:t>
            </a:r>
            <a:endParaRPr lang="en-GB" dirty="0"/>
          </a:p>
        </p:txBody>
      </p:sp>
      <p:pic>
        <p:nvPicPr>
          <p:cNvPr id="1028" name="Picture 4" descr="Irish border: New UK travel rules nonsensical, says Stephen Farry - BBC News">
            <a:extLst>
              <a:ext uri="{FF2B5EF4-FFF2-40B4-BE49-F238E27FC236}">
                <a16:creationId xmlns:a16="http://schemas.microsoft.com/office/drawing/2014/main" id="{E5AB949D-4752-6455-C7EF-36A03CC55A53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052" y="1153108"/>
            <a:ext cx="3829988" cy="215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3AF496-3F69-49ED-D2C9-F7813B805272}"/>
              </a:ext>
            </a:extLst>
          </p:cNvPr>
          <p:cNvSpPr txBox="1">
            <a:spLocks/>
          </p:cNvSpPr>
          <p:nvPr/>
        </p:nvSpPr>
        <p:spPr>
          <a:xfrm>
            <a:off x="376960" y="1418735"/>
            <a:ext cx="10081684" cy="44537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Knackpunkt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Nordirland</a:t>
            </a:r>
            <a:endParaRPr lang="en-GB" dirty="0"/>
          </a:p>
          <a:p>
            <a:pPr lvl="1"/>
            <a:r>
              <a:rPr lang="en-GB" dirty="0" err="1"/>
              <a:t>Einzige</a:t>
            </a:r>
            <a:r>
              <a:rPr lang="en-GB" dirty="0"/>
              <a:t> </a:t>
            </a:r>
            <a:r>
              <a:rPr lang="en-GB" dirty="0" err="1"/>
              <a:t>Landgrenze</a:t>
            </a:r>
            <a:r>
              <a:rPr lang="en-GB" dirty="0"/>
              <a:t> </a:t>
            </a:r>
            <a:r>
              <a:rPr lang="en-GB" dirty="0" err="1"/>
              <a:t>zwischen</a:t>
            </a:r>
            <a:r>
              <a:rPr lang="en-GB" dirty="0"/>
              <a:t> UK und EU</a:t>
            </a:r>
          </a:p>
          <a:p>
            <a:pPr lvl="1"/>
            <a:r>
              <a:rPr lang="en-GB" dirty="0" err="1"/>
              <a:t>Führte</a:t>
            </a:r>
            <a:r>
              <a:rPr lang="en-GB" dirty="0"/>
              <a:t> </a:t>
            </a:r>
            <a:r>
              <a:rPr lang="en-GB" dirty="0" err="1"/>
              <a:t>zum</a:t>
            </a:r>
            <a:r>
              <a:rPr lang="en-GB" dirty="0"/>
              <a:t> ”</a:t>
            </a:r>
            <a:r>
              <a:rPr lang="en-GB" dirty="0" err="1"/>
              <a:t>Protokoll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Irland</a:t>
            </a:r>
            <a:r>
              <a:rPr lang="en-GB" dirty="0"/>
              <a:t>/</a:t>
            </a:r>
            <a:r>
              <a:rPr lang="en-GB" dirty="0" err="1"/>
              <a:t>Nordirland</a:t>
            </a:r>
            <a:r>
              <a:rPr lang="en-GB" dirty="0"/>
              <a:t>”</a:t>
            </a:r>
          </a:p>
          <a:p>
            <a:r>
              <a:rPr lang="en-GB" dirty="0"/>
              <a:t>Problem </a:t>
            </a:r>
            <a:r>
              <a:rPr lang="en-GB" dirty="0" err="1"/>
              <a:t>vor</a:t>
            </a:r>
            <a:r>
              <a:rPr lang="en-GB" dirty="0"/>
              <a:t> </a:t>
            </a:r>
            <a:r>
              <a:rPr lang="en-GB" dirty="0" err="1"/>
              <a:t>allem</a:t>
            </a:r>
            <a:r>
              <a:rPr lang="en-GB" dirty="0"/>
              <a:t> </a:t>
            </a:r>
            <a:r>
              <a:rPr lang="en-GB" dirty="0" err="1"/>
              <a:t>Warenverkehr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Personenverkehr</a:t>
            </a:r>
            <a:r>
              <a:rPr lang="en-GB" dirty="0"/>
              <a:t>: Common Travel Area)</a:t>
            </a:r>
          </a:p>
          <a:p>
            <a:r>
              <a:rPr lang="en-GB" dirty="0" err="1"/>
              <a:t>Lösung</a:t>
            </a:r>
            <a:r>
              <a:rPr lang="en-GB" dirty="0"/>
              <a:t> 1: “Backstop” (Theresa May)</a:t>
            </a:r>
          </a:p>
          <a:p>
            <a:pPr lvl="1"/>
            <a:r>
              <a:rPr lang="en-GB" dirty="0"/>
              <a:t>Ganz UK </a:t>
            </a:r>
            <a:r>
              <a:rPr lang="en-GB" dirty="0" err="1"/>
              <a:t>bleibt</a:t>
            </a:r>
            <a:r>
              <a:rPr lang="en-GB" dirty="0"/>
              <a:t> in der EU-</a:t>
            </a:r>
            <a:r>
              <a:rPr lang="en-GB" dirty="0" err="1"/>
              <a:t>Zollunion</a:t>
            </a:r>
            <a:r>
              <a:rPr lang="en-GB" dirty="0"/>
              <a:t> und NI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Binnenmarkt</a:t>
            </a:r>
            <a:r>
              <a:rPr lang="en-GB" dirty="0"/>
              <a:t> für </a:t>
            </a:r>
            <a:r>
              <a:rPr lang="en-GB" dirty="0" err="1"/>
              <a:t>Waren</a:t>
            </a:r>
            <a:endParaRPr lang="en-GB" dirty="0"/>
          </a:p>
          <a:p>
            <a:r>
              <a:rPr lang="en-GB" b="1" dirty="0" err="1"/>
              <a:t>Lösung</a:t>
            </a:r>
            <a:r>
              <a:rPr lang="en-GB" b="1" dirty="0"/>
              <a:t> 2: ”</a:t>
            </a:r>
            <a:r>
              <a:rPr lang="en-GB" b="1" dirty="0" err="1"/>
              <a:t>Frontstop</a:t>
            </a:r>
            <a:r>
              <a:rPr lang="en-GB" b="1" dirty="0"/>
              <a:t>” (Boris Johnson)</a:t>
            </a:r>
          </a:p>
          <a:p>
            <a:pPr lvl="1"/>
            <a:r>
              <a:rPr lang="en-GB" dirty="0"/>
              <a:t>NI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Binnenmarkt</a:t>
            </a:r>
            <a:r>
              <a:rPr lang="en-GB" dirty="0"/>
              <a:t> für </a:t>
            </a:r>
            <a:r>
              <a:rPr lang="en-GB" dirty="0" err="1"/>
              <a:t>Waren</a:t>
            </a:r>
            <a:r>
              <a:rPr lang="en-GB" dirty="0"/>
              <a:t> und de facto der </a:t>
            </a:r>
            <a:r>
              <a:rPr lang="en-GB" dirty="0" err="1"/>
              <a:t>Zollunion</a:t>
            </a:r>
            <a:endParaRPr lang="en-GB" dirty="0"/>
          </a:p>
          <a:p>
            <a:pPr lvl="1"/>
            <a:r>
              <a:rPr lang="en-GB" dirty="0" err="1"/>
              <a:t>Konsequenz</a:t>
            </a:r>
            <a:r>
              <a:rPr lang="en-GB" dirty="0"/>
              <a:t> </a:t>
            </a:r>
            <a:r>
              <a:rPr lang="en-GB" dirty="0" err="1"/>
              <a:t>aber</a:t>
            </a:r>
            <a:r>
              <a:rPr lang="en-GB" dirty="0"/>
              <a:t>: </a:t>
            </a:r>
            <a:r>
              <a:rPr lang="en-GB" dirty="0" err="1"/>
              <a:t>Zoll</a:t>
            </a:r>
            <a:r>
              <a:rPr lang="en-GB" dirty="0"/>
              <a:t>- und </a:t>
            </a:r>
            <a:r>
              <a:rPr lang="en-GB" dirty="0" err="1"/>
              <a:t>Regulierungsgrenze</a:t>
            </a:r>
            <a:r>
              <a:rPr lang="en-GB" dirty="0"/>
              <a:t> </a:t>
            </a:r>
            <a:r>
              <a:rPr lang="en-GB" dirty="0" err="1"/>
              <a:t>zwischen</a:t>
            </a:r>
            <a:br>
              <a:rPr lang="en-GB" dirty="0"/>
            </a:br>
            <a:r>
              <a:rPr lang="en-GB" dirty="0"/>
              <a:t>GB und </a:t>
            </a:r>
            <a:r>
              <a:rPr lang="en-GB" dirty="0" err="1"/>
              <a:t>Nordirland</a:t>
            </a:r>
            <a:r>
              <a:rPr lang="en-GB" dirty="0"/>
              <a:t> (in der </a:t>
            </a:r>
            <a:r>
              <a:rPr lang="en-GB" dirty="0" err="1"/>
              <a:t>irischen</a:t>
            </a:r>
            <a:r>
              <a:rPr lang="en-GB" dirty="0"/>
              <a:t> See)</a:t>
            </a:r>
          </a:p>
          <a:p>
            <a:r>
              <a:rPr lang="en-GB" dirty="0" err="1"/>
              <a:t>Nachverhandlungen</a:t>
            </a:r>
            <a:r>
              <a:rPr lang="en-GB" dirty="0"/>
              <a:t> </a:t>
            </a:r>
            <a:r>
              <a:rPr lang="en-GB" dirty="0" err="1"/>
              <a:t>März</a:t>
            </a:r>
            <a:r>
              <a:rPr lang="en-GB" dirty="0"/>
              <a:t> 2023: </a:t>
            </a:r>
            <a:r>
              <a:rPr lang="en-GB" b="1" dirty="0"/>
              <a:t>Windsor Framework</a:t>
            </a:r>
          </a:p>
          <a:p>
            <a:endParaRPr lang="en-GB" dirty="0"/>
          </a:p>
        </p:txBody>
      </p:sp>
      <p:pic>
        <p:nvPicPr>
          <p:cNvPr id="1030" name="Picture 6" descr="Public Road Border Crossings Between the Republic of Ireland &amp;… – Brilliant  Maps">
            <a:extLst>
              <a:ext uri="{FF2B5EF4-FFF2-40B4-BE49-F238E27FC236}">
                <a16:creationId xmlns:a16="http://schemas.microsoft.com/office/drawing/2014/main" id="{6C50092E-705F-A005-668D-B21C1444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74" y="2802791"/>
            <a:ext cx="6060558" cy="42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rish border photos show how invisible line cuts through homes, a graveyard  and roads - Belfast Live">
            <a:extLst>
              <a:ext uri="{FF2B5EF4-FFF2-40B4-BE49-F238E27FC236}">
                <a16:creationId xmlns:a16="http://schemas.microsoft.com/office/drawing/2014/main" id="{CF1882A7-B71A-E7E1-E983-35AE5168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4" y="1894427"/>
            <a:ext cx="4670858" cy="35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9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DDE8C0-9901-6631-502F-4DFCF823F7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Interne </a:t>
            </a:r>
            <a:r>
              <a:rPr lang="en-US" dirty="0" err="1"/>
              <a:t>Umsetzung</a:t>
            </a:r>
            <a:r>
              <a:rPr lang="en-US" dirty="0"/>
              <a:t> des Brexit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F22B2-2BEC-4193-B511-7349C017F81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07534" y="1628800"/>
            <a:ext cx="9975899" cy="4032225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/>
              <a:t>“ungeschriebene Verfassung“</a:t>
            </a:r>
          </a:p>
          <a:p>
            <a:pPr lvl="1"/>
            <a:r>
              <a:rPr lang="de-DE" dirty="0"/>
              <a:t>parlamentarische Souveränität: „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unmake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law</a:t>
            </a:r>
            <a:r>
              <a:rPr lang="de-DE" dirty="0"/>
              <a:t> </a:t>
            </a:r>
            <a:r>
              <a:rPr lang="de-DE" dirty="0" err="1"/>
              <a:t>whatever</a:t>
            </a:r>
            <a:r>
              <a:rPr lang="de-DE" dirty="0"/>
              <a:t>; and </a:t>
            </a:r>
            <a:r>
              <a:rPr lang="de-DE" dirty="0" err="1"/>
              <a:t>further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recognised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England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having</a:t>
            </a:r>
            <a:r>
              <a:rPr lang="de-DE" dirty="0"/>
              <a:t> a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override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aside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legislation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Parliament</a:t>
            </a:r>
            <a:r>
              <a:rPr lang="de-DE" dirty="0"/>
              <a:t>“ (A V </a:t>
            </a:r>
            <a:r>
              <a:rPr lang="de-DE" dirty="0" err="1"/>
              <a:t>Dicey</a:t>
            </a:r>
            <a:r>
              <a:rPr lang="de-DE" dirty="0"/>
              <a:t>, 1885)</a:t>
            </a:r>
          </a:p>
          <a:p>
            <a:pPr lvl="1"/>
            <a:r>
              <a:rPr lang="de-DE" dirty="0"/>
              <a:t>Dualismus</a:t>
            </a:r>
          </a:p>
          <a:p>
            <a:r>
              <a:rPr lang="de-DE" dirty="0"/>
              <a:t>EU-Recht hatte Effekt aufgrund des </a:t>
            </a:r>
            <a:r>
              <a:rPr lang="de-DE" b="1" dirty="0"/>
              <a:t>European Communities Act 1972</a:t>
            </a:r>
          </a:p>
          <a:p>
            <a:pPr lvl="1"/>
            <a:r>
              <a:rPr lang="de-DE" dirty="0"/>
              <a:t>Ermöglichte unmittelbare Wirkung und Anwendungsvorrang</a:t>
            </a:r>
          </a:p>
          <a:p>
            <a:pPr lvl="1"/>
            <a:r>
              <a:rPr lang="de-DE" dirty="0"/>
              <a:t>Ermächtigungsgrundlage für die Umsetzung von Richtlinien (im Verordnungswege)</a:t>
            </a:r>
          </a:p>
          <a:p>
            <a:r>
              <a:rPr lang="de-DE" dirty="0"/>
              <a:t>Seit 1998: </a:t>
            </a:r>
            <a:r>
              <a:rPr lang="de-DE" b="1" dirty="0"/>
              <a:t>Devolution</a:t>
            </a:r>
            <a:r>
              <a:rPr lang="de-DE" dirty="0"/>
              <a:t> mit Parlamenten und Regierungen in Schottland, Nordirland, Wales</a:t>
            </a:r>
          </a:p>
        </p:txBody>
      </p:sp>
    </p:spTree>
    <p:extLst>
      <p:ext uri="{BB962C8B-B14F-4D97-AF65-F5344CB8AC3E}">
        <p14:creationId xmlns:p14="http://schemas.microsoft.com/office/powerpoint/2010/main" val="40711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3250B-546B-2D9E-8ED7-BEE4E08196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Interne </a:t>
            </a:r>
            <a:r>
              <a:rPr lang="en-US" dirty="0" err="1"/>
              <a:t>Umsetzung</a:t>
            </a:r>
            <a:r>
              <a:rPr lang="en-US" dirty="0"/>
              <a:t> des Brexit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53D69-3068-AC95-7BC2-F971C19CA82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e-CH" b="1" dirty="0"/>
              <a:t>Aufhebung des European Communities Act 1972</a:t>
            </a:r>
          </a:p>
          <a:p>
            <a:pPr marL="800100" lvl="1" indent="-457200">
              <a:buFont typeface="+mj-lt"/>
              <a:buAutoNum type="alphaLcPeriod"/>
            </a:pPr>
            <a:r>
              <a:rPr lang="de-CH" dirty="0"/>
              <a:t>Gab dem unmittelbar anwendbaren EU-Recht innerstaatliche Wirkung</a:t>
            </a:r>
          </a:p>
          <a:p>
            <a:pPr marL="800100" lvl="1" indent="-457200">
              <a:buFont typeface="+mj-lt"/>
              <a:buAutoNum type="alphaLcPeriod"/>
            </a:pPr>
            <a:r>
              <a:rPr lang="de-CH" dirty="0"/>
              <a:t>War </a:t>
            </a:r>
            <a:r>
              <a:rPr lang="de-CH" dirty="0" err="1"/>
              <a:t>Ermächtungsnorm</a:t>
            </a:r>
            <a:r>
              <a:rPr lang="de-CH" dirty="0"/>
              <a:t> für die Umsetzung der meisten EU-Richtlinien</a:t>
            </a:r>
          </a:p>
          <a:p>
            <a:pPr marL="457200" indent="-457200">
              <a:buFont typeface="+mj-lt"/>
              <a:buAutoNum type="arabicPeriod"/>
            </a:pPr>
            <a:r>
              <a:rPr lang="de-CH" dirty="0"/>
              <a:t>Konsequenz einer ersatzlosen Aufhebung: erhebliche Regelungslücken</a:t>
            </a:r>
          </a:p>
          <a:p>
            <a:pPr marL="800100" lvl="1" indent="-457200">
              <a:buFont typeface="+mj-lt"/>
              <a:buAutoNum type="alphaLcPeriod"/>
            </a:pPr>
            <a:r>
              <a:rPr lang="de-CH" dirty="0"/>
              <a:t>Daher: Lückenfüllung durch das </a:t>
            </a:r>
            <a:r>
              <a:rPr lang="de-DE" dirty="0"/>
              <a:t>„</a:t>
            </a:r>
            <a:r>
              <a:rPr lang="de-DE" dirty="0" err="1"/>
              <a:t>retained</a:t>
            </a:r>
            <a:r>
              <a:rPr lang="de-DE" dirty="0"/>
              <a:t> EU Law“ – European Union (</a:t>
            </a:r>
            <a:r>
              <a:rPr lang="de-DE" dirty="0" err="1"/>
              <a:t>Withdrawal</a:t>
            </a:r>
            <a:r>
              <a:rPr lang="de-DE" dirty="0"/>
              <a:t>) Act 2018</a:t>
            </a:r>
          </a:p>
          <a:p>
            <a:pPr marL="1257300" lvl="2" indent="-457200">
              <a:buFont typeface="+mj-lt"/>
              <a:buAutoNum type="alphaLcPeriod"/>
            </a:pPr>
            <a:r>
              <a:rPr lang="de-DE" dirty="0"/>
              <a:t>D.h. Beibehaltung sämtlichen EU-Rechts inkl. nationalem auf EU-Recht basierenden Rechts als eigene Rechtskategorie</a:t>
            </a:r>
          </a:p>
          <a:p>
            <a:pPr marL="1714500" lvl="3" indent="-457200"/>
            <a:r>
              <a:rPr lang="de-DE" dirty="0"/>
              <a:t>Ausnahmen: EU-Grundrechtecharta und Staatshaftungsanspruch (</a:t>
            </a:r>
            <a:r>
              <a:rPr lang="de-DE" dirty="0" err="1"/>
              <a:t>Francovich</a:t>
            </a:r>
            <a:r>
              <a:rPr lang="de-DE" dirty="0"/>
              <a:t>)</a:t>
            </a:r>
          </a:p>
          <a:p>
            <a:pPr marL="1257300" lvl="2" indent="-457200">
              <a:buFont typeface="+mj-lt"/>
              <a:buAutoNum type="alphaLcPeriod"/>
            </a:pPr>
            <a:r>
              <a:rPr lang="de-DE" dirty="0"/>
              <a:t>Aber: erhebliche Exekutivbefugnisse zur „Korrektur“ von Defiziten</a:t>
            </a:r>
          </a:p>
          <a:p>
            <a:pPr marL="1257300" lvl="2" indent="-457200">
              <a:buFont typeface="+mj-lt"/>
              <a:buAutoNum type="alphaLcPeriod"/>
            </a:pPr>
            <a:endParaRPr lang="de-CH" dirty="0"/>
          </a:p>
          <a:p>
            <a:pPr marL="800100" lvl="1" indent="-457200">
              <a:buFont typeface="+mj-lt"/>
              <a:buAutoNum type="alphaLcPeriod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8999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3250B-546B-2D9E-8ED7-BEE4E08196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Interne </a:t>
            </a:r>
            <a:r>
              <a:rPr lang="en-US" dirty="0" err="1"/>
              <a:t>Umsetzung</a:t>
            </a:r>
            <a:r>
              <a:rPr lang="en-US" dirty="0"/>
              <a:t> des Brexit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53D69-3068-AC95-7BC2-F971C19CA82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de-DE" b="1" dirty="0"/>
              <a:t>Nach der Reform ist vor der Reform: </a:t>
            </a:r>
            <a:r>
              <a:rPr lang="de-DE" b="1" dirty="0" err="1"/>
              <a:t>Retained</a:t>
            </a:r>
            <a:r>
              <a:rPr lang="de-DE" b="1" dirty="0"/>
              <a:t> EU Law Bill</a:t>
            </a:r>
          </a:p>
          <a:p>
            <a:pPr marL="800100" lvl="1" indent="-457200">
              <a:buAutoNum type="alphaLcPeriod"/>
            </a:pPr>
            <a:r>
              <a:rPr lang="de-DE" dirty="0"/>
              <a:t>Grundidee hinter dem </a:t>
            </a:r>
            <a:r>
              <a:rPr lang="de-DE" dirty="0" err="1"/>
              <a:t>retained</a:t>
            </a:r>
            <a:r>
              <a:rPr lang="de-DE" dirty="0"/>
              <a:t> EU </a:t>
            </a:r>
            <a:r>
              <a:rPr lang="de-DE" dirty="0" err="1"/>
              <a:t>law</a:t>
            </a:r>
            <a:r>
              <a:rPr lang="de-DE" dirty="0"/>
              <a:t>: Rechtssicherheit durch Kontinuität und sukzessive Reform und „Domestizierung“ des </a:t>
            </a:r>
            <a:r>
              <a:rPr lang="de-DE" dirty="0" err="1"/>
              <a:t>retained</a:t>
            </a:r>
            <a:r>
              <a:rPr lang="de-DE" dirty="0"/>
              <a:t> EU </a:t>
            </a:r>
            <a:r>
              <a:rPr lang="de-DE" dirty="0" err="1"/>
              <a:t>law</a:t>
            </a:r>
            <a:endParaRPr lang="de-DE" dirty="0"/>
          </a:p>
          <a:p>
            <a:pPr marL="800100" lvl="1" indent="-457200">
              <a:buAutoNum type="alphaLcPeriod"/>
            </a:pPr>
            <a:r>
              <a:rPr lang="de-DE" dirty="0"/>
              <a:t>Aber dann Sept 2022: </a:t>
            </a:r>
            <a:r>
              <a:rPr lang="de-DE" dirty="0" err="1"/>
              <a:t>retained</a:t>
            </a:r>
            <a:r>
              <a:rPr lang="de-DE" dirty="0"/>
              <a:t> EU Law Bill (“Brexit </a:t>
            </a:r>
            <a:r>
              <a:rPr lang="de-DE" dirty="0" err="1"/>
              <a:t>Freedoms</a:t>
            </a:r>
            <a:r>
              <a:rPr lang="de-DE" dirty="0"/>
              <a:t> Bill“)</a:t>
            </a:r>
          </a:p>
          <a:p>
            <a:pPr marL="1257300" lvl="2" indent="-457200"/>
            <a:r>
              <a:rPr lang="de-DE" dirty="0"/>
              <a:t>Aufhebung sämtlichen </a:t>
            </a:r>
            <a:r>
              <a:rPr lang="de-DE" dirty="0" err="1"/>
              <a:t>retained</a:t>
            </a:r>
            <a:r>
              <a:rPr lang="de-DE" dirty="0"/>
              <a:t> EU Law durch sog. “</a:t>
            </a:r>
            <a:r>
              <a:rPr lang="de-DE" dirty="0" err="1"/>
              <a:t>sunset</a:t>
            </a:r>
            <a:r>
              <a:rPr lang="de-DE" dirty="0"/>
              <a:t> </a:t>
            </a:r>
            <a:r>
              <a:rPr lang="de-DE" dirty="0" err="1"/>
              <a:t>clause</a:t>
            </a:r>
            <a:r>
              <a:rPr lang="de-DE" dirty="0"/>
              <a:t>“ (Ende 2023, Verlängerung im Einzelfall bis Ende 2026)</a:t>
            </a:r>
          </a:p>
          <a:p>
            <a:pPr marL="1257300" lvl="2" indent="-457200"/>
            <a:r>
              <a:rPr lang="de-DE" dirty="0"/>
              <a:t>„</a:t>
            </a:r>
            <a:r>
              <a:rPr lang="de-DE" dirty="0" err="1"/>
              <a:t>retained</a:t>
            </a:r>
            <a:r>
              <a:rPr lang="de-DE" dirty="0"/>
              <a:t> EU </a:t>
            </a:r>
            <a:r>
              <a:rPr lang="de-DE" dirty="0" err="1"/>
              <a:t>law</a:t>
            </a:r>
            <a:r>
              <a:rPr lang="de-DE" dirty="0"/>
              <a:t>“ wird „</a:t>
            </a:r>
            <a:r>
              <a:rPr lang="de-DE" dirty="0" err="1"/>
              <a:t>assimilated</a:t>
            </a:r>
            <a:r>
              <a:rPr lang="de-DE" dirty="0"/>
              <a:t> </a:t>
            </a:r>
            <a:r>
              <a:rPr lang="de-DE" dirty="0" err="1"/>
              <a:t>law</a:t>
            </a:r>
            <a:r>
              <a:rPr lang="de-DE" dirty="0"/>
              <a:t>“ mit geringerem Status als sonstiges UK-Recht</a:t>
            </a:r>
          </a:p>
          <a:p>
            <a:pPr marL="1257300" lvl="2" indent="-457200"/>
            <a:r>
              <a:rPr lang="de-DE" dirty="0"/>
              <a:t>Problem: Unklarheit, wieviel </a:t>
            </a:r>
            <a:r>
              <a:rPr lang="de-DE" dirty="0" err="1"/>
              <a:t>retained</a:t>
            </a:r>
            <a:r>
              <a:rPr lang="de-DE" dirty="0"/>
              <a:t> EU </a:t>
            </a:r>
            <a:r>
              <a:rPr lang="de-DE" dirty="0" err="1"/>
              <a:t>law</a:t>
            </a:r>
            <a:r>
              <a:rPr lang="de-DE" dirty="0"/>
              <a:t> es überhaupt gibt </a:t>
            </a:r>
          </a:p>
          <a:p>
            <a:pPr marL="1257300" lvl="2" indent="-457200"/>
            <a:r>
              <a:rPr lang="de-DE" dirty="0"/>
              <a:t>Problem 2: erhebliche Rechtsunsicherheit (und Regelungslücken) als Konsequenz</a:t>
            </a:r>
          </a:p>
          <a:p>
            <a:pPr marL="800100" lvl="1" indent="-457200"/>
            <a:r>
              <a:rPr lang="de-DE" dirty="0"/>
              <a:t>Daher: erheblicher Widerstand, so dass “</a:t>
            </a:r>
            <a:r>
              <a:rPr lang="de-DE" dirty="0" err="1"/>
              <a:t>sunset</a:t>
            </a:r>
            <a:r>
              <a:rPr lang="de-DE" dirty="0"/>
              <a:t> </a:t>
            </a:r>
            <a:r>
              <a:rPr lang="de-DE" dirty="0" err="1"/>
              <a:t>clause</a:t>
            </a:r>
            <a:r>
              <a:rPr lang="de-DE" dirty="0"/>
              <a:t>“ aufgegeben wurde und stattdessen „nur“ </a:t>
            </a:r>
            <a:r>
              <a:rPr lang="de-DE" dirty="0" err="1"/>
              <a:t>ca</a:t>
            </a:r>
            <a:r>
              <a:rPr lang="de-DE" dirty="0"/>
              <a:t> 600 Rechtsakte zum Ende 2023 wegfallen [Stand Juni 2023]</a:t>
            </a:r>
          </a:p>
          <a:p>
            <a:pPr marL="800100" lvl="1" indent="-457200">
              <a:buFont typeface="+mj-lt"/>
              <a:buAutoNum type="alphaLcPeriod"/>
            </a:pPr>
            <a:endParaRPr lang="de-CH" dirty="0"/>
          </a:p>
          <a:p>
            <a:pPr marL="800100" lvl="1" indent="-457200">
              <a:buFont typeface="+mj-lt"/>
              <a:buAutoNum type="alphaLcPeriod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40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9A656D-B16E-DFDB-E331-AEE80362A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Interne </a:t>
            </a:r>
            <a:r>
              <a:rPr lang="en-US" dirty="0" err="1"/>
              <a:t>Umsetzung</a:t>
            </a:r>
            <a:r>
              <a:rPr lang="en-US" dirty="0"/>
              <a:t> des Brexit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A27C3-C442-A04B-D057-B57EFC793A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07534" y="1628800"/>
            <a:ext cx="10081684" cy="40322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 err="1"/>
              <a:t>Rechtssetzung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Lückenfüllung</a:t>
            </a:r>
            <a:r>
              <a:rPr lang="en-US" dirty="0"/>
              <a:t>, </a:t>
            </a:r>
            <a:r>
              <a:rPr lang="en-US" dirty="0" err="1"/>
              <a:t>z.B.</a:t>
            </a:r>
            <a:endParaRPr lang="en-US" dirty="0"/>
          </a:p>
          <a:p>
            <a:pPr marL="800100" lvl="1" indent="-457200"/>
            <a:r>
              <a:rPr lang="en-US" dirty="0" err="1"/>
              <a:t>Zollrecht</a:t>
            </a:r>
            <a:r>
              <a:rPr lang="en-US" dirty="0"/>
              <a:t>: Cross-border Trade Act 2018</a:t>
            </a:r>
          </a:p>
          <a:p>
            <a:pPr marL="800100" lvl="1" indent="-457200"/>
            <a:r>
              <a:rPr lang="en-US" dirty="0" err="1"/>
              <a:t>Internationale</a:t>
            </a:r>
            <a:r>
              <a:rPr lang="en-US" dirty="0"/>
              <a:t> </a:t>
            </a:r>
            <a:r>
              <a:rPr lang="en-US" dirty="0" err="1"/>
              <a:t>Handelsbeziehungen</a:t>
            </a:r>
            <a:r>
              <a:rPr lang="en-US" dirty="0"/>
              <a:t>: Trade Act 2021</a:t>
            </a:r>
          </a:p>
          <a:p>
            <a:pPr marL="800100" lvl="1" indent="-457200"/>
            <a:r>
              <a:rPr lang="en-US" dirty="0" err="1"/>
              <a:t>Landwirtschaft</a:t>
            </a:r>
            <a:r>
              <a:rPr lang="en-US" dirty="0"/>
              <a:t>: Agriculture Act 2020</a:t>
            </a:r>
          </a:p>
          <a:p>
            <a:pPr marL="800100" lvl="1" indent="-457200"/>
            <a:r>
              <a:rPr lang="en-US" dirty="0" err="1"/>
              <a:t>Fischereiwesen</a:t>
            </a:r>
            <a:r>
              <a:rPr lang="en-US" dirty="0"/>
              <a:t>: Fisheries Act 2020</a:t>
            </a:r>
          </a:p>
          <a:p>
            <a:pPr marL="800100" lvl="1" indent="-457200"/>
            <a:r>
              <a:rPr lang="en-US" dirty="0">
                <a:solidFill>
                  <a:srgbClr val="FF0000"/>
                </a:solidFill>
              </a:rPr>
              <a:t>Internal Market Act 2020</a:t>
            </a:r>
          </a:p>
          <a:p>
            <a:pPr marL="1257300" lvl="2" indent="-457200"/>
            <a:r>
              <a:rPr lang="en-US" dirty="0"/>
              <a:t>Devolution </a:t>
            </a:r>
            <a:r>
              <a:rPr lang="en-US" dirty="0" err="1"/>
              <a:t>bedeutet</a:t>
            </a:r>
            <a:r>
              <a:rPr lang="en-US" dirty="0"/>
              <a:t> (</a:t>
            </a:r>
            <a:r>
              <a:rPr lang="en-US" dirty="0" err="1"/>
              <a:t>teilweise</a:t>
            </a:r>
            <a:r>
              <a:rPr lang="en-US" dirty="0"/>
              <a:t>) </a:t>
            </a:r>
            <a:r>
              <a:rPr lang="en-US" dirty="0" err="1"/>
              <a:t>unterschiedliche</a:t>
            </a:r>
            <a:r>
              <a:rPr lang="en-US" dirty="0"/>
              <a:t> </a:t>
            </a:r>
            <a:r>
              <a:rPr lang="en-US" dirty="0" err="1"/>
              <a:t>Regulierungsstandards</a:t>
            </a:r>
            <a:endParaRPr lang="en-US" dirty="0"/>
          </a:p>
          <a:p>
            <a:pPr marL="1257300" lvl="2" indent="-457200"/>
            <a:r>
              <a:rPr lang="en-US" dirty="0"/>
              <a:t>Handel </a:t>
            </a:r>
            <a:r>
              <a:rPr lang="en-US" dirty="0" err="1"/>
              <a:t>innerhalb</a:t>
            </a:r>
            <a:r>
              <a:rPr lang="en-US" dirty="0"/>
              <a:t> des UK nun </a:t>
            </a:r>
            <a:r>
              <a:rPr lang="en-US" dirty="0" err="1"/>
              <a:t>geregelt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dem </a:t>
            </a:r>
            <a:r>
              <a:rPr lang="en-US" dirty="0" err="1"/>
              <a:t>Prinzip</a:t>
            </a:r>
            <a:r>
              <a:rPr lang="en-US" dirty="0"/>
              <a:t> der </a:t>
            </a:r>
            <a:r>
              <a:rPr lang="en-US" dirty="0" err="1"/>
              <a:t>gegenseitigen</a:t>
            </a:r>
            <a:r>
              <a:rPr lang="en-US" dirty="0"/>
              <a:t> </a:t>
            </a:r>
            <a:r>
              <a:rPr lang="en-US" dirty="0" err="1"/>
              <a:t>Anerkennung</a:t>
            </a:r>
            <a:r>
              <a:rPr lang="en-US" dirty="0"/>
              <a:t> (Cassis de Dijon)</a:t>
            </a:r>
          </a:p>
          <a:p>
            <a:pPr marL="1257300" lvl="2" indent="-457200"/>
            <a:r>
              <a:rPr lang="en-US" b="1" dirty="0"/>
              <a:t>Aber: </a:t>
            </a:r>
            <a:r>
              <a:rPr lang="en-US" dirty="0" err="1"/>
              <a:t>nahezu</a:t>
            </a:r>
            <a:r>
              <a:rPr lang="en-US" dirty="0"/>
              <a:t> </a:t>
            </a:r>
            <a:r>
              <a:rPr lang="en-US" dirty="0" err="1"/>
              <a:t>ausnahmslos</a:t>
            </a:r>
            <a:r>
              <a:rPr lang="en-US" dirty="0"/>
              <a:t>, </a:t>
            </a:r>
            <a:r>
              <a:rPr lang="en-US" dirty="0" err="1"/>
              <a:t>d.h.</a:t>
            </a:r>
            <a:r>
              <a:rPr lang="en-US" dirty="0"/>
              <a:t> ”race to the bottom” und </a:t>
            </a:r>
            <a:r>
              <a:rPr lang="en-US" dirty="0" err="1"/>
              <a:t>Untergrabung</a:t>
            </a:r>
            <a:r>
              <a:rPr lang="en-US" dirty="0"/>
              <a:t> der Devolution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73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87CB83-62B7-09F8-7AF1-0FDE22D84F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err="1"/>
              <a:t>Verfassung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Flux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C3CD-F7C4-9330-7C90-63CA0074FA6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dirty="0" err="1"/>
              <a:t>Stärkung</a:t>
            </a:r>
            <a:r>
              <a:rPr lang="en-IE" dirty="0"/>
              <a:t> der </a:t>
            </a:r>
            <a:r>
              <a:rPr lang="en-IE" dirty="0" err="1"/>
              <a:t>Exekutive</a:t>
            </a:r>
            <a:endParaRPr lang="en-IE" dirty="0"/>
          </a:p>
          <a:p>
            <a:pPr marL="800100" lvl="1" indent="-457200"/>
            <a:r>
              <a:rPr lang="en-IE" dirty="0" err="1"/>
              <a:t>Vermehrter</a:t>
            </a:r>
            <a:r>
              <a:rPr lang="en-IE" dirty="0"/>
              <a:t> </a:t>
            </a:r>
            <a:r>
              <a:rPr lang="en-IE" dirty="0" err="1"/>
              <a:t>Rückgriff</a:t>
            </a:r>
            <a:r>
              <a:rPr lang="en-IE" dirty="0"/>
              <a:t> auf sog. “Henry VIII” powers</a:t>
            </a:r>
          </a:p>
          <a:p>
            <a:pPr marL="800100" lvl="1" indent="-457200"/>
            <a:r>
              <a:rPr lang="en-IE" dirty="0" err="1"/>
              <a:t>Oftmals</a:t>
            </a:r>
            <a:r>
              <a:rPr lang="en-IE" dirty="0"/>
              <a:t> </a:t>
            </a:r>
            <a:r>
              <a:rPr lang="en-IE" dirty="0" err="1"/>
              <a:t>vage</a:t>
            </a:r>
            <a:r>
              <a:rPr lang="en-IE" dirty="0"/>
              <a:t> </a:t>
            </a:r>
            <a:r>
              <a:rPr lang="en-IE" dirty="0" err="1"/>
              <a:t>definierte</a:t>
            </a:r>
            <a:r>
              <a:rPr lang="en-IE" dirty="0"/>
              <a:t> </a:t>
            </a:r>
            <a:r>
              <a:rPr lang="en-IE" dirty="0" err="1"/>
              <a:t>Rechtssetzungsbefugnisse</a:t>
            </a:r>
            <a:r>
              <a:rPr lang="en-IE" dirty="0"/>
              <a:t> (</a:t>
            </a:r>
            <a:r>
              <a:rPr lang="en-IE" dirty="0" err="1"/>
              <a:t>auch</a:t>
            </a:r>
            <a:r>
              <a:rPr lang="en-IE" dirty="0"/>
              <a:t> </a:t>
            </a:r>
            <a:r>
              <a:rPr lang="en-IE" dirty="0" err="1"/>
              <a:t>im</a:t>
            </a:r>
            <a:r>
              <a:rPr lang="en-IE" dirty="0"/>
              <a:t> </a:t>
            </a:r>
            <a:r>
              <a:rPr lang="en-IE" dirty="0" err="1"/>
              <a:t>Bereich</a:t>
            </a:r>
            <a:r>
              <a:rPr lang="en-IE" dirty="0"/>
              <a:t> der Devolution)</a:t>
            </a:r>
          </a:p>
          <a:p>
            <a:pPr marL="457200" indent="-457200">
              <a:buFont typeface="+mj-lt"/>
              <a:buAutoNum type="arabicPeriod"/>
            </a:pPr>
            <a:r>
              <a:rPr lang="en-IE" dirty="0" err="1"/>
              <a:t>Volksabstimmungen</a:t>
            </a:r>
            <a:endParaRPr lang="en-IE" dirty="0"/>
          </a:p>
          <a:p>
            <a:pPr marL="800100" lvl="1" indent="-457200"/>
            <a:r>
              <a:rPr lang="en-IE" dirty="0" err="1"/>
              <a:t>Ungeklärtes</a:t>
            </a:r>
            <a:r>
              <a:rPr lang="en-IE" dirty="0"/>
              <a:t> </a:t>
            </a:r>
            <a:r>
              <a:rPr lang="en-IE" dirty="0" err="1"/>
              <a:t>Verhältnis</a:t>
            </a:r>
            <a:r>
              <a:rPr lang="en-IE" dirty="0"/>
              <a:t>  </a:t>
            </a:r>
            <a:r>
              <a:rPr lang="en-IE" dirty="0" err="1"/>
              <a:t>zwischen</a:t>
            </a:r>
            <a:r>
              <a:rPr lang="en-IE" dirty="0"/>
              <a:t> </a:t>
            </a:r>
            <a:r>
              <a:rPr lang="en-IE" dirty="0" err="1"/>
              <a:t>repräsentativer</a:t>
            </a:r>
            <a:r>
              <a:rPr lang="en-IE" dirty="0"/>
              <a:t> und </a:t>
            </a:r>
            <a:r>
              <a:rPr lang="en-IE" dirty="0" err="1"/>
              <a:t>direkter</a:t>
            </a:r>
            <a:r>
              <a:rPr lang="en-IE" dirty="0"/>
              <a:t> </a:t>
            </a:r>
            <a:r>
              <a:rPr lang="en-IE" dirty="0" err="1"/>
              <a:t>Demokratie</a:t>
            </a:r>
            <a:endParaRPr lang="en-IE" dirty="0"/>
          </a:p>
          <a:p>
            <a:pPr marL="457200" indent="-457200">
              <a:buFont typeface="+mj-lt"/>
              <a:buAutoNum type="arabicPeriod"/>
            </a:pPr>
            <a:r>
              <a:rPr lang="en-IE" dirty="0"/>
              <a:t>Devolution</a:t>
            </a:r>
          </a:p>
          <a:p>
            <a:pPr marL="800100" lvl="1" indent="-457200"/>
            <a:r>
              <a:rPr lang="en-IE" dirty="0" err="1"/>
              <a:t>Unter</a:t>
            </a:r>
            <a:r>
              <a:rPr lang="en-IE" dirty="0"/>
              <a:t> </a:t>
            </a:r>
            <a:r>
              <a:rPr lang="en-IE" dirty="0" err="1"/>
              <a:t>Druck</a:t>
            </a:r>
            <a:r>
              <a:rPr lang="en-IE" dirty="0"/>
              <a:t> </a:t>
            </a:r>
            <a:r>
              <a:rPr lang="en-IE" dirty="0" err="1"/>
              <a:t>durch</a:t>
            </a:r>
            <a:r>
              <a:rPr lang="en-IE" dirty="0"/>
              <a:t>:</a:t>
            </a:r>
          </a:p>
          <a:p>
            <a:pPr marL="1257300" lvl="2" indent="-457200"/>
            <a:r>
              <a:rPr lang="en-IE" dirty="0"/>
              <a:t>Internal Market Act 2020 </a:t>
            </a:r>
          </a:p>
          <a:p>
            <a:pPr marL="1257300" lvl="2" indent="-457200"/>
            <a:r>
              <a:rPr lang="en-IE" dirty="0"/>
              <a:t>EU (Withdrawal) Act 2018 und Retained EU Law Bill</a:t>
            </a:r>
          </a:p>
          <a:p>
            <a:pPr marL="1257300" lvl="2" indent="-457200"/>
            <a:r>
              <a:rPr lang="en-IE" dirty="0"/>
              <a:t>Erosion der Sewel-</a:t>
            </a:r>
            <a:r>
              <a:rPr lang="en-IE" dirty="0" err="1"/>
              <a:t>Konvention</a:t>
            </a:r>
            <a:endParaRPr lang="en-I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A7A494-5243-D943-AE07-27AA50960EE4}">
  <we:reference id="3e0fcce7-415c-4081-926c-b4e449c650e4" version="1.0.0.2" store="EXCatalog" storeType="EXCatalog"/>
  <we:alternateReferences>
    <we:reference id="WA200004709" version="1.0.0.2" store="en-IE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{620A7E78-2CFC-5E47-8B3B-3C2C91666C4C}tf10001071_mac</Template>
  <TotalTime>3534</TotalTime>
  <Words>911</Words>
  <Application>Microsoft Macintosh PowerPoint</Application>
  <PresentationFormat>Widescreen</PresentationFormat>
  <Paragraphs>128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Lock</dc:creator>
  <cp:lastModifiedBy>Tobias Lock</cp:lastModifiedBy>
  <cp:revision>4</cp:revision>
  <cp:lastPrinted>2023-06-08T08:36:30Z</cp:lastPrinted>
  <dcterms:created xsi:type="dcterms:W3CDTF">2021-02-17T14:37:07Z</dcterms:created>
  <dcterms:modified xsi:type="dcterms:W3CDTF">2023-06-12T07:56:48Z</dcterms:modified>
</cp:coreProperties>
</file>