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7" r:id="rId6"/>
    <p:sldId id="280" r:id="rId7"/>
    <p:sldId id="289" r:id="rId8"/>
    <p:sldId id="266" r:id="rId9"/>
    <p:sldId id="268" r:id="rId10"/>
    <p:sldId id="283" r:id="rId11"/>
    <p:sldId id="284" r:id="rId12"/>
    <p:sldId id="269" r:id="rId13"/>
    <p:sldId id="270" r:id="rId14"/>
    <p:sldId id="273" r:id="rId15"/>
    <p:sldId id="279" r:id="rId16"/>
    <p:sldId id="285" r:id="rId17"/>
    <p:sldId id="272" r:id="rId18"/>
    <p:sldId id="275" r:id="rId19"/>
    <p:sldId id="290" r:id="rId20"/>
    <p:sldId id="276" r:id="rId21"/>
    <p:sldId id="291" r:id="rId22"/>
    <p:sldId id="288" r:id="rId23"/>
    <p:sldId id="28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8A34A-F9E9-E991-BDF7-C1C3F7486623}" name="Ben Finnegan" initials="BF" userId="S::ben.finnegan@mu.ie::9d4c0126-2a6f-4522-b328-8388805c2b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327"/>
    <a:srgbClr val="23BB5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04EC3-5989-4740-85E8-5F1C2A42A39B}" v="50" dt="2020-08-25T11:30:52.990"/>
    <p1510:client id="{0DE0CE00-0EFE-413E-B0FA-E22DE2679DC1}" v="49" dt="2020-08-24T15:05:53.442"/>
    <p1510:client id="{290FEE0E-577D-4835-A8BC-62D01C909ACA}" v="9" dt="2020-08-27T11:00:02.305"/>
    <p1510:client id="{3A2BC0F4-0A23-80A7-EB0C-9F74F4C447E8}" v="14" dt="2022-01-13T15:34:13.549"/>
    <p1510:client id="{4530C234-0E65-4BF3-8938-B7FCD314DA37}" v="1" dt="2022-01-19T13:04:25.893"/>
    <p1510:client id="{50F023C4-95B7-4DBC-9F7C-E8B875E5DFF6}" v="120" dt="2022-01-19T12:54:02.179"/>
    <p1510:client id="{561E7058-1CF8-426E-90E3-9170A2C3641D}" v="274" dt="2020-08-24T15:03:22.423"/>
    <p1510:client id="{5E59AE9C-01BD-49C8-2E9E-EA6674120E35}" v="15" dt="2020-08-27T12:51:05.725"/>
    <p1510:client id="{6468F7AB-BA22-4E45-AF9D-EF13E1F5AF1D}" v="2" dt="2020-08-25T16:06:17.056"/>
    <p1510:client id="{6881B9AA-8E86-4C85-349C-B46EEDC0E1B0}" v="28" dt="2020-08-27T14:54:13.891"/>
    <p1510:client id="{77D123CE-AB2F-4C60-8772-9A577F5E3490}" v="7" dt="2020-10-29T11:17:21.602"/>
    <p1510:client id="{8300891B-41E2-4AF2-A7E9-59B169500952}" v="144" dt="2022-01-13T15:36:28.883"/>
    <p1510:client id="{8A1F420E-9770-4258-B7EE-4170F761614D}" v="87" dt="2022-01-17T13:59:54.747"/>
    <p1510:client id="{8EDE3E83-603A-485F-AA9E-3125ED6FCB9E}" v="40" dt="2022-01-24T16:33:53.951"/>
    <p1510:client id="{932A1BD3-49FA-45D2-9B85-40532BEE3317}" v="25" dt="2020-08-24T16:06:40.686"/>
    <p1510:client id="{991B2464-2446-4C59-B190-5DB3F217B94A}" v="243" dt="2022-01-14T09:24:46.755"/>
    <p1510:client id="{A01A3998-574A-D278-A078-874EC1C3EDD8}" v="372" dt="2020-08-24T15:31:16.375"/>
    <p1510:client id="{A07B16FD-0741-401F-0004-65B4A1B49451}" v="69" dt="2020-08-27T10:48:18.533"/>
    <p1510:client id="{AD6C7A17-BE2E-BEC3-BAC0-FB000064F781}" v="23" dt="2020-08-24T14:32:59.433"/>
    <p1510:client id="{B99ACAED-09FF-F7C9-310B-4B09EE1B076E}" v="16" dt="2020-08-27T13:27:44.432"/>
    <p1510:client id="{E4EBFAB0-26A0-42A5-92B7-BC775628C8F4}" v="3" dt="2022-01-19T15:24:58.327"/>
    <p1510:client id="{F99F7100-FF3B-44B4-B5CB-64328B13D5AB}" v="36" dt="2020-08-25T15:59:04.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McKenna" userId="S::angela.mckenna@mu.ie::927c2629-5d2e-4e1c-937c-f218936e103c" providerId="AD" clId="Web-{77D123CE-AB2F-4C60-8772-9A577F5E3490}"/>
    <pc:docChg chg="addSld delSld">
      <pc:chgData name="Angela McKenna" userId="S::angela.mckenna@mu.ie::927c2629-5d2e-4e1c-937c-f218936e103c" providerId="AD" clId="Web-{77D123CE-AB2F-4C60-8772-9A577F5E3490}" dt="2020-10-29T11:17:21.602" v="6"/>
      <pc:docMkLst>
        <pc:docMk/>
      </pc:docMkLst>
      <pc:sldChg chg="new del">
        <pc:chgData name="Angela McKenna" userId="S::angela.mckenna@mu.ie::927c2629-5d2e-4e1c-937c-f218936e103c" providerId="AD" clId="Web-{77D123CE-AB2F-4C60-8772-9A577F5E3490}" dt="2020-10-29T11:17:18.774" v="5"/>
        <pc:sldMkLst>
          <pc:docMk/>
          <pc:sldMk cId="1105723652" sldId="281"/>
        </pc:sldMkLst>
      </pc:sldChg>
      <pc:sldChg chg="new del">
        <pc:chgData name="Angela McKenna" userId="S::angela.mckenna@mu.ie::927c2629-5d2e-4e1c-937c-f218936e103c" providerId="AD" clId="Web-{77D123CE-AB2F-4C60-8772-9A577F5E3490}" dt="2020-10-29T11:16:14.333" v="1"/>
        <pc:sldMkLst>
          <pc:docMk/>
          <pc:sldMk cId="3805749791" sldId="281"/>
        </pc:sldMkLst>
      </pc:sldChg>
      <pc:sldChg chg="add del replId">
        <pc:chgData name="Angela McKenna" userId="S::angela.mckenna@mu.ie::927c2629-5d2e-4e1c-937c-f218936e103c" providerId="AD" clId="Web-{77D123CE-AB2F-4C60-8772-9A577F5E3490}" dt="2020-10-29T11:17:21.602" v="6"/>
        <pc:sldMkLst>
          <pc:docMk/>
          <pc:sldMk cId="1031090965" sldId="282"/>
        </pc:sldMkLst>
      </pc:sldChg>
      <pc:sldChg chg="add replId">
        <pc:chgData name="Angela McKenna" userId="S::angela.mckenna@mu.ie::927c2629-5d2e-4e1c-937c-f218936e103c" providerId="AD" clId="Web-{77D123CE-AB2F-4C60-8772-9A577F5E3490}" dt="2020-10-29T11:16:37.396" v="4"/>
        <pc:sldMkLst>
          <pc:docMk/>
          <pc:sldMk cId="590084517" sldId="283"/>
        </pc:sldMkLst>
      </pc:sldChg>
    </pc:docChg>
  </pc:docChgLst>
  <pc:docChgLst>
    <pc:chgData name="Jodi Killackey" userId="S::jodi.killackey@mu.ie::13a5517b-d730-4492-97cb-eaf76759f0e6" providerId="AD" clId="Web-{8EDE3E83-603A-485F-AA9E-3125ED6FCB9E}"/>
    <pc:docChg chg="modSld">
      <pc:chgData name="Jodi Killackey" userId="S::jodi.killackey@mu.ie::13a5517b-d730-4492-97cb-eaf76759f0e6" providerId="AD" clId="Web-{8EDE3E83-603A-485F-AA9E-3125ED6FCB9E}" dt="2022-01-24T16:33:53.466" v="37" actId="20577"/>
      <pc:docMkLst>
        <pc:docMk/>
      </pc:docMkLst>
      <pc:sldChg chg="modSp">
        <pc:chgData name="Jodi Killackey" userId="S::jodi.killackey@mu.ie::13a5517b-d730-4492-97cb-eaf76759f0e6" providerId="AD" clId="Web-{8EDE3E83-603A-485F-AA9E-3125ED6FCB9E}" dt="2022-01-24T16:33:53.466" v="37" actId="20577"/>
        <pc:sldMkLst>
          <pc:docMk/>
          <pc:sldMk cId="2658116339" sldId="276"/>
        </pc:sldMkLst>
        <pc:spChg chg="mod">
          <ac:chgData name="Jodi Killackey" userId="S::jodi.killackey@mu.ie::13a5517b-d730-4492-97cb-eaf76759f0e6" providerId="AD" clId="Web-{8EDE3E83-603A-485F-AA9E-3125ED6FCB9E}" dt="2022-01-24T16:33:53.466" v="37" actId="20577"/>
          <ac:spMkLst>
            <pc:docMk/>
            <pc:sldMk cId="2658116339" sldId="276"/>
            <ac:spMk id="7" creationId="{00000000-0000-0000-0000-000000000000}"/>
          </ac:spMkLst>
        </pc:spChg>
      </pc:sldChg>
      <pc:sldChg chg="modSp">
        <pc:chgData name="Jodi Killackey" userId="S::jodi.killackey@mu.ie::13a5517b-d730-4492-97cb-eaf76759f0e6" providerId="AD" clId="Web-{8EDE3E83-603A-485F-AA9E-3125ED6FCB9E}" dt="2022-01-24T16:32:40.903" v="34" actId="20577"/>
        <pc:sldMkLst>
          <pc:docMk/>
          <pc:sldMk cId="3640412143" sldId="279"/>
        </pc:sldMkLst>
        <pc:spChg chg="mod">
          <ac:chgData name="Jodi Killackey" userId="S::jodi.killackey@mu.ie::13a5517b-d730-4492-97cb-eaf76759f0e6" providerId="AD" clId="Web-{8EDE3E83-603A-485F-AA9E-3125ED6FCB9E}" dt="2022-01-24T16:32:40.903" v="34" actId="20577"/>
          <ac:spMkLst>
            <pc:docMk/>
            <pc:sldMk cId="3640412143" sldId="279"/>
            <ac:spMk id="7" creationId="{00000000-0000-0000-0000-000000000000}"/>
          </ac:spMkLst>
        </pc:spChg>
      </pc:sldChg>
      <pc:sldChg chg="modSp">
        <pc:chgData name="Jodi Killackey" userId="S::jodi.killackey@mu.ie::13a5517b-d730-4492-97cb-eaf76759f0e6" providerId="AD" clId="Web-{8EDE3E83-603A-485F-AA9E-3125ED6FCB9E}" dt="2022-01-24T16:23:10.127" v="6" actId="20577"/>
        <pc:sldMkLst>
          <pc:docMk/>
          <pc:sldMk cId="2688639478" sldId="289"/>
        </pc:sldMkLst>
        <pc:spChg chg="mod">
          <ac:chgData name="Jodi Killackey" userId="S::jodi.killackey@mu.ie::13a5517b-d730-4492-97cb-eaf76759f0e6" providerId="AD" clId="Web-{8EDE3E83-603A-485F-AA9E-3125ED6FCB9E}" dt="2022-01-24T16:23:10.127" v="6" actId="20577"/>
          <ac:spMkLst>
            <pc:docMk/>
            <pc:sldMk cId="2688639478" sldId="289"/>
            <ac:spMk id="7" creationId="{00000000-0000-0000-0000-000000000000}"/>
          </ac:spMkLst>
        </pc:spChg>
      </pc:sldChg>
    </pc:docChg>
  </pc:docChgLst>
  <pc:docChgLst>
    <pc:chgData name="Jodi Killackey" userId="S::jodi.killackey@mu.ie::13a5517b-d730-4492-97cb-eaf76759f0e6" providerId="AD" clId="Web-{AD6C7A17-BE2E-BEC3-BAC0-FB000064F781}"/>
    <pc:docChg chg="addSld modSld addMainMaster">
      <pc:chgData name="Jodi Killackey" userId="S::jodi.killackey@mu.ie::13a5517b-d730-4492-97cb-eaf76759f0e6" providerId="AD" clId="Web-{AD6C7A17-BE2E-BEC3-BAC0-FB000064F781}" dt="2020-08-24T14:32:59.371" v="22"/>
      <pc:docMkLst>
        <pc:docMk/>
      </pc:docMkLst>
      <pc:sldChg chg="modSp">
        <pc:chgData name="Jodi Killackey" userId="S::jodi.killackey@mu.ie::13a5517b-d730-4492-97cb-eaf76759f0e6" providerId="AD" clId="Web-{AD6C7A17-BE2E-BEC3-BAC0-FB000064F781}" dt="2020-08-24T14:28:37.948" v="9" actId="20577"/>
        <pc:sldMkLst>
          <pc:docMk/>
          <pc:sldMk cId="2800589685" sldId="264"/>
        </pc:sldMkLst>
        <pc:spChg chg="mod">
          <ac:chgData name="Jodi Killackey" userId="S::jodi.killackey@mu.ie::13a5517b-d730-4492-97cb-eaf76759f0e6" providerId="AD" clId="Web-{AD6C7A17-BE2E-BEC3-BAC0-FB000064F781}" dt="2020-08-24T14:28:37.948" v="9" actId="20577"/>
          <ac:spMkLst>
            <pc:docMk/>
            <pc:sldMk cId="2800589685" sldId="264"/>
            <ac:spMk id="3" creationId="{00000000-0000-0000-0000-000000000000}"/>
          </ac:spMkLst>
        </pc:spChg>
      </pc:sldChg>
      <pc:sldChg chg="addSp delSp modSp mod setBg setClrOvrMap">
        <pc:chgData name="Jodi Killackey" userId="S::jodi.killackey@mu.ie::13a5517b-d730-4492-97cb-eaf76759f0e6" providerId="AD" clId="Web-{AD6C7A17-BE2E-BEC3-BAC0-FB000064F781}" dt="2020-08-24T14:32:59.371" v="22"/>
        <pc:sldMkLst>
          <pc:docMk/>
          <pc:sldMk cId="1172426443" sldId="266"/>
        </pc:sldMkLst>
        <pc:spChg chg="mod">
          <ac:chgData name="Jodi Killackey" userId="S::jodi.killackey@mu.ie::13a5517b-d730-4492-97cb-eaf76759f0e6" providerId="AD" clId="Web-{AD6C7A17-BE2E-BEC3-BAC0-FB000064F781}" dt="2020-08-24T14:32:59.371" v="22"/>
          <ac:spMkLst>
            <pc:docMk/>
            <pc:sldMk cId="1172426443" sldId="266"/>
            <ac:spMk id="6" creationId="{00000000-0000-0000-0000-000000000000}"/>
          </ac:spMkLst>
        </pc:spChg>
        <pc:spChg chg="mod ord">
          <ac:chgData name="Jodi Killackey" userId="S::jodi.killackey@mu.ie::13a5517b-d730-4492-97cb-eaf76759f0e6" providerId="AD" clId="Web-{AD6C7A17-BE2E-BEC3-BAC0-FB000064F781}" dt="2020-08-24T14:32:59.371" v="22"/>
          <ac:spMkLst>
            <pc:docMk/>
            <pc:sldMk cId="1172426443" sldId="266"/>
            <ac:spMk id="7" creationId="{00000000-0000-0000-0000-000000000000}"/>
          </ac:spMkLst>
        </pc:spChg>
        <pc:spChg chg="add del">
          <ac:chgData name="Jodi Killackey" userId="S::jodi.killackey@mu.ie::13a5517b-d730-4492-97cb-eaf76759f0e6" providerId="AD" clId="Web-{AD6C7A17-BE2E-BEC3-BAC0-FB000064F781}" dt="2020-08-24T14:32:59.371" v="22"/>
          <ac:spMkLst>
            <pc:docMk/>
            <pc:sldMk cId="1172426443" sldId="266"/>
            <ac:spMk id="12" creationId="{61B2A784-4501-42A8-86DF-DB27DE395089}"/>
          </ac:spMkLst>
        </pc:spChg>
        <pc:spChg chg="add del">
          <ac:chgData name="Jodi Killackey" userId="S::jodi.killackey@mu.ie::13a5517b-d730-4492-97cb-eaf76759f0e6" providerId="AD" clId="Web-{AD6C7A17-BE2E-BEC3-BAC0-FB000064F781}" dt="2020-08-24T14:32:59.371" v="22"/>
          <ac:spMkLst>
            <pc:docMk/>
            <pc:sldMk cId="1172426443" sldId="266"/>
            <ac:spMk id="14" creationId="{3BD53A9B-9757-4152-AC12-68721FC8A16F}"/>
          </ac:spMkLst>
        </pc:spChg>
        <pc:picChg chg="mod">
          <ac:chgData name="Jodi Killackey" userId="S::jodi.killackey@mu.ie::13a5517b-d730-4492-97cb-eaf76759f0e6" providerId="AD" clId="Web-{AD6C7A17-BE2E-BEC3-BAC0-FB000064F781}" dt="2020-08-24T14:32:59.371" v="22"/>
          <ac:picMkLst>
            <pc:docMk/>
            <pc:sldMk cId="1172426443" sldId="266"/>
            <ac:picMk id="2" creationId="{00000000-0000-0000-0000-000000000000}"/>
          </ac:picMkLst>
        </pc:picChg>
        <pc:picChg chg="add mod">
          <ac:chgData name="Jodi Killackey" userId="S::jodi.killackey@mu.ie::13a5517b-d730-4492-97cb-eaf76759f0e6" providerId="AD" clId="Web-{AD6C7A17-BE2E-BEC3-BAC0-FB000064F781}" dt="2020-08-24T14:32:59.371" v="22"/>
          <ac:picMkLst>
            <pc:docMk/>
            <pc:sldMk cId="1172426443" sldId="266"/>
            <ac:picMk id="3" creationId="{77F53B2D-8365-42FE-BA75-73AFCE1A2DBC}"/>
          </ac:picMkLst>
        </pc:picChg>
      </pc:sldChg>
      <pc:sldChg chg="modSp">
        <pc:chgData name="Jodi Killackey" userId="S::jodi.killackey@mu.ie::13a5517b-d730-4492-97cb-eaf76759f0e6" providerId="AD" clId="Web-{AD6C7A17-BE2E-BEC3-BAC0-FB000064F781}" dt="2020-08-24T14:29:01.088" v="11" actId="20577"/>
        <pc:sldMkLst>
          <pc:docMk/>
          <pc:sldMk cId="22730728" sldId="267"/>
        </pc:sldMkLst>
        <pc:spChg chg="mod">
          <ac:chgData name="Jodi Killackey" userId="S::jodi.killackey@mu.ie::13a5517b-d730-4492-97cb-eaf76759f0e6" providerId="AD" clId="Web-{AD6C7A17-BE2E-BEC3-BAC0-FB000064F781}" dt="2020-08-24T14:29:01.088" v="11" actId="20577"/>
          <ac:spMkLst>
            <pc:docMk/>
            <pc:sldMk cId="22730728" sldId="267"/>
            <ac:spMk id="6" creationId="{00000000-0000-0000-0000-000000000000}"/>
          </ac:spMkLst>
        </pc:spChg>
      </pc:sldChg>
      <pc:sldChg chg="add">
        <pc:chgData name="Jodi Killackey" userId="S::jodi.killackey@mu.ie::13a5517b-d730-4492-97cb-eaf76759f0e6" providerId="AD" clId="Web-{AD6C7A17-BE2E-BEC3-BAC0-FB000064F781}" dt="2020-08-24T14:31:45.917" v="12"/>
        <pc:sldMkLst>
          <pc:docMk/>
          <pc:sldMk cId="2969462756" sldId="279"/>
        </pc:sldMkLst>
      </pc:sldChg>
      <pc:sldMasterChg chg="add addSldLayout">
        <pc:chgData name="Jodi Killackey" userId="S::jodi.killackey@mu.ie::13a5517b-d730-4492-97cb-eaf76759f0e6" providerId="AD" clId="Web-{AD6C7A17-BE2E-BEC3-BAC0-FB000064F781}" dt="2020-08-24T14:31:45.917" v="12"/>
        <pc:sldMasterMkLst>
          <pc:docMk/>
          <pc:sldMasterMk cId="811344310" sldId="2147483660"/>
        </pc:sldMasterMkLst>
        <pc:sldLayoutChg chg="add">
          <pc:chgData name="Jodi Killackey" userId="S::jodi.killackey@mu.ie::13a5517b-d730-4492-97cb-eaf76759f0e6" providerId="AD" clId="Web-{AD6C7A17-BE2E-BEC3-BAC0-FB000064F781}" dt="2020-08-24T14:31:45.917" v="12"/>
          <pc:sldLayoutMkLst>
            <pc:docMk/>
            <pc:sldMasterMk cId="811344310" sldId="2147483660"/>
            <pc:sldLayoutMk cId="4101719993" sldId="2147483661"/>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2233972327" sldId="2147483662"/>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31868924" sldId="2147483663"/>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2638410870" sldId="2147483664"/>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3324387024" sldId="2147483665"/>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1456296912" sldId="2147483666"/>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2242817099" sldId="2147483667"/>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2269160126" sldId="2147483668"/>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3676810905" sldId="2147483669"/>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890199638" sldId="2147483670"/>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286433258" sldId="2147483671"/>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1253080245" sldId="2147483672"/>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2426589531" sldId="2147483673"/>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1954366383" sldId="2147483674"/>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420572281" sldId="2147483675"/>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4218292013" sldId="2147483676"/>
          </pc:sldLayoutMkLst>
        </pc:sldLayoutChg>
        <pc:sldLayoutChg chg="add">
          <pc:chgData name="Jodi Killackey" userId="S::jodi.killackey@mu.ie::13a5517b-d730-4492-97cb-eaf76759f0e6" providerId="AD" clId="Web-{AD6C7A17-BE2E-BEC3-BAC0-FB000064F781}" dt="2020-08-24T14:31:45.917" v="12"/>
          <pc:sldLayoutMkLst>
            <pc:docMk/>
            <pc:sldMasterMk cId="811344310" sldId="2147483660"/>
            <pc:sldLayoutMk cId="1803940926" sldId="2147483677"/>
          </pc:sldLayoutMkLst>
        </pc:sldLayoutChg>
      </pc:sldMasterChg>
    </pc:docChg>
  </pc:docChgLst>
  <pc:docChgLst>
    <pc:chgData name="Jodi Killackey" userId="S::jodi.killackey@mu.ie::13a5517b-d730-4492-97cb-eaf76759f0e6" providerId="AD" clId="Web-{290FEE0E-577D-4835-A8BC-62D01C909ACA}"/>
    <pc:docChg chg="modSld">
      <pc:chgData name="Jodi Killackey" userId="S::jodi.killackey@mu.ie::13a5517b-d730-4492-97cb-eaf76759f0e6" providerId="AD" clId="Web-{290FEE0E-577D-4835-A8BC-62D01C909ACA}" dt="2020-08-27T10:59:59.915" v="6" actId="20577"/>
      <pc:docMkLst>
        <pc:docMk/>
      </pc:docMkLst>
      <pc:sldChg chg="modSp">
        <pc:chgData name="Jodi Killackey" userId="S::jodi.killackey@mu.ie::13a5517b-d730-4492-97cb-eaf76759f0e6" providerId="AD" clId="Web-{290FEE0E-577D-4835-A8BC-62D01C909ACA}" dt="2020-08-27T10:59:59.915" v="6" actId="20577"/>
        <pc:sldMkLst>
          <pc:docMk/>
          <pc:sldMk cId="1043565452" sldId="273"/>
        </pc:sldMkLst>
        <pc:spChg chg="mod">
          <ac:chgData name="Jodi Killackey" userId="S::jodi.killackey@mu.ie::13a5517b-d730-4492-97cb-eaf76759f0e6" providerId="AD" clId="Web-{290FEE0E-577D-4835-A8BC-62D01C909ACA}" dt="2020-08-27T10:59:58.977" v="5" actId="20577"/>
          <ac:spMkLst>
            <pc:docMk/>
            <pc:sldMk cId="1043565452" sldId="273"/>
            <ac:spMk id="4" creationId="{00000000-0000-0000-0000-000000000000}"/>
          </ac:spMkLst>
        </pc:spChg>
        <pc:spChg chg="mod">
          <ac:chgData name="Jodi Killackey" userId="S::jodi.killackey@mu.ie::13a5517b-d730-4492-97cb-eaf76759f0e6" providerId="AD" clId="Web-{290FEE0E-577D-4835-A8BC-62D01C909ACA}" dt="2020-08-27T10:59:59.915" v="6" actId="20577"/>
          <ac:spMkLst>
            <pc:docMk/>
            <pc:sldMk cId="1043565452" sldId="273"/>
            <ac:spMk id="10" creationId="{00000000-0000-0000-0000-000000000000}"/>
          </ac:spMkLst>
        </pc:spChg>
      </pc:sldChg>
      <pc:sldChg chg="modSp">
        <pc:chgData name="Jodi Killackey" userId="S::jodi.killackey@mu.ie::13a5517b-d730-4492-97cb-eaf76759f0e6" providerId="AD" clId="Web-{290FEE0E-577D-4835-A8BC-62D01C909ACA}" dt="2020-08-27T10:59:42.336" v="3" actId="20577"/>
        <pc:sldMkLst>
          <pc:docMk/>
          <pc:sldMk cId="1230508481" sldId="280"/>
        </pc:sldMkLst>
        <pc:graphicFrameChg chg="modGraphic">
          <ac:chgData name="Jodi Killackey" userId="S::jodi.killackey@mu.ie::13a5517b-d730-4492-97cb-eaf76759f0e6" providerId="AD" clId="Web-{290FEE0E-577D-4835-A8BC-62D01C909ACA}" dt="2020-08-27T10:59:42.336" v="3" actId="20577"/>
          <ac:graphicFrameMkLst>
            <pc:docMk/>
            <pc:sldMk cId="1230508481" sldId="280"/>
            <ac:graphicFrameMk id="5" creationId="{00000000-0000-0000-0000-000000000000}"/>
          </ac:graphicFrameMkLst>
        </pc:graphicFrameChg>
      </pc:sldChg>
    </pc:docChg>
  </pc:docChgLst>
  <pc:docChgLst>
    <pc:chgData name="Wendy Cameron" userId="S::wendy.cameron@mu.ie::dc672e6a-fedb-454a-adea-1651b650ab00" providerId="AD" clId="Web-{0BA04EC3-5989-4740-85E8-5F1C2A42A39B}"/>
    <pc:docChg chg="modSld">
      <pc:chgData name="Wendy Cameron" userId="S::wendy.cameron@mu.ie::dc672e6a-fedb-454a-adea-1651b650ab00" providerId="AD" clId="Web-{0BA04EC3-5989-4740-85E8-5F1C2A42A39B}" dt="2020-08-25T11:30:52.725" v="48" actId="20577"/>
      <pc:docMkLst>
        <pc:docMk/>
      </pc:docMkLst>
      <pc:sldChg chg="modSp">
        <pc:chgData name="Wendy Cameron" userId="S::wendy.cameron@mu.ie::dc672e6a-fedb-454a-adea-1651b650ab00" providerId="AD" clId="Web-{0BA04EC3-5989-4740-85E8-5F1C2A42A39B}" dt="2020-08-25T11:28:46.365" v="4" actId="20577"/>
        <pc:sldMkLst>
          <pc:docMk/>
          <pc:sldMk cId="1149127078" sldId="272"/>
        </pc:sldMkLst>
        <pc:spChg chg="mod">
          <ac:chgData name="Wendy Cameron" userId="S::wendy.cameron@mu.ie::dc672e6a-fedb-454a-adea-1651b650ab00" providerId="AD" clId="Web-{0BA04EC3-5989-4740-85E8-5F1C2A42A39B}" dt="2020-08-25T11:28:46.365" v="4" actId="20577"/>
          <ac:spMkLst>
            <pc:docMk/>
            <pc:sldMk cId="1149127078" sldId="272"/>
            <ac:spMk id="7" creationId="{00000000-0000-0000-0000-000000000000}"/>
          </ac:spMkLst>
        </pc:spChg>
      </pc:sldChg>
      <pc:sldChg chg="modSp">
        <pc:chgData name="Wendy Cameron" userId="S::wendy.cameron@mu.ie::dc672e6a-fedb-454a-adea-1651b650ab00" providerId="AD" clId="Web-{0BA04EC3-5989-4740-85E8-5F1C2A42A39B}" dt="2020-08-25T11:30:50.834" v="46" actId="20577"/>
        <pc:sldMkLst>
          <pc:docMk/>
          <pc:sldMk cId="2007564016" sldId="275"/>
        </pc:sldMkLst>
        <pc:spChg chg="mod">
          <ac:chgData name="Wendy Cameron" userId="S::wendy.cameron@mu.ie::dc672e6a-fedb-454a-adea-1651b650ab00" providerId="AD" clId="Web-{0BA04EC3-5989-4740-85E8-5F1C2A42A39B}" dt="2020-08-25T11:30:50.834" v="46" actId="20577"/>
          <ac:spMkLst>
            <pc:docMk/>
            <pc:sldMk cId="2007564016" sldId="275"/>
            <ac:spMk id="7" creationId="{00000000-0000-0000-0000-000000000000}"/>
          </ac:spMkLst>
        </pc:spChg>
      </pc:sldChg>
    </pc:docChg>
  </pc:docChgLst>
  <pc:docChgLst>
    <pc:chgData name="Jodi Killackey" userId="S::jodi.killackey@mu.ie::13a5517b-d730-4492-97cb-eaf76759f0e6" providerId="AD" clId="Web-{4530C234-0E65-4BF3-8938-B7FCD314DA37}"/>
    <pc:docChg chg="delSld">
      <pc:chgData name="Jodi Killackey" userId="S::jodi.killackey@mu.ie::13a5517b-d730-4492-97cb-eaf76759f0e6" providerId="AD" clId="Web-{4530C234-0E65-4BF3-8938-B7FCD314DA37}" dt="2022-01-19T13:04:25.893" v="0"/>
      <pc:docMkLst>
        <pc:docMk/>
      </pc:docMkLst>
      <pc:sldChg chg="del">
        <pc:chgData name="Jodi Killackey" userId="S::jodi.killackey@mu.ie::13a5517b-d730-4492-97cb-eaf76759f0e6" providerId="AD" clId="Web-{4530C234-0E65-4BF3-8938-B7FCD314DA37}" dt="2022-01-19T13:04:25.893" v="0"/>
        <pc:sldMkLst>
          <pc:docMk/>
          <pc:sldMk cId="936804357" sldId="277"/>
        </pc:sldMkLst>
      </pc:sldChg>
    </pc:docChg>
  </pc:docChgLst>
  <pc:docChgLst>
    <pc:chgData name="Jodi Killackey" userId="S::jodi.killackey@mu.ie::13a5517b-d730-4492-97cb-eaf76759f0e6" providerId="AD" clId="Web-{8A1F420E-9770-4258-B7EE-4170F761614D}"/>
    <pc:docChg chg="addSld delSld modSld sldOrd">
      <pc:chgData name="Jodi Killackey" userId="S::jodi.killackey@mu.ie::13a5517b-d730-4492-97cb-eaf76759f0e6" providerId="AD" clId="Web-{8A1F420E-9770-4258-B7EE-4170F761614D}" dt="2022-01-17T13:59:54.747" v="76" actId="20577"/>
      <pc:docMkLst>
        <pc:docMk/>
      </pc:docMkLst>
      <pc:sldChg chg="addSp delSp modSp mod ord setBg modClrScheme chgLayout">
        <pc:chgData name="Jodi Killackey" userId="S::jodi.killackey@mu.ie::13a5517b-d730-4492-97cb-eaf76759f0e6" providerId="AD" clId="Web-{8A1F420E-9770-4258-B7EE-4170F761614D}" dt="2022-01-17T13:59:54.747" v="76" actId="20577"/>
        <pc:sldMkLst>
          <pc:docMk/>
          <pc:sldMk cId="22730728" sldId="267"/>
        </pc:sldMkLst>
        <pc:spChg chg="add mod">
          <ac:chgData name="Jodi Killackey" userId="S::jodi.killackey@mu.ie::13a5517b-d730-4492-97cb-eaf76759f0e6" providerId="AD" clId="Web-{8A1F420E-9770-4258-B7EE-4170F761614D}" dt="2022-01-17T13:58:42.527" v="63" actId="20577"/>
          <ac:spMkLst>
            <pc:docMk/>
            <pc:sldMk cId="22730728" sldId="267"/>
            <ac:spMk id="4" creationId="{C012A47A-F16B-40A0-9735-5AF6EC693B74}"/>
          </ac:spMkLst>
        </pc:spChg>
        <pc:spChg chg="add mod ord">
          <ac:chgData name="Jodi Killackey" userId="S::jodi.killackey@mu.ie::13a5517b-d730-4492-97cb-eaf76759f0e6" providerId="AD" clId="Web-{8A1F420E-9770-4258-B7EE-4170F761614D}" dt="2022-01-17T13:59:54.747" v="76" actId="20577"/>
          <ac:spMkLst>
            <pc:docMk/>
            <pc:sldMk cId="22730728" sldId="267"/>
            <ac:spMk id="5" creationId="{68F89578-197D-4102-9FC6-BA4C1C2CA720}"/>
          </ac:spMkLst>
        </pc:spChg>
        <pc:spChg chg="mod ord">
          <ac:chgData name="Jodi Killackey" userId="S::jodi.killackey@mu.ie::13a5517b-d730-4492-97cb-eaf76759f0e6" providerId="AD" clId="Web-{8A1F420E-9770-4258-B7EE-4170F761614D}" dt="2022-01-17T13:58:26.182" v="52" actId="20577"/>
          <ac:spMkLst>
            <pc:docMk/>
            <pc:sldMk cId="22730728" sldId="267"/>
            <ac:spMk id="6" creationId="{00000000-0000-0000-0000-000000000000}"/>
          </ac:spMkLst>
        </pc:spChg>
        <pc:spChg chg="del mod">
          <ac:chgData name="Jodi Killackey" userId="S::jodi.killackey@mu.ie::13a5517b-d730-4492-97cb-eaf76759f0e6" providerId="AD" clId="Web-{8A1F420E-9770-4258-B7EE-4170F761614D}" dt="2022-01-17T13:55:07.333" v="6"/>
          <ac:spMkLst>
            <pc:docMk/>
            <pc:sldMk cId="22730728" sldId="267"/>
            <ac:spMk id="7" creationId="{00000000-0000-0000-0000-000000000000}"/>
          </ac:spMkLst>
        </pc:spChg>
        <pc:spChg chg="add del">
          <ac:chgData name="Jodi Killackey" userId="S::jodi.killackey@mu.ie::13a5517b-d730-4492-97cb-eaf76759f0e6" providerId="AD" clId="Web-{8A1F420E-9770-4258-B7EE-4170F761614D}" dt="2022-01-17T13:55:25.240" v="8"/>
          <ac:spMkLst>
            <pc:docMk/>
            <pc:sldMk cId="22730728" sldId="267"/>
            <ac:spMk id="10" creationId="{DFD0C6DB-5315-45C5-AD28-899D256E22E4}"/>
          </ac:spMkLst>
        </pc:spChg>
        <pc:spChg chg="add del">
          <ac:chgData name="Jodi Killackey" userId="S::jodi.killackey@mu.ie::13a5517b-d730-4492-97cb-eaf76759f0e6" providerId="AD" clId="Web-{8A1F420E-9770-4258-B7EE-4170F761614D}" dt="2022-01-17T13:55:25.240" v="8"/>
          <ac:spMkLst>
            <pc:docMk/>
            <pc:sldMk cId="22730728" sldId="267"/>
            <ac:spMk id="13" creationId="{904DCDEA-60EE-4FBF-B515-F83D82F966F7}"/>
          </ac:spMkLst>
        </pc:spChg>
        <pc:spChg chg="add del">
          <ac:chgData name="Jodi Killackey" userId="S::jodi.killackey@mu.ie::13a5517b-d730-4492-97cb-eaf76759f0e6" providerId="AD" clId="Web-{8A1F420E-9770-4258-B7EE-4170F761614D}" dt="2022-01-17T13:55:25.240" v="8"/>
          <ac:spMkLst>
            <pc:docMk/>
            <pc:sldMk cId="22730728" sldId="267"/>
            <ac:spMk id="15" creationId="{34D94F3A-BF39-47F6-9AAA-3C61AF7E05B1}"/>
          </ac:spMkLst>
        </pc:spChg>
        <pc:spChg chg="add del">
          <ac:chgData name="Jodi Killackey" userId="S::jodi.killackey@mu.ie::13a5517b-d730-4492-97cb-eaf76759f0e6" providerId="AD" clId="Web-{8A1F420E-9770-4258-B7EE-4170F761614D}" dt="2022-01-17T13:55:25.240" v="8"/>
          <ac:spMkLst>
            <pc:docMk/>
            <pc:sldMk cId="22730728" sldId="267"/>
            <ac:spMk id="17" creationId="{11BAB570-FF10-4E96-8A3F-FA9804702B89}"/>
          </ac:spMkLst>
        </pc:spChg>
        <pc:picChg chg="mod">
          <ac:chgData name="Jodi Killackey" userId="S::jodi.killackey@mu.ie::13a5517b-d730-4492-97cb-eaf76759f0e6" providerId="AD" clId="Web-{8A1F420E-9770-4258-B7EE-4170F761614D}" dt="2022-01-17T13:55:25.240" v="8"/>
          <ac:picMkLst>
            <pc:docMk/>
            <pc:sldMk cId="22730728" sldId="267"/>
            <ac:picMk id="2" creationId="{00000000-0000-0000-0000-000000000000}"/>
          </ac:picMkLst>
        </pc:picChg>
        <pc:picChg chg="add mod ord modCrop">
          <ac:chgData name="Jodi Killackey" userId="S::jodi.killackey@mu.ie::13a5517b-d730-4492-97cb-eaf76759f0e6" providerId="AD" clId="Web-{8A1F420E-9770-4258-B7EE-4170F761614D}" dt="2022-01-17T13:57:45.556" v="47" actId="1076"/>
          <ac:picMkLst>
            <pc:docMk/>
            <pc:sldMk cId="22730728" sldId="267"/>
            <ac:picMk id="3" creationId="{18D6F9AC-3A6A-4A04-B9C8-E5793008F666}"/>
          </ac:picMkLst>
        </pc:picChg>
      </pc:sldChg>
      <pc:sldChg chg="delSp del">
        <pc:chgData name="Jodi Killackey" userId="S::jodi.killackey@mu.ie::13a5517b-d730-4492-97cb-eaf76759f0e6" providerId="AD" clId="Web-{8A1F420E-9770-4258-B7EE-4170F761614D}" dt="2022-01-17T13:59:29.497" v="72"/>
        <pc:sldMkLst>
          <pc:docMk/>
          <pc:sldMk cId="780420776" sldId="286"/>
        </pc:sldMkLst>
        <pc:picChg chg="del">
          <ac:chgData name="Jodi Killackey" userId="S::jodi.killackey@mu.ie::13a5517b-d730-4492-97cb-eaf76759f0e6" providerId="AD" clId="Web-{8A1F420E-9770-4258-B7EE-4170F761614D}" dt="2022-01-17T13:55:04.755" v="5"/>
          <ac:picMkLst>
            <pc:docMk/>
            <pc:sldMk cId="780420776" sldId="286"/>
            <ac:picMk id="4" creationId="{7BB2F4D8-C4F5-43E4-AAF3-733370B6B007}"/>
          </ac:picMkLst>
        </pc:picChg>
      </pc:sldChg>
      <pc:sldChg chg="add replId">
        <pc:chgData name="Jodi Killackey" userId="S::jodi.killackey@mu.ie::13a5517b-d730-4492-97cb-eaf76759f0e6" providerId="AD" clId="Web-{8A1F420E-9770-4258-B7EE-4170F761614D}" dt="2022-01-17T13:54:51.223" v="0"/>
        <pc:sldMkLst>
          <pc:docMk/>
          <pc:sldMk cId="2688639478" sldId="289"/>
        </pc:sldMkLst>
      </pc:sldChg>
    </pc:docChg>
  </pc:docChgLst>
  <pc:docChgLst>
    <pc:chgData name="Jodi Killackey" userId="S::jodi.killackey@mu.ie::13a5517b-d730-4492-97cb-eaf76759f0e6" providerId="AD" clId="Web-{0DE0CE00-0EFE-413E-B0FA-E22DE2679DC1}"/>
    <pc:docChg chg="delSld modSld">
      <pc:chgData name="Jodi Killackey" userId="S::jodi.killackey@mu.ie::13a5517b-d730-4492-97cb-eaf76759f0e6" providerId="AD" clId="Web-{0DE0CE00-0EFE-413E-B0FA-E22DE2679DC1}" dt="2020-08-24T15:05:53.442" v="48"/>
      <pc:docMkLst>
        <pc:docMk/>
      </pc:docMkLst>
      <pc:sldChg chg="modSp">
        <pc:chgData name="Jodi Killackey" userId="S::jodi.killackey@mu.ie::13a5517b-d730-4492-97cb-eaf76759f0e6" providerId="AD" clId="Web-{0DE0CE00-0EFE-413E-B0FA-E22DE2679DC1}" dt="2020-08-24T15:04:45.050" v="45" actId="20577"/>
        <pc:sldMkLst>
          <pc:docMk/>
          <pc:sldMk cId="79260025" sldId="269"/>
        </pc:sldMkLst>
        <pc:spChg chg="mod">
          <ac:chgData name="Jodi Killackey" userId="S::jodi.killackey@mu.ie::13a5517b-d730-4492-97cb-eaf76759f0e6" providerId="AD" clId="Web-{0DE0CE00-0EFE-413E-B0FA-E22DE2679DC1}" dt="2020-08-24T15:04:45.050" v="45" actId="20577"/>
          <ac:spMkLst>
            <pc:docMk/>
            <pc:sldMk cId="79260025" sldId="269"/>
            <ac:spMk id="7" creationId="{00000000-0000-0000-0000-000000000000}"/>
          </ac:spMkLst>
        </pc:spChg>
        <pc:picChg chg="mod">
          <ac:chgData name="Jodi Killackey" userId="S::jodi.killackey@mu.ie::13a5517b-d730-4492-97cb-eaf76759f0e6" providerId="AD" clId="Web-{0DE0CE00-0EFE-413E-B0FA-E22DE2679DC1}" dt="2020-08-24T15:04:00.425" v="0" actId="14100"/>
          <ac:picMkLst>
            <pc:docMk/>
            <pc:sldMk cId="79260025" sldId="269"/>
            <ac:picMk id="3" creationId="{AE0C62C0-1E8B-45A4-9D27-0F37F3543C3C}"/>
          </ac:picMkLst>
        </pc:picChg>
      </pc:sldChg>
      <pc:sldChg chg="modSp del">
        <pc:chgData name="Jodi Killackey" userId="S::jodi.killackey@mu.ie::13a5517b-d730-4492-97cb-eaf76759f0e6" providerId="AD" clId="Web-{0DE0CE00-0EFE-413E-B0FA-E22DE2679DC1}" dt="2020-08-24T15:05:53.442" v="48"/>
        <pc:sldMkLst>
          <pc:docMk/>
          <pc:sldMk cId="2969462756" sldId="279"/>
        </pc:sldMkLst>
        <pc:picChg chg="mod">
          <ac:chgData name="Jodi Killackey" userId="S::jodi.killackey@mu.ie::13a5517b-d730-4492-97cb-eaf76759f0e6" providerId="AD" clId="Web-{0DE0CE00-0EFE-413E-B0FA-E22DE2679DC1}" dt="2020-08-24T15:05:29.019" v="47" actId="1076"/>
          <ac:picMkLst>
            <pc:docMk/>
            <pc:sldMk cId="2969462756" sldId="279"/>
            <ac:picMk id="8" creationId="{00000000-0000-0000-0000-000000000000}"/>
          </ac:picMkLst>
        </pc:picChg>
      </pc:sldChg>
    </pc:docChg>
  </pc:docChgLst>
  <pc:docChgLst>
    <pc:chgData name="Ben Finnegan" userId="S::ben.finnegan@mu.ie::9d4c0126-2a6f-4522-b328-8388805c2b41" providerId="AD" clId="Web-{5E59AE9C-01BD-49C8-2E9E-EA6674120E35}"/>
    <pc:docChg chg="modSld">
      <pc:chgData name="Ben Finnegan" userId="S::ben.finnegan@mu.ie::9d4c0126-2a6f-4522-b328-8388805c2b41" providerId="AD" clId="Web-{5E59AE9C-01BD-49C8-2E9E-EA6674120E35}" dt="2020-08-27T12:51:05.725" v="13" actId="20577"/>
      <pc:docMkLst>
        <pc:docMk/>
      </pc:docMkLst>
      <pc:sldChg chg="modSp">
        <pc:chgData name="Ben Finnegan" userId="S::ben.finnegan@mu.ie::9d4c0126-2a6f-4522-b328-8388805c2b41" providerId="AD" clId="Web-{5E59AE9C-01BD-49C8-2E9E-EA6674120E35}" dt="2020-08-27T12:50:52.835" v="7" actId="20577"/>
        <pc:sldMkLst>
          <pc:docMk/>
          <pc:sldMk cId="2658116339" sldId="276"/>
        </pc:sldMkLst>
        <pc:spChg chg="mod">
          <ac:chgData name="Ben Finnegan" userId="S::ben.finnegan@mu.ie::9d4c0126-2a6f-4522-b328-8388805c2b41" providerId="AD" clId="Web-{5E59AE9C-01BD-49C8-2E9E-EA6674120E35}" dt="2020-08-27T12:50:52.835" v="7" actId="20577"/>
          <ac:spMkLst>
            <pc:docMk/>
            <pc:sldMk cId="2658116339" sldId="276"/>
            <ac:spMk id="6" creationId="{00000000-0000-0000-0000-000000000000}"/>
          </ac:spMkLst>
        </pc:spChg>
      </pc:sldChg>
      <pc:sldChg chg="modSp">
        <pc:chgData name="Ben Finnegan" userId="S::ben.finnegan@mu.ie::9d4c0126-2a6f-4522-b328-8388805c2b41" providerId="AD" clId="Web-{5E59AE9C-01BD-49C8-2E9E-EA6674120E35}" dt="2020-08-27T12:51:04.413" v="11" actId="20577"/>
        <pc:sldMkLst>
          <pc:docMk/>
          <pc:sldMk cId="936804357" sldId="277"/>
        </pc:sldMkLst>
        <pc:spChg chg="mod">
          <ac:chgData name="Ben Finnegan" userId="S::ben.finnegan@mu.ie::9d4c0126-2a6f-4522-b328-8388805c2b41" providerId="AD" clId="Web-{5E59AE9C-01BD-49C8-2E9E-EA6674120E35}" dt="2020-08-27T12:51:04.413" v="11" actId="20577"/>
          <ac:spMkLst>
            <pc:docMk/>
            <pc:sldMk cId="936804357" sldId="277"/>
            <ac:spMk id="6" creationId="{00000000-0000-0000-0000-000000000000}"/>
          </ac:spMkLst>
        </pc:spChg>
      </pc:sldChg>
    </pc:docChg>
  </pc:docChgLst>
  <pc:docChgLst>
    <pc:chgData name="Jodi Killackey" userId="S::jodi.killackey@mu.ie::13a5517b-d730-4492-97cb-eaf76759f0e6" providerId="AD" clId="Web-{A01A3998-574A-D278-A078-874EC1C3EDD8}"/>
    <pc:docChg chg="delSld modSld sldOrd">
      <pc:chgData name="Jodi Killackey" userId="S::jodi.killackey@mu.ie::13a5517b-d730-4492-97cb-eaf76759f0e6" providerId="AD" clId="Web-{A01A3998-574A-D278-A078-874EC1C3EDD8}" dt="2020-08-24T15:31:16.375" v="366"/>
      <pc:docMkLst>
        <pc:docMk/>
      </pc:docMkLst>
      <pc:sldChg chg="del">
        <pc:chgData name="Jodi Killackey" userId="S::jodi.killackey@mu.ie::13a5517b-d730-4492-97cb-eaf76759f0e6" providerId="AD" clId="Web-{A01A3998-574A-D278-A078-874EC1C3EDD8}" dt="2020-08-24T15:31:16.375" v="366"/>
        <pc:sldMkLst>
          <pc:docMk/>
          <pc:sldMk cId="901090519" sldId="261"/>
        </pc:sldMkLst>
      </pc:sldChg>
      <pc:sldChg chg="ord">
        <pc:chgData name="Jodi Killackey" userId="S::jodi.killackey@mu.ie::13a5517b-d730-4492-97cb-eaf76759f0e6" providerId="AD" clId="Web-{A01A3998-574A-D278-A078-874EC1C3EDD8}" dt="2020-08-24T15:18:50.119" v="7"/>
        <pc:sldMkLst>
          <pc:docMk/>
          <pc:sldMk cId="2515719467" sldId="270"/>
        </pc:sldMkLst>
      </pc:sldChg>
      <pc:sldChg chg="modSp">
        <pc:chgData name="Jodi Killackey" userId="S::jodi.killackey@mu.ie::13a5517b-d730-4492-97cb-eaf76759f0e6" providerId="AD" clId="Web-{A01A3998-574A-D278-A078-874EC1C3EDD8}" dt="2020-08-24T15:19:26.151" v="12" actId="20577"/>
        <pc:sldMkLst>
          <pc:docMk/>
          <pc:sldMk cId="1149127078" sldId="272"/>
        </pc:sldMkLst>
        <pc:spChg chg="mod">
          <ac:chgData name="Jodi Killackey" userId="S::jodi.killackey@mu.ie::13a5517b-d730-4492-97cb-eaf76759f0e6" providerId="AD" clId="Web-{A01A3998-574A-D278-A078-874EC1C3EDD8}" dt="2020-08-24T15:19:26.151" v="12" actId="20577"/>
          <ac:spMkLst>
            <pc:docMk/>
            <pc:sldMk cId="1149127078" sldId="272"/>
            <ac:spMk id="7" creationId="{00000000-0000-0000-0000-000000000000}"/>
          </ac:spMkLst>
        </pc:spChg>
      </pc:sldChg>
      <pc:sldChg chg="modSp">
        <pc:chgData name="Jodi Killackey" userId="S::jodi.killackey@mu.ie::13a5517b-d730-4492-97cb-eaf76759f0e6" providerId="AD" clId="Web-{A01A3998-574A-D278-A078-874EC1C3EDD8}" dt="2020-08-24T15:19:57.230" v="15" actId="20577"/>
        <pc:sldMkLst>
          <pc:docMk/>
          <pc:sldMk cId="1043565452" sldId="273"/>
        </pc:sldMkLst>
        <pc:spChg chg="mod">
          <ac:chgData name="Jodi Killackey" userId="S::jodi.killackey@mu.ie::13a5517b-d730-4492-97cb-eaf76759f0e6" providerId="AD" clId="Web-{A01A3998-574A-D278-A078-874EC1C3EDD8}" dt="2020-08-24T15:19:57.230" v="15" actId="20577"/>
          <ac:spMkLst>
            <pc:docMk/>
            <pc:sldMk cId="1043565452" sldId="273"/>
            <ac:spMk id="7" creationId="{00000000-0000-0000-0000-000000000000}"/>
          </ac:spMkLst>
        </pc:spChg>
      </pc:sldChg>
      <pc:sldChg chg="modSp">
        <pc:chgData name="Jodi Killackey" userId="S::jodi.killackey@mu.ie::13a5517b-d730-4492-97cb-eaf76759f0e6" providerId="AD" clId="Web-{A01A3998-574A-D278-A078-874EC1C3EDD8}" dt="2020-08-24T15:20:50.076" v="92" actId="20577"/>
        <pc:sldMkLst>
          <pc:docMk/>
          <pc:sldMk cId="2007564016" sldId="275"/>
        </pc:sldMkLst>
        <pc:spChg chg="mod">
          <ac:chgData name="Jodi Killackey" userId="S::jodi.killackey@mu.ie::13a5517b-d730-4492-97cb-eaf76759f0e6" providerId="AD" clId="Web-{A01A3998-574A-D278-A078-874EC1C3EDD8}" dt="2020-08-24T15:20:50.076" v="92" actId="20577"/>
          <ac:spMkLst>
            <pc:docMk/>
            <pc:sldMk cId="2007564016" sldId="275"/>
            <ac:spMk id="7" creationId="{00000000-0000-0000-0000-000000000000}"/>
          </ac:spMkLst>
        </pc:spChg>
      </pc:sldChg>
      <pc:sldChg chg="modSp">
        <pc:chgData name="Jodi Killackey" userId="S::jodi.killackey@mu.ie::13a5517b-d730-4492-97cb-eaf76759f0e6" providerId="AD" clId="Web-{A01A3998-574A-D278-A078-874EC1C3EDD8}" dt="2020-08-24T15:23:32.580" v="231" actId="20577"/>
        <pc:sldMkLst>
          <pc:docMk/>
          <pc:sldMk cId="936804357" sldId="277"/>
        </pc:sldMkLst>
        <pc:spChg chg="mod">
          <ac:chgData name="Jodi Killackey" userId="S::jodi.killackey@mu.ie::13a5517b-d730-4492-97cb-eaf76759f0e6" providerId="AD" clId="Web-{A01A3998-574A-D278-A078-874EC1C3EDD8}" dt="2020-08-24T15:23:32.580" v="231" actId="20577"/>
          <ac:spMkLst>
            <pc:docMk/>
            <pc:sldMk cId="936804357" sldId="277"/>
            <ac:spMk id="7" creationId="{00000000-0000-0000-0000-000000000000}"/>
          </ac:spMkLst>
        </pc:spChg>
      </pc:sldChg>
      <pc:sldChg chg="addSp delSp modSp mod setBg">
        <pc:chgData name="Jodi Killackey" userId="S::jodi.killackey@mu.ie::13a5517b-d730-4492-97cb-eaf76759f0e6" providerId="AD" clId="Web-{A01A3998-574A-D278-A078-874EC1C3EDD8}" dt="2020-08-24T15:26:05.757" v="365" actId="20577"/>
        <pc:sldMkLst>
          <pc:docMk/>
          <pc:sldMk cId="3272199987" sldId="278"/>
        </pc:sldMkLst>
        <pc:spChg chg="mod">
          <ac:chgData name="Jodi Killackey" userId="S::jodi.killackey@mu.ie::13a5517b-d730-4492-97cb-eaf76759f0e6" providerId="AD" clId="Web-{A01A3998-574A-D278-A078-874EC1C3EDD8}" dt="2020-08-24T15:26:05.757" v="365" actId="20577"/>
          <ac:spMkLst>
            <pc:docMk/>
            <pc:sldMk cId="3272199987" sldId="278"/>
            <ac:spMk id="6" creationId="{00000000-0000-0000-0000-000000000000}"/>
          </ac:spMkLst>
        </pc:spChg>
        <pc:spChg chg="del">
          <ac:chgData name="Jodi Killackey" userId="S::jodi.killackey@mu.ie::13a5517b-d730-4492-97cb-eaf76759f0e6" providerId="AD" clId="Web-{A01A3998-574A-D278-A078-874EC1C3EDD8}" dt="2020-08-24T15:23:57.456" v="233"/>
          <ac:spMkLst>
            <pc:docMk/>
            <pc:sldMk cId="3272199987" sldId="278"/>
            <ac:spMk id="7" creationId="{00000000-0000-0000-0000-000000000000}"/>
          </ac:spMkLst>
        </pc:spChg>
        <pc:spChg chg="add del">
          <ac:chgData name="Jodi Killackey" userId="S::jodi.killackey@mu.ie::13a5517b-d730-4492-97cb-eaf76759f0e6" providerId="AD" clId="Web-{A01A3998-574A-D278-A078-874EC1C3EDD8}" dt="2020-08-24T15:25:23.943" v="251"/>
          <ac:spMkLst>
            <pc:docMk/>
            <pc:sldMk cId="3272199987" sldId="278"/>
            <ac:spMk id="10" creationId="{40E8617D-67B2-43D0-94AA-336337B1EEB8}"/>
          </ac:spMkLst>
        </pc:spChg>
        <pc:spChg chg="add del">
          <ac:chgData name="Jodi Killackey" userId="S::jodi.killackey@mu.ie::13a5517b-d730-4492-97cb-eaf76759f0e6" providerId="AD" clId="Web-{A01A3998-574A-D278-A078-874EC1C3EDD8}" dt="2020-08-24T15:25:23.943" v="251"/>
          <ac:spMkLst>
            <pc:docMk/>
            <pc:sldMk cId="3272199987" sldId="278"/>
            <ac:spMk id="13" creationId="{38468727-63BE-4191-B4A6-C30C82C0E986}"/>
          </ac:spMkLst>
        </pc:spChg>
        <pc:spChg chg="add del">
          <ac:chgData name="Jodi Killackey" userId="S::jodi.killackey@mu.ie::13a5517b-d730-4492-97cb-eaf76759f0e6" providerId="AD" clId="Web-{A01A3998-574A-D278-A078-874EC1C3EDD8}" dt="2020-08-24T15:25:23.943" v="251"/>
          <ac:spMkLst>
            <pc:docMk/>
            <pc:sldMk cId="3272199987" sldId="278"/>
            <ac:spMk id="15" creationId="{9D355BB6-1BB8-4828-B246-CFB31742D7B8}"/>
          </ac:spMkLst>
        </pc:spChg>
        <pc:spChg chg="add del">
          <ac:chgData name="Jodi Killackey" userId="S::jodi.killackey@mu.ie::13a5517b-d730-4492-97cb-eaf76759f0e6" providerId="AD" clId="Web-{A01A3998-574A-D278-A078-874EC1C3EDD8}" dt="2020-08-24T15:25:23.943" v="251"/>
          <ac:spMkLst>
            <pc:docMk/>
            <pc:sldMk cId="3272199987" sldId="278"/>
            <ac:spMk id="17" creationId="{CA52A9B9-B2B3-46F0-9D53-0EFF9905BF8F}"/>
          </ac:spMkLst>
        </pc:spChg>
        <pc:picChg chg="mod ord">
          <ac:chgData name="Jodi Killackey" userId="S::jodi.killackey@mu.ie::13a5517b-d730-4492-97cb-eaf76759f0e6" providerId="AD" clId="Web-{A01A3998-574A-D278-A078-874EC1C3EDD8}" dt="2020-08-24T15:25:23.943" v="251"/>
          <ac:picMkLst>
            <pc:docMk/>
            <pc:sldMk cId="3272199987" sldId="278"/>
            <ac:picMk id="2" creationId="{00000000-0000-0000-0000-000000000000}"/>
          </ac:picMkLst>
        </pc:picChg>
        <pc:picChg chg="add mod ord">
          <ac:chgData name="Jodi Killackey" userId="S::jodi.killackey@mu.ie::13a5517b-d730-4492-97cb-eaf76759f0e6" providerId="AD" clId="Web-{A01A3998-574A-D278-A078-874EC1C3EDD8}" dt="2020-08-24T15:25:29.756" v="252" actId="14100"/>
          <ac:picMkLst>
            <pc:docMk/>
            <pc:sldMk cId="3272199987" sldId="278"/>
            <ac:picMk id="3" creationId="{9A5A6C11-ED8B-4DEB-A35C-21CDEEA086C0}"/>
          </ac:picMkLst>
        </pc:picChg>
      </pc:sldChg>
    </pc:docChg>
  </pc:docChgLst>
  <pc:docChgLst>
    <pc:chgData name="Ben Finnegan" userId="S::ben.finnegan@mu.ie::9d4c0126-2a6f-4522-b328-8388805c2b41" providerId="AD" clId="Web-{A07B16FD-0741-401F-0004-65B4A1B49451}"/>
    <pc:docChg chg="modSld">
      <pc:chgData name="Ben Finnegan" userId="S::ben.finnegan@mu.ie::9d4c0126-2a6f-4522-b328-8388805c2b41" providerId="AD" clId="Web-{A07B16FD-0741-401F-0004-65B4A1B49451}" dt="2020-08-27T10:48:18.533" v="67"/>
      <pc:docMkLst>
        <pc:docMk/>
      </pc:docMkLst>
      <pc:sldChg chg="modSp">
        <pc:chgData name="Ben Finnegan" userId="S::ben.finnegan@mu.ie::9d4c0126-2a6f-4522-b328-8388805c2b41" providerId="AD" clId="Web-{A07B16FD-0741-401F-0004-65B4A1B49451}" dt="2020-08-27T10:48:18.533" v="67"/>
        <pc:sldMkLst>
          <pc:docMk/>
          <pc:sldMk cId="1172426443" sldId="266"/>
        </pc:sldMkLst>
        <pc:spChg chg="mod">
          <ac:chgData name="Ben Finnegan" userId="S::ben.finnegan@mu.ie::9d4c0126-2a6f-4522-b328-8388805c2b41" providerId="AD" clId="Web-{A07B16FD-0741-401F-0004-65B4A1B49451}" dt="2020-08-27T10:45:44.269" v="9" actId="1076"/>
          <ac:spMkLst>
            <pc:docMk/>
            <pc:sldMk cId="1172426443" sldId="266"/>
            <ac:spMk id="5" creationId="{00000000-0000-0000-0000-000000000000}"/>
          </ac:spMkLst>
        </pc:spChg>
        <pc:spChg chg="mod">
          <ac:chgData name="Ben Finnegan" userId="S::ben.finnegan@mu.ie::9d4c0126-2a6f-4522-b328-8388805c2b41" providerId="AD" clId="Web-{A07B16FD-0741-401F-0004-65B4A1B49451}" dt="2020-08-27T10:46:36.815" v="27" actId="20577"/>
          <ac:spMkLst>
            <pc:docMk/>
            <pc:sldMk cId="1172426443" sldId="266"/>
            <ac:spMk id="6" creationId="{00000000-0000-0000-0000-000000000000}"/>
          </ac:spMkLst>
        </pc:spChg>
        <pc:spChg chg="mod">
          <ac:chgData name="Ben Finnegan" userId="S::ben.finnegan@mu.ie::9d4c0126-2a6f-4522-b328-8388805c2b41" providerId="AD" clId="Web-{A07B16FD-0741-401F-0004-65B4A1B49451}" dt="2020-08-27T10:48:18.533" v="67"/>
          <ac:spMkLst>
            <pc:docMk/>
            <pc:sldMk cId="1172426443" sldId="266"/>
            <ac:spMk id="13" creationId="{00000000-0000-0000-0000-000000000000}"/>
          </ac:spMkLst>
        </pc:spChg>
        <pc:spChg chg="mod">
          <ac:chgData name="Ben Finnegan" userId="S::ben.finnegan@mu.ie::9d4c0126-2a6f-4522-b328-8388805c2b41" providerId="AD" clId="Web-{A07B16FD-0741-401F-0004-65B4A1B49451}" dt="2020-08-27T10:48:15.845" v="66"/>
          <ac:spMkLst>
            <pc:docMk/>
            <pc:sldMk cId="1172426443" sldId="266"/>
            <ac:spMk id="14" creationId="{00000000-0000-0000-0000-000000000000}"/>
          </ac:spMkLst>
        </pc:spChg>
        <pc:picChg chg="mod">
          <ac:chgData name="Ben Finnegan" userId="S::ben.finnegan@mu.ie::9d4c0126-2a6f-4522-b328-8388805c2b41" providerId="AD" clId="Web-{A07B16FD-0741-401F-0004-65B4A1B49451}" dt="2020-08-27T10:45:46.847" v="13" actId="1076"/>
          <ac:picMkLst>
            <pc:docMk/>
            <pc:sldMk cId="1172426443" sldId="266"/>
            <ac:picMk id="3" creationId="{77F53B2D-8365-42FE-BA75-73AFCE1A2DBC}"/>
          </ac:picMkLst>
        </pc:picChg>
        <pc:picChg chg="mod">
          <ac:chgData name="Ben Finnegan" userId="S::ben.finnegan@mu.ie::9d4c0126-2a6f-4522-b328-8388805c2b41" providerId="AD" clId="Web-{A07B16FD-0741-401F-0004-65B4A1B49451}" dt="2020-08-27T10:45:51.081" v="14" actId="14100"/>
          <ac:picMkLst>
            <pc:docMk/>
            <pc:sldMk cId="1172426443" sldId="266"/>
            <ac:picMk id="4" creationId="{00000000-0000-0000-0000-000000000000}"/>
          </ac:picMkLst>
        </pc:picChg>
        <pc:picChg chg="mod">
          <ac:chgData name="Ben Finnegan" userId="S::ben.finnegan@mu.ie::9d4c0126-2a6f-4522-b328-8388805c2b41" providerId="AD" clId="Web-{A07B16FD-0741-401F-0004-65B4A1B49451}" dt="2020-08-27T10:45:44.269" v="10" actId="1076"/>
          <ac:picMkLst>
            <pc:docMk/>
            <pc:sldMk cId="1172426443" sldId="266"/>
            <ac:picMk id="9" creationId="{00000000-0000-0000-0000-000000000000}"/>
          </ac:picMkLst>
        </pc:picChg>
        <pc:picChg chg="mod">
          <ac:chgData name="Ben Finnegan" userId="S::ben.finnegan@mu.ie::9d4c0126-2a6f-4522-b328-8388805c2b41" providerId="AD" clId="Web-{A07B16FD-0741-401F-0004-65B4A1B49451}" dt="2020-08-27T10:45:44.284" v="11" actId="1076"/>
          <ac:picMkLst>
            <pc:docMk/>
            <pc:sldMk cId="1172426443" sldId="266"/>
            <ac:picMk id="10" creationId="{00000000-0000-0000-0000-000000000000}"/>
          </ac:picMkLst>
        </pc:picChg>
        <pc:picChg chg="mod">
          <ac:chgData name="Ben Finnegan" userId="S::ben.finnegan@mu.ie::9d4c0126-2a6f-4522-b328-8388805c2b41" providerId="AD" clId="Web-{A07B16FD-0741-401F-0004-65B4A1B49451}" dt="2020-08-27T10:45:44.284" v="12" actId="1076"/>
          <ac:picMkLst>
            <pc:docMk/>
            <pc:sldMk cId="1172426443" sldId="266"/>
            <ac:picMk id="11" creationId="{00000000-0000-0000-0000-000000000000}"/>
          </ac:picMkLst>
        </pc:picChg>
      </pc:sldChg>
      <pc:sldChg chg="modSp">
        <pc:chgData name="Ben Finnegan" userId="S::ben.finnegan@mu.ie::9d4c0126-2a6f-4522-b328-8388805c2b41" providerId="AD" clId="Web-{A07B16FD-0741-401F-0004-65B4A1B49451}" dt="2020-08-27T10:46:11.690" v="15"/>
        <pc:sldMkLst>
          <pc:docMk/>
          <pc:sldMk cId="22730728" sldId="267"/>
        </pc:sldMkLst>
        <pc:spChg chg="mod">
          <ac:chgData name="Ben Finnegan" userId="S::ben.finnegan@mu.ie::9d4c0126-2a6f-4522-b328-8388805c2b41" providerId="AD" clId="Web-{A07B16FD-0741-401F-0004-65B4A1B49451}" dt="2020-08-27T10:46:11.690" v="15"/>
          <ac:spMkLst>
            <pc:docMk/>
            <pc:sldMk cId="22730728" sldId="267"/>
            <ac:spMk id="6" creationId="{00000000-0000-0000-0000-000000000000}"/>
          </ac:spMkLst>
        </pc:spChg>
      </pc:sldChg>
      <pc:sldChg chg="modSp">
        <pc:chgData name="Ben Finnegan" userId="S::ben.finnegan@mu.ie::9d4c0126-2a6f-4522-b328-8388805c2b41" providerId="AD" clId="Web-{A07B16FD-0741-401F-0004-65B4A1B49451}" dt="2020-08-27T10:46:44.393" v="30"/>
        <pc:sldMkLst>
          <pc:docMk/>
          <pc:sldMk cId="128646085" sldId="268"/>
        </pc:sldMkLst>
        <pc:spChg chg="mod">
          <ac:chgData name="Ben Finnegan" userId="S::ben.finnegan@mu.ie::9d4c0126-2a6f-4522-b328-8388805c2b41" providerId="AD" clId="Web-{A07B16FD-0741-401F-0004-65B4A1B49451}" dt="2020-08-27T10:46:44.393" v="30"/>
          <ac:spMkLst>
            <pc:docMk/>
            <pc:sldMk cId="128646085" sldId="268"/>
            <ac:spMk id="6" creationId="{00000000-0000-0000-0000-000000000000}"/>
          </ac:spMkLst>
        </pc:spChg>
        <pc:picChg chg="mod">
          <ac:chgData name="Ben Finnegan" userId="S::ben.finnegan@mu.ie::9d4c0126-2a6f-4522-b328-8388805c2b41" providerId="AD" clId="Web-{A07B16FD-0741-401F-0004-65B4A1B49451}" dt="2020-08-27T10:45:05.769" v="3" actId="1076"/>
          <ac:picMkLst>
            <pc:docMk/>
            <pc:sldMk cId="128646085" sldId="268"/>
            <ac:picMk id="2" creationId="{00000000-0000-0000-0000-000000000000}"/>
          </ac:picMkLst>
        </pc:picChg>
        <pc:picChg chg="mod">
          <ac:chgData name="Ben Finnegan" userId="S::ben.finnegan@mu.ie::9d4c0126-2a6f-4522-b328-8388805c2b41" providerId="AD" clId="Web-{A07B16FD-0741-401F-0004-65B4A1B49451}" dt="2020-08-27T10:44:59.847" v="2" actId="1076"/>
          <ac:picMkLst>
            <pc:docMk/>
            <pc:sldMk cId="128646085" sldId="268"/>
            <ac:picMk id="3" creationId="{646E23A3-DC27-482D-873A-67544D37768D}"/>
          </ac:picMkLst>
        </pc:picChg>
      </pc:sldChg>
      <pc:sldChg chg="modSp">
        <pc:chgData name="Ben Finnegan" userId="S::ben.finnegan@mu.ie::9d4c0126-2a6f-4522-b328-8388805c2b41" providerId="AD" clId="Web-{A07B16FD-0741-401F-0004-65B4A1B49451}" dt="2020-08-27T10:47:14.283" v="35" actId="20577"/>
        <pc:sldMkLst>
          <pc:docMk/>
          <pc:sldMk cId="79260025" sldId="269"/>
        </pc:sldMkLst>
        <pc:spChg chg="mod">
          <ac:chgData name="Ben Finnegan" userId="S::ben.finnegan@mu.ie::9d4c0126-2a6f-4522-b328-8388805c2b41" providerId="AD" clId="Web-{A07B16FD-0741-401F-0004-65B4A1B49451}" dt="2020-08-27T10:47:14.283" v="35" actId="20577"/>
          <ac:spMkLst>
            <pc:docMk/>
            <pc:sldMk cId="79260025" sldId="269"/>
            <ac:spMk id="6" creationId="{00000000-0000-0000-0000-000000000000}"/>
          </ac:spMkLst>
        </pc:spChg>
        <pc:picChg chg="mod">
          <ac:chgData name="Ben Finnegan" userId="S::ben.finnegan@mu.ie::9d4c0126-2a6f-4522-b328-8388805c2b41" providerId="AD" clId="Web-{A07B16FD-0741-401F-0004-65B4A1B49451}" dt="2020-08-27T10:46:53.315" v="32" actId="1076"/>
          <ac:picMkLst>
            <pc:docMk/>
            <pc:sldMk cId="79260025" sldId="269"/>
            <ac:picMk id="2" creationId="{00000000-0000-0000-0000-000000000000}"/>
          </ac:picMkLst>
        </pc:picChg>
      </pc:sldChg>
      <pc:sldChg chg="modSp">
        <pc:chgData name="Ben Finnegan" userId="S::ben.finnegan@mu.ie::9d4c0126-2a6f-4522-b328-8388805c2b41" providerId="AD" clId="Web-{A07B16FD-0741-401F-0004-65B4A1B49451}" dt="2020-08-27T10:47:27.783" v="40" actId="20577"/>
        <pc:sldMkLst>
          <pc:docMk/>
          <pc:sldMk cId="2515719467" sldId="270"/>
        </pc:sldMkLst>
        <pc:spChg chg="mod">
          <ac:chgData name="Ben Finnegan" userId="S::ben.finnegan@mu.ie::9d4c0126-2a6f-4522-b328-8388805c2b41" providerId="AD" clId="Web-{A07B16FD-0741-401F-0004-65B4A1B49451}" dt="2020-08-27T10:47:27.783" v="40" actId="20577"/>
          <ac:spMkLst>
            <pc:docMk/>
            <pc:sldMk cId="2515719467" sldId="270"/>
            <ac:spMk id="6" creationId="{00000000-0000-0000-0000-000000000000}"/>
          </ac:spMkLst>
        </pc:spChg>
      </pc:sldChg>
      <pc:sldChg chg="modSp">
        <pc:chgData name="Ben Finnegan" userId="S::ben.finnegan@mu.ie::9d4c0126-2a6f-4522-b328-8388805c2b41" providerId="AD" clId="Web-{A07B16FD-0741-401F-0004-65B4A1B49451}" dt="2020-08-27T10:47:42.127" v="50" actId="20577"/>
        <pc:sldMkLst>
          <pc:docMk/>
          <pc:sldMk cId="1149127078" sldId="272"/>
        </pc:sldMkLst>
        <pc:spChg chg="mod">
          <ac:chgData name="Ben Finnegan" userId="S::ben.finnegan@mu.ie::9d4c0126-2a6f-4522-b328-8388805c2b41" providerId="AD" clId="Web-{A07B16FD-0741-401F-0004-65B4A1B49451}" dt="2020-08-27T10:47:42.127" v="50" actId="20577"/>
          <ac:spMkLst>
            <pc:docMk/>
            <pc:sldMk cId="1149127078" sldId="272"/>
            <ac:spMk id="6" creationId="{00000000-0000-0000-0000-000000000000}"/>
          </ac:spMkLst>
        </pc:spChg>
      </pc:sldChg>
      <pc:sldChg chg="modSp">
        <pc:chgData name="Ben Finnegan" userId="S::ben.finnegan@mu.ie::9d4c0126-2a6f-4522-b328-8388805c2b41" providerId="AD" clId="Web-{A07B16FD-0741-401F-0004-65B4A1B49451}" dt="2020-08-27T10:47:33.455" v="45" actId="20577"/>
        <pc:sldMkLst>
          <pc:docMk/>
          <pc:sldMk cId="1043565452" sldId="273"/>
        </pc:sldMkLst>
        <pc:spChg chg="mod">
          <ac:chgData name="Ben Finnegan" userId="S::ben.finnegan@mu.ie::9d4c0126-2a6f-4522-b328-8388805c2b41" providerId="AD" clId="Web-{A07B16FD-0741-401F-0004-65B4A1B49451}" dt="2020-08-27T10:47:33.455" v="45" actId="20577"/>
          <ac:spMkLst>
            <pc:docMk/>
            <pc:sldMk cId="1043565452" sldId="273"/>
            <ac:spMk id="6" creationId="{00000000-0000-0000-0000-000000000000}"/>
          </ac:spMkLst>
        </pc:spChg>
      </pc:sldChg>
      <pc:sldChg chg="modSp">
        <pc:chgData name="Ben Finnegan" userId="S::ben.finnegan@mu.ie::9d4c0126-2a6f-4522-b328-8388805c2b41" providerId="AD" clId="Web-{A07B16FD-0741-401F-0004-65B4A1B49451}" dt="2020-08-27T10:47:48.658" v="55" actId="20577"/>
        <pc:sldMkLst>
          <pc:docMk/>
          <pc:sldMk cId="2007564016" sldId="275"/>
        </pc:sldMkLst>
        <pc:spChg chg="mod">
          <ac:chgData name="Ben Finnegan" userId="S::ben.finnegan@mu.ie::9d4c0126-2a6f-4522-b328-8388805c2b41" providerId="AD" clId="Web-{A07B16FD-0741-401F-0004-65B4A1B49451}" dt="2020-08-27T10:47:48.658" v="55" actId="20577"/>
          <ac:spMkLst>
            <pc:docMk/>
            <pc:sldMk cId="2007564016" sldId="275"/>
            <ac:spMk id="6" creationId="{00000000-0000-0000-0000-000000000000}"/>
          </ac:spMkLst>
        </pc:spChg>
      </pc:sldChg>
      <pc:sldChg chg="modSp">
        <pc:chgData name="Ben Finnegan" userId="S::ben.finnegan@mu.ie::9d4c0126-2a6f-4522-b328-8388805c2b41" providerId="AD" clId="Web-{A07B16FD-0741-401F-0004-65B4A1B49451}" dt="2020-08-27T10:47:53.877" v="60" actId="20577"/>
        <pc:sldMkLst>
          <pc:docMk/>
          <pc:sldMk cId="2658116339" sldId="276"/>
        </pc:sldMkLst>
        <pc:spChg chg="mod">
          <ac:chgData name="Ben Finnegan" userId="S::ben.finnegan@mu.ie::9d4c0126-2a6f-4522-b328-8388805c2b41" providerId="AD" clId="Web-{A07B16FD-0741-401F-0004-65B4A1B49451}" dt="2020-08-27T10:47:53.877" v="60" actId="20577"/>
          <ac:spMkLst>
            <pc:docMk/>
            <pc:sldMk cId="2658116339" sldId="276"/>
            <ac:spMk id="6" creationId="{00000000-0000-0000-0000-000000000000}"/>
          </ac:spMkLst>
        </pc:spChg>
      </pc:sldChg>
      <pc:sldChg chg="modSp">
        <pc:chgData name="Ben Finnegan" userId="S::ben.finnegan@mu.ie::9d4c0126-2a6f-4522-b328-8388805c2b41" providerId="AD" clId="Web-{A07B16FD-0741-401F-0004-65B4A1B49451}" dt="2020-08-27T10:48:00.705" v="65" actId="20577"/>
        <pc:sldMkLst>
          <pc:docMk/>
          <pc:sldMk cId="3272199987" sldId="278"/>
        </pc:sldMkLst>
        <pc:spChg chg="mod">
          <ac:chgData name="Ben Finnegan" userId="S::ben.finnegan@mu.ie::9d4c0126-2a6f-4522-b328-8388805c2b41" providerId="AD" clId="Web-{A07B16FD-0741-401F-0004-65B4A1B49451}" dt="2020-08-27T10:48:00.705" v="65" actId="20577"/>
          <ac:spMkLst>
            <pc:docMk/>
            <pc:sldMk cId="3272199987" sldId="278"/>
            <ac:spMk id="6" creationId="{00000000-0000-0000-0000-000000000000}"/>
          </ac:spMkLst>
        </pc:spChg>
      </pc:sldChg>
    </pc:docChg>
  </pc:docChgLst>
  <pc:docChgLst>
    <pc:chgData name="Jodi Killackey" userId="S::jodi.killackey@mu.ie::13a5517b-d730-4492-97cb-eaf76759f0e6" providerId="AD" clId="Web-{6468F7AB-BA22-4E45-AF9D-EF13E1F5AF1D}"/>
    <pc:docChg chg="modSld">
      <pc:chgData name="Jodi Killackey" userId="S::jodi.killackey@mu.ie::13a5517b-d730-4492-97cb-eaf76759f0e6" providerId="AD" clId="Web-{6468F7AB-BA22-4E45-AF9D-EF13E1F5AF1D}" dt="2020-08-25T16:06:17.056" v="1" actId="20577"/>
      <pc:docMkLst>
        <pc:docMk/>
      </pc:docMkLst>
      <pc:sldChg chg="modSp">
        <pc:chgData name="Jodi Killackey" userId="S::jodi.killackey@mu.ie::13a5517b-d730-4492-97cb-eaf76759f0e6" providerId="AD" clId="Web-{6468F7AB-BA22-4E45-AF9D-EF13E1F5AF1D}" dt="2020-08-25T16:06:17.056" v="0" actId="20577"/>
        <pc:sldMkLst>
          <pc:docMk/>
          <pc:sldMk cId="128646085" sldId="268"/>
        </pc:sldMkLst>
        <pc:spChg chg="mod">
          <ac:chgData name="Jodi Killackey" userId="S::jodi.killackey@mu.ie::13a5517b-d730-4492-97cb-eaf76759f0e6" providerId="AD" clId="Web-{6468F7AB-BA22-4E45-AF9D-EF13E1F5AF1D}" dt="2020-08-25T16:06:17.056" v="0" actId="20577"/>
          <ac:spMkLst>
            <pc:docMk/>
            <pc:sldMk cId="128646085" sldId="268"/>
            <ac:spMk id="7" creationId="{00000000-0000-0000-0000-000000000000}"/>
          </ac:spMkLst>
        </pc:spChg>
      </pc:sldChg>
    </pc:docChg>
  </pc:docChgLst>
  <pc:docChgLst>
    <pc:chgData name="Jodi Killackey" userId="S::jodi.killackey@mu.ie::13a5517b-d730-4492-97cb-eaf76759f0e6" providerId="AD" clId="Web-{3A2BC0F4-0A23-80A7-EB0C-9F74F4C447E8}"/>
    <pc:docChg chg="modSld">
      <pc:chgData name="Jodi Killackey" userId="S::jodi.killackey@mu.ie::13a5517b-d730-4492-97cb-eaf76759f0e6" providerId="AD" clId="Web-{3A2BC0F4-0A23-80A7-EB0C-9F74F4C447E8}" dt="2022-01-13T15:34:13.549" v="12" actId="20577"/>
      <pc:docMkLst>
        <pc:docMk/>
      </pc:docMkLst>
      <pc:sldChg chg="modSp">
        <pc:chgData name="Jodi Killackey" userId="S::jodi.killackey@mu.ie::13a5517b-d730-4492-97cb-eaf76759f0e6" providerId="AD" clId="Web-{3A2BC0F4-0A23-80A7-EB0C-9F74F4C447E8}" dt="2022-01-13T15:34:13.549" v="12" actId="20577"/>
        <pc:sldMkLst>
          <pc:docMk/>
          <pc:sldMk cId="22730728" sldId="267"/>
        </pc:sldMkLst>
        <pc:spChg chg="mod">
          <ac:chgData name="Jodi Killackey" userId="S::jodi.killackey@mu.ie::13a5517b-d730-4492-97cb-eaf76759f0e6" providerId="AD" clId="Web-{3A2BC0F4-0A23-80A7-EB0C-9F74F4C447E8}" dt="2022-01-13T15:34:13.549" v="12" actId="20577"/>
          <ac:spMkLst>
            <pc:docMk/>
            <pc:sldMk cId="22730728" sldId="267"/>
            <ac:spMk id="7" creationId="{00000000-0000-0000-0000-000000000000}"/>
          </ac:spMkLst>
        </pc:spChg>
      </pc:sldChg>
    </pc:docChg>
  </pc:docChgLst>
  <pc:docChgLst>
    <pc:chgData name="Jodi Killackey" userId="S::jodi.killackey@mu.ie::13a5517b-d730-4492-97cb-eaf76759f0e6" providerId="AD" clId="Web-{932A1BD3-49FA-45D2-9B85-40532BEE3317}"/>
    <pc:docChg chg="modSld sldOrd">
      <pc:chgData name="Jodi Killackey" userId="S::jodi.killackey@mu.ie::13a5517b-d730-4492-97cb-eaf76759f0e6" providerId="AD" clId="Web-{932A1BD3-49FA-45D2-9B85-40532BEE3317}" dt="2020-08-24T16:06:40.686" v="24" actId="20577"/>
      <pc:docMkLst>
        <pc:docMk/>
      </pc:docMkLst>
      <pc:sldChg chg="ord">
        <pc:chgData name="Jodi Killackey" userId="S::jodi.killackey@mu.ie::13a5517b-d730-4492-97cb-eaf76759f0e6" providerId="AD" clId="Web-{932A1BD3-49FA-45D2-9B85-40532BEE3317}" dt="2020-08-24T16:06:00.527" v="0"/>
        <pc:sldMkLst>
          <pc:docMk/>
          <pc:sldMk cId="1268395300" sldId="274"/>
        </pc:sldMkLst>
      </pc:sldChg>
      <pc:sldChg chg="modSp">
        <pc:chgData name="Jodi Killackey" userId="S::jodi.killackey@mu.ie::13a5517b-d730-4492-97cb-eaf76759f0e6" providerId="AD" clId="Web-{932A1BD3-49FA-45D2-9B85-40532BEE3317}" dt="2020-08-24T16:06:40.686" v="23" actId="20577"/>
        <pc:sldMkLst>
          <pc:docMk/>
          <pc:sldMk cId="2658116339" sldId="276"/>
        </pc:sldMkLst>
        <pc:spChg chg="mod">
          <ac:chgData name="Jodi Killackey" userId="S::jodi.killackey@mu.ie::13a5517b-d730-4492-97cb-eaf76759f0e6" providerId="AD" clId="Web-{932A1BD3-49FA-45D2-9B85-40532BEE3317}" dt="2020-08-24T16:06:40.686" v="23" actId="20577"/>
          <ac:spMkLst>
            <pc:docMk/>
            <pc:sldMk cId="2658116339" sldId="276"/>
            <ac:spMk id="7" creationId="{00000000-0000-0000-0000-000000000000}"/>
          </ac:spMkLst>
        </pc:spChg>
      </pc:sldChg>
    </pc:docChg>
  </pc:docChgLst>
  <pc:docChgLst>
    <pc:chgData name="Jodi Killackey" userId="S::jodi.killackey@mu.ie::13a5517b-d730-4492-97cb-eaf76759f0e6" providerId="AD" clId="Web-{991B2464-2446-4C59-B190-5DB3F217B94A}"/>
    <pc:docChg chg="addSld modSld">
      <pc:chgData name="Jodi Killackey" userId="S::jodi.killackey@mu.ie::13a5517b-d730-4492-97cb-eaf76759f0e6" providerId="AD" clId="Web-{991B2464-2446-4C59-B190-5DB3F217B94A}" dt="2022-01-14T09:24:46.755" v="264" actId="20577"/>
      <pc:docMkLst>
        <pc:docMk/>
      </pc:docMkLst>
      <pc:sldChg chg="addSp delSp modSp mod modClrScheme chgLayout">
        <pc:chgData name="Jodi Killackey" userId="S::jodi.killackey@mu.ie::13a5517b-d730-4492-97cb-eaf76759f0e6" providerId="AD" clId="Web-{991B2464-2446-4C59-B190-5DB3F217B94A}" dt="2022-01-14T09:19:26.592" v="185" actId="14100"/>
        <pc:sldMkLst>
          <pc:docMk/>
          <pc:sldMk cId="936804357" sldId="277"/>
        </pc:sldMkLst>
        <pc:spChg chg="add del mod ord">
          <ac:chgData name="Jodi Killackey" userId="S::jodi.killackey@mu.ie::13a5517b-d730-4492-97cb-eaf76759f0e6" providerId="AD" clId="Web-{991B2464-2446-4C59-B190-5DB3F217B94A}" dt="2022-01-14T09:09:47.690" v="40"/>
          <ac:spMkLst>
            <pc:docMk/>
            <pc:sldMk cId="936804357" sldId="277"/>
            <ac:spMk id="3" creationId="{F4C28D7E-B70F-48F2-8BCA-751698B83F1D}"/>
          </ac:spMkLst>
        </pc:spChg>
        <pc:spChg chg="mod ord">
          <ac:chgData name="Jodi Killackey" userId="S::jodi.killackey@mu.ie::13a5517b-d730-4492-97cb-eaf76759f0e6" providerId="AD" clId="Web-{991B2464-2446-4C59-B190-5DB3F217B94A}" dt="2022-01-14T09:18:50.732" v="181" actId="1076"/>
          <ac:spMkLst>
            <pc:docMk/>
            <pc:sldMk cId="936804357" sldId="277"/>
            <ac:spMk id="6" creationId="{00000000-0000-0000-0000-000000000000}"/>
          </ac:spMkLst>
        </pc:spChg>
        <pc:spChg chg="mod ord">
          <ac:chgData name="Jodi Killackey" userId="S::jodi.killackey@mu.ie::13a5517b-d730-4492-97cb-eaf76759f0e6" providerId="AD" clId="Web-{991B2464-2446-4C59-B190-5DB3F217B94A}" dt="2022-01-14T09:17:37.074" v="149" actId="1076"/>
          <ac:spMkLst>
            <pc:docMk/>
            <pc:sldMk cId="936804357" sldId="277"/>
            <ac:spMk id="7" creationId="{00000000-0000-0000-0000-000000000000}"/>
          </ac:spMkLst>
        </pc:spChg>
        <pc:picChg chg="mod">
          <ac:chgData name="Jodi Killackey" userId="S::jodi.killackey@mu.ie::13a5517b-d730-4492-97cb-eaf76759f0e6" providerId="AD" clId="Web-{991B2464-2446-4C59-B190-5DB3F217B94A}" dt="2022-01-14T09:19:26.592" v="185" actId="14100"/>
          <ac:picMkLst>
            <pc:docMk/>
            <pc:sldMk cId="936804357" sldId="277"/>
            <ac:picMk id="2" creationId="{00000000-0000-0000-0000-000000000000}"/>
          </ac:picMkLst>
        </pc:picChg>
        <pc:picChg chg="del">
          <ac:chgData name="Jodi Killackey" userId="S::jodi.killackey@mu.ie::13a5517b-d730-4492-97cb-eaf76759f0e6" providerId="AD" clId="Web-{991B2464-2446-4C59-B190-5DB3F217B94A}" dt="2022-01-14T09:06:28.796" v="2"/>
          <ac:picMkLst>
            <pc:docMk/>
            <pc:sldMk cId="936804357" sldId="277"/>
            <ac:picMk id="6146" creationId="{00000000-0000-0000-0000-000000000000}"/>
          </ac:picMkLst>
        </pc:picChg>
      </pc:sldChg>
      <pc:sldChg chg="modSp">
        <pc:chgData name="Jodi Killackey" userId="S::jodi.killackey@mu.ie::13a5517b-d730-4492-97cb-eaf76759f0e6" providerId="AD" clId="Web-{991B2464-2446-4C59-B190-5DB3F217B94A}" dt="2022-01-14T09:21:28.595" v="207" actId="20577"/>
        <pc:sldMkLst>
          <pc:docMk/>
          <pc:sldMk cId="3272199987" sldId="278"/>
        </pc:sldMkLst>
        <pc:spChg chg="mod">
          <ac:chgData name="Jodi Killackey" userId="S::jodi.killackey@mu.ie::13a5517b-d730-4492-97cb-eaf76759f0e6" providerId="AD" clId="Web-{991B2464-2446-4C59-B190-5DB3F217B94A}" dt="2022-01-14T09:21:28.595" v="207" actId="20577"/>
          <ac:spMkLst>
            <pc:docMk/>
            <pc:sldMk cId="3272199987" sldId="278"/>
            <ac:spMk id="4" creationId="{A281B3B5-25C0-4239-8105-78A3AD93252F}"/>
          </ac:spMkLst>
        </pc:spChg>
      </pc:sldChg>
      <pc:sldChg chg="modSp">
        <pc:chgData name="Jodi Killackey" userId="S::jodi.killackey@mu.ie::13a5517b-d730-4492-97cb-eaf76759f0e6" providerId="AD" clId="Web-{991B2464-2446-4C59-B190-5DB3F217B94A}" dt="2022-01-14T09:19:58.983" v="206" actId="20577"/>
        <pc:sldMkLst>
          <pc:docMk/>
          <pc:sldMk cId="1230508481" sldId="280"/>
        </pc:sldMkLst>
        <pc:graphicFrameChg chg="modGraphic">
          <ac:chgData name="Jodi Killackey" userId="S::jodi.killackey@mu.ie::13a5517b-d730-4492-97cb-eaf76759f0e6" providerId="AD" clId="Web-{991B2464-2446-4C59-B190-5DB3F217B94A}" dt="2022-01-14T09:19:58.983" v="206" actId="20577"/>
          <ac:graphicFrameMkLst>
            <pc:docMk/>
            <pc:sldMk cId="1230508481" sldId="280"/>
            <ac:graphicFrameMk id="5" creationId="{00000000-0000-0000-0000-000000000000}"/>
          </ac:graphicFrameMkLst>
        </pc:graphicFrameChg>
      </pc:sldChg>
      <pc:sldChg chg="modSp add replId">
        <pc:chgData name="Jodi Killackey" userId="S::jodi.killackey@mu.ie::13a5517b-d730-4492-97cb-eaf76759f0e6" providerId="AD" clId="Web-{991B2464-2446-4C59-B190-5DB3F217B94A}" dt="2022-01-14T09:24:46.755" v="264" actId="20577"/>
        <pc:sldMkLst>
          <pc:docMk/>
          <pc:sldMk cId="2149036606" sldId="287"/>
        </pc:sldMkLst>
        <pc:spChg chg="mod">
          <ac:chgData name="Jodi Killackey" userId="S::jodi.killackey@mu.ie::13a5517b-d730-4492-97cb-eaf76759f0e6" providerId="AD" clId="Web-{991B2464-2446-4C59-B190-5DB3F217B94A}" dt="2022-01-14T09:24:46.755" v="264" actId="20577"/>
          <ac:spMkLst>
            <pc:docMk/>
            <pc:sldMk cId="2149036606" sldId="287"/>
            <ac:spMk id="7" creationId="{00000000-0000-0000-0000-000000000000}"/>
          </ac:spMkLst>
        </pc:spChg>
        <pc:picChg chg="mod">
          <ac:chgData name="Jodi Killackey" userId="S::jodi.killackey@mu.ie::13a5517b-d730-4492-97cb-eaf76759f0e6" providerId="AD" clId="Web-{991B2464-2446-4C59-B190-5DB3F217B94A}" dt="2022-01-14T09:22:02.767" v="219" actId="1076"/>
          <ac:picMkLst>
            <pc:docMk/>
            <pc:sldMk cId="2149036606" sldId="287"/>
            <ac:picMk id="6146" creationId="{00000000-0000-0000-0000-000000000000}"/>
          </ac:picMkLst>
        </pc:picChg>
      </pc:sldChg>
      <pc:sldChg chg="modSp add replId">
        <pc:chgData name="Jodi Killackey" userId="S::jodi.killackey@mu.ie::13a5517b-d730-4492-97cb-eaf76759f0e6" providerId="AD" clId="Web-{991B2464-2446-4C59-B190-5DB3F217B94A}" dt="2022-01-14T09:16:58.777" v="146" actId="20577"/>
        <pc:sldMkLst>
          <pc:docMk/>
          <pc:sldMk cId="1162122693" sldId="288"/>
        </pc:sldMkLst>
        <pc:spChg chg="mod">
          <ac:chgData name="Jodi Killackey" userId="S::jodi.killackey@mu.ie::13a5517b-d730-4492-97cb-eaf76759f0e6" providerId="AD" clId="Web-{991B2464-2446-4C59-B190-5DB3F217B94A}" dt="2022-01-14T09:16:58.777" v="146" actId="20577"/>
          <ac:spMkLst>
            <pc:docMk/>
            <pc:sldMk cId="1162122693" sldId="288"/>
            <ac:spMk id="7" creationId="{00000000-0000-0000-0000-000000000000}"/>
          </ac:spMkLst>
        </pc:spChg>
      </pc:sldChg>
    </pc:docChg>
  </pc:docChgLst>
  <pc:docChgLst>
    <pc:chgData name="Jodi Killackey" userId="S::jodi.killackey@mu.ie::13a5517b-d730-4492-97cb-eaf76759f0e6" providerId="AD" clId="Web-{50F023C4-95B7-4DBC-9F7C-E8B875E5DFF6}"/>
    <pc:docChg chg="addSld modSld">
      <pc:chgData name="Jodi Killackey" userId="S::jodi.killackey@mu.ie::13a5517b-d730-4492-97cb-eaf76759f0e6" providerId="AD" clId="Web-{50F023C4-95B7-4DBC-9F7C-E8B875E5DFF6}" dt="2022-01-19T12:54:02.179" v="109" actId="20577"/>
      <pc:docMkLst>
        <pc:docMk/>
      </pc:docMkLst>
      <pc:sldChg chg="modSp">
        <pc:chgData name="Jodi Killackey" userId="S::jodi.killackey@mu.ie::13a5517b-d730-4492-97cb-eaf76759f0e6" providerId="AD" clId="Web-{50F023C4-95B7-4DBC-9F7C-E8B875E5DFF6}" dt="2022-01-19T12:45:39.230" v="4" actId="1076"/>
        <pc:sldMkLst>
          <pc:docMk/>
          <pc:sldMk cId="22730728" sldId="267"/>
        </pc:sldMkLst>
        <pc:spChg chg="mod">
          <ac:chgData name="Jodi Killackey" userId="S::jodi.killackey@mu.ie::13a5517b-d730-4492-97cb-eaf76759f0e6" providerId="AD" clId="Web-{50F023C4-95B7-4DBC-9F7C-E8B875E5DFF6}" dt="2022-01-19T12:45:34.668" v="3" actId="20577"/>
          <ac:spMkLst>
            <pc:docMk/>
            <pc:sldMk cId="22730728" sldId="267"/>
            <ac:spMk id="6" creationId="{00000000-0000-0000-0000-000000000000}"/>
          </ac:spMkLst>
        </pc:spChg>
        <pc:picChg chg="mod">
          <ac:chgData name="Jodi Killackey" userId="S::jodi.killackey@mu.ie::13a5517b-d730-4492-97cb-eaf76759f0e6" providerId="AD" clId="Web-{50F023C4-95B7-4DBC-9F7C-E8B875E5DFF6}" dt="2022-01-19T12:45:39.230" v="4" actId="1076"/>
          <ac:picMkLst>
            <pc:docMk/>
            <pc:sldMk cId="22730728" sldId="267"/>
            <ac:picMk id="3" creationId="{18D6F9AC-3A6A-4A04-B9C8-E5793008F666}"/>
          </ac:picMkLst>
        </pc:picChg>
      </pc:sldChg>
      <pc:sldChg chg="addSp delSp modSp mod modClrScheme chgLayout">
        <pc:chgData name="Jodi Killackey" userId="S::jodi.killackey@mu.ie::13a5517b-d730-4492-97cb-eaf76759f0e6" providerId="AD" clId="Web-{50F023C4-95B7-4DBC-9F7C-E8B875E5DFF6}" dt="2022-01-19T12:50:07.455" v="88" actId="20577"/>
        <pc:sldMkLst>
          <pc:docMk/>
          <pc:sldMk cId="2007564016" sldId="275"/>
        </pc:sldMkLst>
        <pc:spChg chg="add mod ord">
          <ac:chgData name="Jodi Killackey" userId="S::jodi.killackey@mu.ie::13a5517b-d730-4492-97cb-eaf76759f0e6" providerId="AD" clId="Web-{50F023C4-95B7-4DBC-9F7C-E8B875E5DFF6}" dt="2022-01-19T12:48:43.750" v="65"/>
          <ac:spMkLst>
            <pc:docMk/>
            <pc:sldMk cId="2007564016" sldId="275"/>
            <ac:spMk id="4" creationId="{449C85FC-4FB5-47DD-8717-724915233AF6}"/>
          </ac:spMkLst>
        </pc:spChg>
        <pc:spChg chg="mod ord">
          <ac:chgData name="Jodi Killackey" userId="S::jodi.killackey@mu.ie::13a5517b-d730-4492-97cb-eaf76759f0e6" providerId="AD" clId="Web-{50F023C4-95B7-4DBC-9F7C-E8B875E5DFF6}" dt="2022-01-19T12:48:43.750" v="65"/>
          <ac:spMkLst>
            <pc:docMk/>
            <pc:sldMk cId="2007564016" sldId="275"/>
            <ac:spMk id="6" creationId="{00000000-0000-0000-0000-000000000000}"/>
          </ac:spMkLst>
        </pc:spChg>
        <pc:spChg chg="mod ord">
          <ac:chgData name="Jodi Killackey" userId="S::jodi.killackey@mu.ie::13a5517b-d730-4492-97cb-eaf76759f0e6" providerId="AD" clId="Web-{50F023C4-95B7-4DBC-9F7C-E8B875E5DFF6}" dt="2022-01-19T12:50:07.455" v="88" actId="20577"/>
          <ac:spMkLst>
            <pc:docMk/>
            <pc:sldMk cId="2007564016" sldId="275"/>
            <ac:spMk id="7" creationId="{00000000-0000-0000-0000-000000000000}"/>
          </ac:spMkLst>
        </pc:spChg>
        <pc:picChg chg="add mod">
          <ac:chgData name="Jodi Killackey" userId="S::jodi.killackey@mu.ie::13a5517b-d730-4492-97cb-eaf76759f0e6" providerId="AD" clId="Web-{50F023C4-95B7-4DBC-9F7C-E8B875E5DFF6}" dt="2022-01-19T12:49:08.048" v="72" actId="1076"/>
          <ac:picMkLst>
            <pc:docMk/>
            <pc:sldMk cId="2007564016" sldId="275"/>
            <ac:picMk id="3" creationId="{70F0F674-2D7B-44D9-A3B1-71682F89FC3D}"/>
          </ac:picMkLst>
        </pc:picChg>
        <pc:picChg chg="del">
          <ac:chgData name="Jodi Killackey" userId="S::jodi.killackey@mu.ie::13a5517b-d730-4492-97cb-eaf76759f0e6" providerId="AD" clId="Web-{50F023C4-95B7-4DBC-9F7C-E8B875E5DFF6}" dt="2022-01-19T12:48:31.156" v="64"/>
          <ac:picMkLst>
            <pc:docMk/>
            <pc:sldMk cId="2007564016" sldId="275"/>
            <ac:picMk id="2050" creationId="{00000000-0000-0000-0000-000000000000}"/>
          </ac:picMkLst>
        </pc:picChg>
      </pc:sldChg>
      <pc:sldChg chg="modSp">
        <pc:chgData name="Jodi Killackey" userId="S::jodi.killackey@mu.ie::13a5517b-d730-4492-97cb-eaf76759f0e6" providerId="AD" clId="Web-{50F023C4-95B7-4DBC-9F7C-E8B875E5DFF6}" dt="2022-01-19T12:54:02.179" v="109" actId="20577"/>
        <pc:sldMkLst>
          <pc:docMk/>
          <pc:sldMk cId="936804357" sldId="277"/>
        </pc:sldMkLst>
        <pc:spChg chg="mod">
          <ac:chgData name="Jodi Killackey" userId="S::jodi.killackey@mu.ie::13a5517b-d730-4492-97cb-eaf76759f0e6" providerId="AD" clId="Web-{50F023C4-95B7-4DBC-9F7C-E8B875E5DFF6}" dt="2022-01-19T12:54:02.179" v="109" actId="20577"/>
          <ac:spMkLst>
            <pc:docMk/>
            <pc:sldMk cId="936804357" sldId="277"/>
            <ac:spMk id="6" creationId="{00000000-0000-0000-0000-000000000000}"/>
          </ac:spMkLst>
        </pc:spChg>
        <pc:spChg chg="mod">
          <ac:chgData name="Jodi Killackey" userId="S::jodi.killackey@mu.ie::13a5517b-d730-4492-97cb-eaf76759f0e6" providerId="AD" clId="Web-{50F023C4-95B7-4DBC-9F7C-E8B875E5DFF6}" dt="2022-01-19T12:53:41.773" v="92" actId="20577"/>
          <ac:spMkLst>
            <pc:docMk/>
            <pc:sldMk cId="936804357" sldId="277"/>
            <ac:spMk id="7" creationId="{00000000-0000-0000-0000-000000000000}"/>
          </ac:spMkLst>
        </pc:spChg>
      </pc:sldChg>
      <pc:sldChg chg="modSp">
        <pc:chgData name="Jodi Killackey" userId="S::jodi.killackey@mu.ie::13a5517b-d730-4492-97cb-eaf76759f0e6" providerId="AD" clId="Web-{50F023C4-95B7-4DBC-9F7C-E8B875E5DFF6}" dt="2022-01-19T12:45:54.387" v="8"/>
        <pc:sldMkLst>
          <pc:docMk/>
          <pc:sldMk cId="2461925635" sldId="284"/>
        </pc:sldMkLst>
        <pc:graphicFrameChg chg="mod modGraphic">
          <ac:chgData name="Jodi Killackey" userId="S::jodi.killackey@mu.ie::13a5517b-d730-4492-97cb-eaf76759f0e6" providerId="AD" clId="Web-{50F023C4-95B7-4DBC-9F7C-E8B875E5DFF6}" dt="2022-01-19T12:45:54.387" v="8"/>
          <ac:graphicFrameMkLst>
            <pc:docMk/>
            <pc:sldMk cId="2461925635" sldId="284"/>
            <ac:graphicFrameMk id="4" creationId="{00000000-0000-0000-0000-000000000000}"/>
          </ac:graphicFrameMkLst>
        </pc:graphicFrameChg>
      </pc:sldChg>
      <pc:sldChg chg="add replId">
        <pc:chgData name="Jodi Killackey" userId="S::jodi.killackey@mu.ie::13a5517b-d730-4492-97cb-eaf76759f0e6" providerId="AD" clId="Web-{50F023C4-95B7-4DBC-9F7C-E8B875E5DFF6}" dt="2022-01-19T12:46:14.309" v="9"/>
        <pc:sldMkLst>
          <pc:docMk/>
          <pc:sldMk cId="1549615950" sldId="290"/>
        </pc:sldMkLst>
      </pc:sldChg>
      <pc:sldChg chg="add replId">
        <pc:chgData name="Jodi Killackey" userId="S::jodi.killackey@mu.ie::13a5517b-d730-4492-97cb-eaf76759f0e6" providerId="AD" clId="Web-{50F023C4-95B7-4DBC-9F7C-E8B875E5DFF6}" dt="2022-01-19T12:51:37.848" v="89"/>
        <pc:sldMkLst>
          <pc:docMk/>
          <pc:sldMk cId="859169701" sldId="291"/>
        </pc:sldMkLst>
      </pc:sldChg>
    </pc:docChg>
  </pc:docChgLst>
  <pc:docChgLst>
    <pc:chgData name="Ben Finnegan" userId="S::ben.finnegan@mu.ie::9d4c0126-2a6f-4522-b328-8388805c2b41" providerId="AD" clId="Web-{8300891B-41E2-4AF2-A7E9-59B169500952}"/>
    <pc:docChg chg="mod addSld modSld sldOrd">
      <pc:chgData name="Ben Finnegan" userId="S::ben.finnegan@mu.ie::9d4c0126-2a6f-4522-b328-8388805c2b41" providerId="AD" clId="Web-{8300891B-41E2-4AF2-A7E9-59B169500952}" dt="2022-01-13T15:36:28.883" v="139" actId="14100"/>
      <pc:docMkLst>
        <pc:docMk/>
      </pc:docMkLst>
      <pc:sldChg chg="modSp addCm delCm">
        <pc:chgData name="Ben Finnegan" userId="S::ben.finnegan@mu.ie::9d4c0126-2a6f-4522-b328-8388805c2b41" providerId="AD" clId="Web-{8300891B-41E2-4AF2-A7E9-59B169500952}" dt="2022-01-13T15:27:44.951" v="16" actId="20577"/>
        <pc:sldMkLst>
          <pc:docMk/>
          <pc:sldMk cId="22730728" sldId="267"/>
        </pc:sldMkLst>
        <pc:spChg chg="mod">
          <ac:chgData name="Ben Finnegan" userId="S::ben.finnegan@mu.ie::9d4c0126-2a6f-4522-b328-8388805c2b41" providerId="AD" clId="Web-{8300891B-41E2-4AF2-A7E9-59B169500952}" dt="2022-01-13T15:27:44.951" v="16" actId="20577"/>
          <ac:spMkLst>
            <pc:docMk/>
            <pc:sldMk cId="22730728" sldId="267"/>
            <ac:spMk id="6" creationId="{00000000-0000-0000-0000-000000000000}"/>
          </ac:spMkLst>
        </pc:spChg>
      </pc:sldChg>
      <pc:sldChg chg="modSp">
        <pc:chgData name="Ben Finnegan" userId="S::ben.finnegan@mu.ie::9d4c0126-2a6f-4522-b328-8388805c2b41" providerId="AD" clId="Web-{8300891B-41E2-4AF2-A7E9-59B169500952}" dt="2022-01-13T15:26:31.934" v="3" actId="20577"/>
        <pc:sldMkLst>
          <pc:docMk/>
          <pc:sldMk cId="128646085" sldId="268"/>
        </pc:sldMkLst>
        <pc:spChg chg="mod">
          <ac:chgData name="Ben Finnegan" userId="S::ben.finnegan@mu.ie::9d4c0126-2a6f-4522-b328-8388805c2b41" providerId="AD" clId="Web-{8300891B-41E2-4AF2-A7E9-59B169500952}" dt="2022-01-13T15:26:31.934" v="3" actId="20577"/>
          <ac:spMkLst>
            <pc:docMk/>
            <pc:sldMk cId="128646085" sldId="268"/>
            <ac:spMk id="7" creationId="{00000000-0000-0000-0000-000000000000}"/>
          </ac:spMkLst>
        </pc:spChg>
      </pc:sldChg>
      <pc:sldChg chg="modSp">
        <pc:chgData name="Ben Finnegan" userId="S::ben.finnegan@mu.ie::9d4c0126-2a6f-4522-b328-8388805c2b41" providerId="AD" clId="Web-{8300891B-41E2-4AF2-A7E9-59B169500952}" dt="2022-01-13T15:28:15.858" v="20"/>
        <pc:sldMkLst>
          <pc:docMk/>
          <pc:sldMk cId="79260025" sldId="269"/>
        </pc:sldMkLst>
        <pc:spChg chg="mod">
          <ac:chgData name="Ben Finnegan" userId="S::ben.finnegan@mu.ie::9d4c0126-2a6f-4522-b328-8388805c2b41" providerId="AD" clId="Web-{8300891B-41E2-4AF2-A7E9-59B169500952}" dt="2022-01-13T15:28:05.498" v="19" actId="20577"/>
          <ac:spMkLst>
            <pc:docMk/>
            <pc:sldMk cId="79260025" sldId="269"/>
            <ac:spMk id="6" creationId="{00000000-0000-0000-0000-000000000000}"/>
          </ac:spMkLst>
        </pc:spChg>
        <pc:spChg chg="mod">
          <ac:chgData name="Ben Finnegan" userId="S::ben.finnegan@mu.ie::9d4c0126-2a6f-4522-b328-8388805c2b41" providerId="AD" clId="Web-{8300891B-41E2-4AF2-A7E9-59B169500952}" dt="2022-01-13T15:28:15.858" v="20"/>
          <ac:spMkLst>
            <pc:docMk/>
            <pc:sldMk cId="79260025" sldId="269"/>
            <ac:spMk id="10" creationId="{00000000-0000-0000-0000-000000000000}"/>
          </ac:spMkLst>
        </pc:spChg>
      </pc:sldChg>
      <pc:sldChg chg="modSp">
        <pc:chgData name="Ben Finnegan" userId="S::ben.finnegan@mu.ie::9d4c0126-2a6f-4522-b328-8388805c2b41" providerId="AD" clId="Web-{8300891B-41E2-4AF2-A7E9-59B169500952}" dt="2022-01-13T15:29:58.907" v="33" actId="1076"/>
        <pc:sldMkLst>
          <pc:docMk/>
          <pc:sldMk cId="1149127078" sldId="272"/>
        </pc:sldMkLst>
        <pc:picChg chg="mod">
          <ac:chgData name="Ben Finnegan" userId="S::ben.finnegan@mu.ie::9d4c0126-2a6f-4522-b328-8388805c2b41" providerId="AD" clId="Web-{8300891B-41E2-4AF2-A7E9-59B169500952}" dt="2022-01-13T15:29:58.907" v="33" actId="1076"/>
          <ac:picMkLst>
            <pc:docMk/>
            <pc:sldMk cId="1149127078" sldId="272"/>
            <ac:picMk id="5122" creationId="{00000000-0000-0000-0000-000000000000}"/>
          </ac:picMkLst>
        </pc:picChg>
      </pc:sldChg>
      <pc:sldChg chg="modSp">
        <pc:chgData name="Ben Finnegan" userId="S::ben.finnegan@mu.ie::9d4c0126-2a6f-4522-b328-8388805c2b41" providerId="AD" clId="Web-{8300891B-41E2-4AF2-A7E9-59B169500952}" dt="2022-01-13T15:29:07.265" v="29" actId="20577"/>
        <pc:sldMkLst>
          <pc:docMk/>
          <pc:sldMk cId="1043565452" sldId="273"/>
        </pc:sldMkLst>
        <pc:spChg chg="mod">
          <ac:chgData name="Ben Finnegan" userId="S::ben.finnegan@mu.ie::9d4c0126-2a6f-4522-b328-8388805c2b41" providerId="AD" clId="Web-{8300891B-41E2-4AF2-A7E9-59B169500952}" dt="2022-01-13T15:29:07.265" v="29" actId="20577"/>
          <ac:spMkLst>
            <pc:docMk/>
            <pc:sldMk cId="1043565452" sldId="273"/>
            <ac:spMk id="7" creationId="{00000000-0000-0000-0000-000000000000}"/>
          </ac:spMkLst>
        </pc:spChg>
      </pc:sldChg>
      <pc:sldChg chg="modSp">
        <pc:chgData name="Ben Finnegan" userId="S::ben.finnegan@mu.ie::9d4c0126-2a6f-4522-b328-8388805c2b41" providerId="AD" clId="Web-{8300891B-41E2-4AF2-A7E9-59B169500952}" dt="2022-01-13T15:31:00.236" v="42" actId="20577"/>
        <pc:sldMkLst>
          <pc:docMk/>
          <pc:sldMk cId="936804357" sldId="277"/>
        </pc:sldMkLst>
        <pc:spChg chg="mod">
          <ac:chgData name="Ben Finnegan" userId="S::ben.finnegan@mu.ie::9d4c0126-2a6f-4522-b328-8388805c2b41" providerId="AD" clId="Web-{8300891B-41E2-4AF2-A7E9-59B169500952}" dt="2022-01-13T15:30:40.126" v="36" actId="20577"/>
          <ac:spMkLst>
            <pc:docMk/>
            <pc:sldMk cId="936804357" sldId="277"/>
            <ac:spMk id="6" creationId="{00000000-0000-0000-0000-000000000000}"/>
          </ac:spMkLst>
        </pc:spChg>
        <pc:spChg chg="mod">
          <ac:chgData name="Ben Finnegan" userId="S::ben.finnegan@mu.ie::9d4c0126-2a6f-4522-b328-8388805c2b41" providerId="AD" clId="Web-{8300891B-41E2-4AF2-A7E9-59B169500952}" dt="2022-01-13T15:31:00.236" v="42" actId="20577"/>
          <ac:spMkLst>
            <pc:docMk/>
            <pc:sldMk cId="936804357" sldId="277"/>
            <ac:spMk id="7" creationId="{00000000-0000-0000-0000-000000000000}"/>
          </ac:spMkLst>
        </pc:spChg>
      </pc:sldChg>
      <pc:sldChg chg="addSp modSp">
        <pc:chgData name="Ben Finnegan" userId="S::ben.finnegan@mu.ie::9d4c0126-2a6f-4522-b328-8388805c2b41" providerId="AD" clId="Web-{8300891B-41E2-4AF2-A7E9-59B169500952}" dt="2022-01-13T15:32:12.690" v="60" actId="20577"/>
        <pc:sldMkLst>
          <pc:docMk/>
          <pc:sldMk cId="3272199987" sldId="278"/>
        </pc:sldMkLst>
        <pc:spChg chg="add mod">
          <ac:chgData name="Ben Finnegan" userId="S::ben.finnegan@mu.ie::9d4c0126-2a6f-4522-b328-8388805c2b41" providerId="AD" clId="Web-{8300891B-41E2-4AF2-A7E9-59B169500952}" dt="2022-01-13T15:32:12.690" v="60" actId="20577"/>
          <ac:spMkLst>
            <pc:docMk/>
            <pc:sldMk cId="3272199987" sldId="278"/>
            <ac:spMk id="4" creationId="{A281B3B5-25C0-4239-8105-78A3AD93252F}"/>
          </ac:spMkLst>
        </pc:spChg>
        <pc:spChg chg="mod">
          <ac:chgData name="Ben Finnegan" userId="S::ben.finnegan@mu.ie::9d4c0126-2a6f-4522-b328-8388805c2b41" providerId="AD" clId="Web-{8300891B-41E2-4AF2-A7E9-59B169500952}" dt="2022-01-13T15:31:50.752" v="53" actId="1076"/>
          <ac:spMkLst>
            <pc:docMk/>
            <pc:sldMk cId="3272199987" sldId="278"/>
            <ac:spMk id="6" creationId="{00000000-0000-0000-0000-000000000000}"/>
          </ac:spMkLst>
        </pc:spChg>
        <pc:picChg chg="mod">
          <ac:chgData name="Ben Finnegan" userId="S::ben.finnegan@mu.ie::9d4c0126-2a6f-4522-b328-8388805c2b41" providerId="AD" clId="Web-{8300891B-41E2-4AF2-A7E9-59B169500952}" dt="2022-01-13T15:31:53.987" v="54" actId="1076"/>
          <ac:picMkLst>
            <pc:docMk/>
            <pc:sldMk cId="3272199987" sldId="278"/>
            <ac:picMk id="3" creationId="{9A5A6C11-ED8B-4DEB-A35C-21CDEEA086C0}"/>
          </ac:picMkLst>
        </pc:picChg>
      </pc:sldChg>
      <pc:sldChg chg="modSp">
        <pc:chgData name="Ben Finnegan" userId="S::ben.finnegan@mu.ie::9d4c0126-2a6f-4522-b328-8388805c2b41" providerId="AD" clId="Web-{8300891B-41E2-4AF2-A7E9-59B169500952}" dt="2022-01-13T15:27:17.607" v="8" actId="20577"/>
        <pc:sldMkLst>
          <pc:docMk/>
          <pc:sldMk cId="1925790953" sldId="283"/>
        </pc:sldMkLst>
        <pc:spChg chg="mod">
          <ac:chgData name="Ben Finnegan" userId="S::ben.finnegan@mu.ie::9d4c0126-2a6f-4522-b328-8388805c2b41" providerId="AD" clId="Web-{8300891B-41E2-4AF2-A7E9-59B169500952}" dt="2022-01-13T15:27:17.607" v="8" actId="20577"/>
          <ac:spMkLst>
            <pc:docMk/>
            <pc:sldMk cId="1925790953" sldId="283"/>
            <ac:spMk id="6" creationId="{00000000-0000-0000-0000-000000000000}"/>
          </ac:spMkLst>
        </pc:spChg>
        <pc:picChg chg="mod modCrop">
          <ac:chgData name="Ben Finnegan" userId="S::ben.finnegan@mu.ie::9d4c0126-2a6f-4522-b328-8388805c2b41" providerId="AD" clId="Web-{8300891B-41E2-4AF2-A7E9-59B169500952}" dt="2022-01-13T15:27:10.404" v="6" actId="1076"/>
          <ac:picMkLst>
            <pc:docMk/>
            <pc:sldMk cId="1925790953" sldId="283"/>
            <ac:picMk id="9" creationId="{00000000-0000-0000-0000-000000000000}"/>
          </ac:picMkLst>
        </pc:picChg>
      </pc:sldChg>
      <pc:sldChg chg="modSp">
        <pc:chgData name="Ben Finnegan" userId="S::ben.finnegan@mu.ie::9d4c0126-2a6f-4522-b328-8388805c2b41" providerId="AD" clId="Web-{8300891B-41E2-4AF2-A7E9-59B169500952}" dt="2022-01-13T15:27:32.279" v="12" actId="20577"/>
        <pc:sldMkLst>
          <pc:docMk/>
          <pc:sldMk cId="2461925635" sldId="284"/>
        </pc:sldMkLst>
        <pc:spChg chg="mod">
          <ac:chgData name="Ben Finnegan" userId="S::ben.finnegan@mu.ie::9d4c0126-2a6f-4522-b328-8388805c2b41" providerId="AD" clId="Web-{8300891B-41E2-4AF2-A7E9-59B169500952}" dt="2022-01-13T15:27:32.279" v="12" actId="20577"/>
          <ac:spMkLst>
            <pc:docMk/>
            <pc:sldMk cId="2461925635" sldId="284"/>
            <ac:spMk id="6" creationId="{00000000-0000-0000-0000-000000000000}"/>
          </ac:spMkLst>
        </pc:spChg>
      </pc:sldChg>
      <pc:sldChg chg="modSp">
        <pc:chgData name="Ben Finnegan" userId="S::ben.finnegan@mu.ie::9d4c0126-2a6f-4522-b328-8388805c2b41" providerId="AD" clId="Web-{8300891B-41E2-4AF2-A7E9-59B169500952}" dt="2022-01-13T15:29:45.375" v="32" actId="20577"/>
        <pc:sldMkLst>
          <pc:docMk/>
          <pc:sldMk cId="1973321118" sldId="285"/>
        </pc:sldMkLst>
        <pc:spChg chg="mod">
          <ac:chgData name="Ben Finnegan" userId="S::ben.finnegan@mu.ie::9d4c0126-2a6f-4522-b328-8388805c2b41" providerId="AD" clId="Web-{8300891B-41E2-4AF2-A7E9-59B169500952}" dt="2022-01-13T15:29:45.375" v="32" actId="20577"/>
          <ac:spMkLst>
            <pc:docMk/>
            <pc:sldMk cId="1973321118" sldId="285"/>
            <ac:spMk id="6" creationId="{00000000-0000-0000-0000-000000000000}"/>
          </ac:spMkLst>
        </pc:spChg>
      </pc:sldChg>
      <pc:sldChg chg="addSp delSp modSp new mod ord setBg setClrOvrMap">
        <pc:chgData name="Ben Finnegan" userId="S::ben.finnegan@mu.ie::9d4c0126-2a6f-4522-b328-8388805c2b41" providerId="AD" clId="Web-{8300891B-41E2-4AF2-A7E9-59B169500952}" dt="2022-01-13T15:36:28.883" v="139" actId="14100"/>
        <pc:sldMkLst>
          <pc:docMk/>
          <pc:sldMk cId="780420776" sldId="286"/>
        </pc:sldMkLst>
        <pc:spChg chg="mod ord">
          <ac:chgData name="Ben Finnegan" userId="S::ben.finnegan@mu.ie::9d4c0126-2a6f-4522-b328-8388805c2b41" providerId="AD" clId="Web-{8300891B-41E2-4AF2-A7E9-59B169500952}" dt="2022-01-13T15:36:28.883" v="139" actId="14100"/>
          <ac:spMkLst>
            <pc:docMk/>
            <pc:sldMk cId="780420776" sldId="286"/>
            <ac:spMk id="2" creationId="{71ADFE97-3EB8-41E2-BD36-F293EC988002}"/>
          </ac:spMkLst>
        </pc:spChg>
        <pc:spChg chg="del">
          <ac:chgData name="Ben Finnegan" userId="S::ben.finnegan@mu.ie::9d4c0126-2a6f-4522-b328-8388805c2b41" providerId="AD" clId="Web-{8300891B-41E2-4AF2-A7E9-59B169500952}" dt="2022-01-13T15:33:31.598" v="80"/>
          <ac:spMkLst>
            <pc:docMk/>
            <pc:sldMk cId="780420776" sldId="286"/>
            <ac:spMk id="3" creationId="{A0E50DB1-A718-4507-AB7F-982ECF27B483}"/>
          </ac:spMkLst>
        </pc:spChg>
        <pc:spChg chg="add mod">
          <ac:chgData name="Ben Finnegan" userId="S::ben.finnegan@mu.ie::9d4c0126-2a6f-4522-b328-8388805c2b41" providerId="AD" clId="Web-{8300891B-41E2-4AF2-A7E9-59B169500952}" dt="2022-01-13T15:36:20.101" v="134" actId="20577"/>
          <ac:spMkLst>
            <pc:docMk/>
            <pc:sldMk cId="780420776" sldId="286"/>
            <ac:spMk id="5" creationId="{1BD46A41-0172-4559-A7F9-D584D290D2C8}"/>
          </ac:spMkLst>
        </pc:spChg>
        <pc:spChg chg="add del">
          <ac:chgData name="Ben Finnegan" userId="S::ben.finnegan@mu.ie::9d4c0126-2a6f-4522-b328-8388805c2b41" providerId="AD" clId="Web-{8300891B-41E2-4AF2-A7E9-59B169500952}" dt="2022-01-13T15:35:54.866" v="128"/>
          <ac:spMkLst>
            <pc:docMk/>
            <pc:sldMk cId="780420776" sldId="286"/>
            <ac:spMk id="9" creationId="{74426AB7-D619-4515-962A-BC83909EC015}"/>
          </ac:spMkLst>
        </pc:spChg>
        <pc:spChg chg="add del">
          <ac:chgData name="Ben Finnegan" userId="S::ben.finnegan@mu.ie::9d4c0126-2a6f-4522-b328-8388805c2b41" providerId="AD" clId="Web-{8300891B-41E2-4AF2-A7E9-59B169500952}" dt="2022-01-13T15:35:54.866" v="128"/>
          <ac:spMkLst>
            <pc:docMk/>
            <pc:sldMk cId="780420776" sldId="286"/>
            <ac:spMk id="11" creationId="{DE47DF98-723F-4AAC-ABCF-CACBC438F78F}"/>
          </ac:spMkLst>
        </pc:spChg>
        <pc:spChg chg="add del">
          <ac:chgData name="Ben Finnegan" userId="S::ben.finnegan@mu.ie::9d4c0126-2a6f-4522-b328-8388805c2b41" providerId="AD" clId="Web-{8300891B-41E2-4AF2-A7E9-59B169500952}" dt="2022-01-13T15:35:54.866" v="128"/>
          <ac:spMkLst>
            <pc:docMk/>
            <pc:sldMk cId="780420776" sldId="286"/>
            <ac:spMk id="15" creationId="{44B42A97-2187-442B-BB48-39526296DA52}"/>
          </ac:spMkLst>
        </pc:spChg>
        <pc:spChg chg="add del">
          <ac:chgData name="Ben Finnegan" userId="S::ben.finnegan@mu.ie::9d4c0126-2a6f-4522-b328-8388805c2b41" providerId="AD" clId="Web-{8300891B-41E2-4AF2-A7E9-59B169500952}" dt="2022-01-13T15:35:54.866" v="128"/>
          <ac:spMkLst>
            <pc:docMk/>
            <pc:sldMk cId="780420776" sldId="286"/>
            <ac:spMk id="16" creationId="{F40CA114-B78B-4E3B-A785-96745276B6FB}"/>
          </ac:spMkLst>
        </pc:spChg>
        <pc:spChg chg="add del">
          <ac:chgData name="Ben Finnegan" userId="S::ben.finnegan@mu.ie::9d4c0126-2a6f-4522-b328-8388805c2b41" providerId="AD" clId="Web-{8300891B-41E2-4AF2-A7E9-59B169500952}" dt="2022-01-13T15:35:54.866" v="128"/>
          <ac:spMkLst>
            <pc:docMk/>
            <pc:sldMk cId="780420776" sldId="286"/>
            <ac:spMk id="17" creationId="{1B1D834C-2707-49B0-A3CE-334D83DFF044}"/>
          </ac:spMkLst>
        </pc:spChg>
        <pc:spChg chg="add">
          <ac:chgData name="Ben Finnegan" userId="S::ben.finnegan@mu.ie::9d4c0126-2a6f-4522-b328-8388805c2b41" providerId="AD" clId="Web-{8300891B-41E2-4AF2-A7E9-59B169500952}" dt="2022-01-13T15:35:54.866" v="128"/>
          <ac:spMkLst>
            <pc:docMk/>
            <pc:sldMk cId="780420776" sldId="286"/>
            <ac:spMk id="22" creationId="{9B76D444-2756-434F-AE61-96D69830C13E}"/>
          </ac:spMkLst>
        </pc:spChg>
        <pc:spChg chg="add">
          <ac:chgData name="Ben Finnegan" userId="S::ben.finnegan@mu.ie::9d4c0126-2a6f-4522-b328-8388805c2b41" providerId="AD" clId="Web-{8300891B-41E2-4AF2-A7E9-59B169500952}" dt="2022-01-13T15:35:54.866" v="128"/>
          <ac:spMkLst>
            <pc:docMk/>
            <pc:sldMk cId="780420776" sldId="286"/>
            <ac:spMk id="24" creationId="{A27B6159-7734-4564-9E0F-C4BC43C36E52}"/>
          </ac:spMkLst>
        </pc:spChg>
        <pc:picChg chg="add mod">
          <ac:chgData name="Ben Finnegan" userId="S::ben.finnegan@mu.ie::9d4c0126-2a6f-4522-b328-8388805c2b41" providerId="AD" clId="Web-{8300891B-41E2-4AF2-A7E9-59B169500952}" dt="2022-01-13T15:35:54.866" v="128"/>
          <ac:picMkLst>
            <pc:docMk/>
            <pc:sldMk cId="780420776" sldId="286"/>
            <ac:picMk id="4" creationId="{7BB2F4D8-C4F5-43E4-AAF3-733370B6B007}"/>
          </ac:picMkLst>
        </pc:picChg>
        <pc:cxnChg chg="add del">
          <ac:chgData name="Ben Finnegan" userId="S::ben.finnegan@mu.ie::9d4c0126-2a6f-4522-b328-8388805c2b41" providerId="AD" clId="Web-{8300891B-41E2-4AF2-A7E9-59B169500952}" dt="2022-01-13T15:35:54.866" v="128"/>
          <ac:cxnSpMkLst>
            <pc:docMk/>
            <pc:sldMk cId="780420776" sldId="286"/>
            <ac:cxnSpMk id="13" creationId="{EA29FC7C-9308-4FDE-8DCA-405668055B0F}"/>
          </ac:cxnSpMkLst>
        </pc:cxnChg>
        <pc:cxnChg chg="add">
          <ac:chgData name="Ben Finnegan" userId="S::ben.finnegan@mu.ie::9d4c0126-2a6f-4522-b328-8388805c2b41" providerId="AD" clId="Web-{8300891B-41E2-4AF2-A7E9-59B169500952}" dt="2022-01-13T15:35:54.866" v="128"/>
          <ac:cxnSpMkLst>
            <pc:docMk/>
            <pc:sldMk cId="780420776" sldId="286"/>
            <ac:cxnSpMk id="26" creationId="{E2FFB46B-05BC-4950-B18A-9593FDAE6ED7}"/>
          </ac:cxnSpMkLst>
        </pc:cxnChg>
      </pc:sldChg>
    </pc:docChg>
  </pc:docChgLst>
  <pc:docChgLst>
    <pc:chgData name="Jodi Killackey" userId="S::jodi.killackey@mu.ie::13a5517b-d730-4492-97cb-eaf76759f0e6" providerId="AD" clId="Web-{F99F7100-FF3B-44B4-B5CB-64328B13D5AB}"/>
    <pc:docChg chg="modSld">
      <pc:chgData name="Jodi Killackey" userId="S::jodi.killackey@mu.ie::13a5517b-d730-4492-97cb-eaf76759f0e6" providerId="AD" clId="Web-{F99F7100-FF3B-44B4-B5CB-64328B13D5AB}" dt="2020-08-25T15:59:04.373" v="35" actId="1076"/>
      <pc:docMkLst>
        <pc:docMk/>
      </pc:docMkLst>
      <pc:sldChg chg="modSp">
        <pc:chgData name="Jodi Killackey" userId="S::jodi.killackey@mu.ie::13a5517b-d730-4492-97cb-eaf76759f0e6" providerId="AD" clId="Web-{F99F7100-FF3B-44B4-B5CB-64328B13D5AB}" dt="2020-08-25T15:59:04.373" v="35" actId="1076"/>
        <pc:sldMkLst>
          <pc:docMk/>
          <pc:sldMk cId="128646085" sldId="268"/>
        </pc:sldMkLst>
        <pc:spChg chg="mod">
          <ac:chgData name="Jodi Killackey" userId="S::jodi.killackey@mu.ie::13a5517b-d730-4492-97cb-eaf76759f0e6" providerId="AD" clId="Web-{F99F7100-FF3B-44B4-B5CB-64328B13D5AB}" dt="2020-08-25T15:58:43.544" v="33" actId="1076"/>
          <ac:spMkLst>
            <pc:docMk/>
            <pc:sldMk cId="128646085" sldId="268"/>
            <ac:spMk id="7" creationId="{00000000-0000-0000-0000-000000000000}"/>
          </ac:spMkLst>
        </pc:spChg>
        <pc:picChg chg="mod">
          <ac:chgData name="Jodi Killackey" userId="S::jodi.killackey@mu.ie::13a5517b-d730-4492-97cb-eaf76759f0e6" providerId="AD" clId="Web-{F99F7100-FF3B-44B4-B5CB-64328B13D5AB}" dt="2020-08-25T15:59:04.373" v="35" actId="1076"/>
          <ac:picMkLst>
            <pc:docMk/>
            <pc:sldMk cId="128646085" sldId="268"/>
            <ac:picMk id="3" creationId="{646E23A3-DC27-482D-873A-67544D37768D}"/>
          </ac:picMkLst>
        </pc:picChg>
      </pc:sldChg>
    </pc:docChg>
  </pc:docChgLst>
  <pc:docChgLst>
    <pc:chgData name="Jodi Killackey" userId="S::jodi.killackey@mu.ie::13a5517b-d730-4492-97cb-eaf76759f0e6" providerId="AD" clId="Web-{561E7058-1CF8-426E-90E3-9170A2C3641D}"/>
    <pc:docChg chg="modSld">
      <pc:chgData name="Jodi Killackey" userId="S::jodi.killackey@mu.ie::13a5517b-d730-4492-97cb-eaf76759f0e6" providerId="AD" clId="Web-{561E7058-1CF8-426E-90E3-9170A2C3641D}" dt="2020-08-24T15:03:22.423" v="268" actId="1076"/>
      <pc:docMkLst>
        <pc:docMk/>
      </pc:docMkLst>
      <pc:sldChg chg="modSp">
        <pc:chgData name="Jodi Killackey" userId="S::jodi.killackey@mu.ie::13a5517b-d730-4492-97cb-eaf76759f0e6" providerId="AD" clId="Web-{561E7058-1CF8-426E-90E3-9170A2C3641D}" dt="2020-08-24T14:52:15.406" v="37" actId="20577"/>
        <pc:sldMkLst>
          <pc:docMk/>
          <pc:sldMk cId="1172426443" sldId="266"/>
        </pc:sldMkLst>
        <pc:spChg chg="mod">
          <ac:chgData name="Jodi Killackey" userId="S::jodi.killackey@mu.ie::13a5517b-d730-4492-97cb-eaf76759f0e6" providerId="AD" clId="Web-{561E7058-1CF8-426E-90E3-9170A2C3641D}" dt="2020-08-24T14:52:15.406" v="37" actId="20577"/>
          <ac:spMkLst>
            <pc:docMk/>
            <pc:sldMk cId="1172426443" sldId="266"/>
            <ac:spMk id="7" creationId="{00000000-0000-0000-0000-000000000000}"/>
          </ac:spMkLst>
        </pc:spChg>
        <pc:picChg chg="mod">
          <ac:chgData name="Jodi Killackey" userId="S::jodi.killackey@mu.ie::13a5517b-d730-4492-97cb-eaf76759f0e6" providerId="AD" clId="Web-{561E7058-1CF8-426E-90E3-9170A2C3641D}" dt="2020-08-24T14:51:37.669" v="4" actId="1076"/>
          <ac:picMkLst>
            <pc:docMk/>
            <pc:sldMk cId="1172426443" sldId="266"/>
            <ac:picMk id="3" creationId="{77F53B2D-8365-42FE-BA75-73AFCE1A2DBC}"/>
          </ac:picMkLst>
        </pc:picChg>
      </pc:sldChg>
      <pc:sldChg chg="modSp">
        <pc:chgData name="Jodi Killackey" userId="S::jodi.killackey@mu.ie::13a5517b-d730-4492-97cb-eaf76759f0e6" providerId="AD" clId="Web-{561E7058-1CF8-426E-90E3-9170A2C3641D}" dt="2020-08-24T14:54:08.039" v="115" actId="20577"/>
        <pc:sldMkLst>
          <pc:docMk/>
          <pc:sldMk cId="22730728" sldId="267"/>
        </pc:sldMkLst>
        <pc:spChg chg="mod">
          <ac:chgData name="Jodi Killackey" userId="S::jodi.killackey@mu.ie::13a5517b-d730-4492-97cb-eaf76759f0e6" providerId="AD" clId="Web-{561E7058-1CF8-426E-90E3-9170A2C3641D}" dt="2020-08-24T14:54:08.039" v="115" actId="20577"/>
          <ac:spMkLst>
            <pc:docMk/>
            <pc:sldMk cId="22730728" sldId="267"/>
            <ac:spMk id="7" creationId="{00000000-0000-0000-0000-000000000000}"/>
          </ac:spMkLst>
        </pc:spChg>
      </pc:sldChg>
      <pc:sldChg chg="addSp modSp">
        <pc:chgData name="Jodi Killackey" userId="S::jodi.killackey@mu.ie::13a5517b-d730-4492-97cb-eaf76759f0e6" providerId="AD" clId="Web-{561E7058-1CF8-426E-90E3-9170A2C3641D}" dt="2020-08-24T14:58:08.041" v="225" actId="20577"/>
        <pc:sldMkLst>
          <pc:docMk/>
          <pc:sldMk cId="128646085" sldId="268"/>
        </pc:sldMkLst>
        <pc:spChg chg="mod">
          <ac:chgData name="Jodi Killackey" userId="S::jodi.killackey@mu.ie::13a5517b-d730-4492-97cb-eaf76759f0e6" providerId="AD" clId="Web-{561E7058-1CF8-426E-90E3-9170A2C3641D}" dt="2020-08-24T14:58:08.041" v="225" actId="20577"/>
          <ac:spMkLst>
            <pc:docMk/>
            <pc:sldMk cId="128646085" sldId="268"/>
            <ac:spMk id="7" creationId="{00000000-0000-0000-0000-000000000000}"/>
          </ac:spMkLst>
        </pc:spChg>
        <pc:picChg chg="mod">
          <ac:chgData name="Jodi Killackey" userId="S::jodi.killackey@mu.ie::13a5517b-d730-4492-97cb-eaf76759f0e6" providerId="AD" clId="Web-{561E7058-1CF8-426E-90E3-9170A2C3641D}" dt="2020-08-24T14:56:40.878" v="159" actId="1076"/>
          <ac:picMkLst>
            <pc:docMk/>
            <pc:sldMk cId="128646085" sldId="268"/>
            <ac:picMk id="2" creationId="{00000000-0000-0000-0000-000000000000}"/>
          </ac:picMkLst>
        </pc:picChg>
        <pc:picChg chg="add mod ord">
          <ac:chgData name="Jodi Killackey" userId="S::jodi.killackey@mu.ie::13a5517b-d730-4492-97cb-eaf76759f0e6" providerId="AD" clId="Web-{561E7058-1CF8-426E-90E3-9170A2C3641D}" dt="2020-08-24T14:57:05.661" v="163" actId="1076"/>
          <ac:picMkLst>
            <pc:docMk/>
            <pc:sldMk cId="128646085" sldId="268"/>
            <ac:picMk id="3" creationId="{646E23A3-DC27-482D-873A-67544D37768D}"/>
          </ac:picMkLst>
        </pc:picChg>
      </pc:sldChg>
      <pc:sldChg chg="addSp modSp">
        <pc:chgData name="Jodi Killackey" userId="S::jodi.killackey@mu.ie::13a5517b-d730-4492-97cb-eaf76759f0e6" providerId="AD" clId="Web-{561E7058-1CF8-426E-90E3-9170A2C3641D}" dt="2020-08-24T15:03:22.423" v="268" actId="1076"/>
        <pc:sldMkLst>
          <pc:docMk/>
          <pc:sldMk cId="79260025" sldId="269"/>
        </pc:sldMkLst>
        <pc:spChg chg="mod">
          <ac:chgData name="Jodi Killackey" userId="S::jodi.killackey@mu.ie::13a5517b-d730-4492-97cb-eaf76759f0e6" providerId="AD" clId="Web-{561E7058-1CF8-426E-90E3-9170A2C3641D}" dt="2020-08-24T15:02:54.749" v="262" actId="14100"/>
          <ac:spMkLst>
            <pc:docMk/>
            <pc:sldMk cId="79260025" sldId="269"/>
            <ac:spMk id="7" creationId="{00000000-0000-0000-0000-000000000000}"/>
          </ac:spMkLst>
        </pc:spChg>
        <pc:picChg chg="add mod">
          <ac:chgData name="Jodi Killackey" userId="S::jodi.killackey@mu.ie::13a5517b-d730-4492-97cb-eaf76759f0e6" providerId="AD" clId="Web-{561E7058-1CF8-426E-90E3-9170A2C3641D}" dt="2020-08-24T15:03:22.423" v="268" actId="1076"/>
          <ac:picMkLst>
            <pc:docMk/>
            <pc:sldMk cId="79260025" sldId="269"/>
            <ac:picMk id="3" creationId="{AE0C62C0-1E8B-45A4-9D27-0F37F3543C3C}"/>
          </ac:picMkLst>
        </pc:picChg>
      </pc:sldChg>
    </pc:docChg>
  </pc:docChgLst>
  <pc:docChgLst>
    <pc:chgData name="Jodi Killackey" userId="S::jodi.killackey@mu.ie::13a5517b-d730-4492-97cb-eaf76759f0e6" providerId="AD" clId="Web-{6881B9AA-8E86-4C85-349C-B46EEDC0E1B0}"/>
    <pc:docChg chg="modSld">
      <pc:chgData name="Jodi Killackey" userId="S::jodi.killackey@mu.ie::13a5517b-d730-4492-97cb-eaf76759f0e6" providerId="AD" clId="Web-{6881B9AA-8E86-4C85-349C-B46EEDC0E1B0}" dt="2020-08-27T14:54:13.891" v="27" actId="20577"/>
      <pc:docMkLst>
        <pc:docMk/>
      </pc:docMkLst>
      <pc:sldChg chg="modSp">
        <pc:chgData name="Jodi Killackey" userId="S::jodi.killackey@mu.ie::13a5517b-d730-4492-97cb-eaf76759f0e6" providerId="AD" clId="Web-{6881B9AA-8E86-4C85-349C-B46EEDC0E1B0}" dt="2020-08-27T14:54:13.891" v="27" actId="20577"/>
        <pc:sldMkLst>
          <pc:docMk/>
          <pc:sldMk cId="3640412143" sldId="279"/>
        </pc:sldMkLst>
        <pc:spChg chg="mod">
          <ac:chgData name="Jodi Killackey" userId="S::jodi.killackey@mu.ie::13a5517b-d730-4492-97cb-eaf76759f0e6" providerId="AD" clId="Web-{6881B9AA-8E86-4C85-349C-B46EEDC0E1B0}" dt="2020-08-27T14:54:08.563" v="23" actId="20577"/>
          <ac:spMkLst>
            <pc:docMk/>
            <pc:sldMk cId="3640412143" sldId="279"/>
            <ac:spMk id="9" creationId="{00000000-0000-0000-0000-000000000000}"/>
          </ac:spMkLst>
        </pc:spChg>
        <pc:spChg chg="mod">
          <ac:chgData name="Jodi Killackey" userId="S::jodi.killackey@mu.ie::13a5517b-d730-4492-97cb-eaf76759f0e6" providerId="AD" clId="Web-{6881B9AA-8E86-4C85-349C-B46EEDC0E1B0}" dt="2020-08-27T14:54:13.891" v="27" actId="20577"/>
          <ac:spMkLst>
            <pc:docMk/>
            <pc:sldMk cId="3640412143" sldId="279"/>
            <ac:spMk id="11" creationId="{00000000-0000-0000-0000-000000000000}"/>
          </ac:spMkLst>
        </pc:spChg>
      </pc:sldChg>
    </pc:docChg>
  </pc:docChgLst>
  <pc:docChgLst>
    <pc:chgData name="Jodi Killackey" userId="S::jodi.killackey@mu.ie::13a5517b-d730-4492-97cb-eaf76759f0e6" providerId="AD" clId="Web-{B99ACAED-09FF-F7C9-310B-4B09EE1B076E}"/>
    <pc:docChg chg="modSld">
      <pc:chgData name="Jodi Killackey" userId="S::jodi.killackey@mu.ie::13a5517b-d730-4492-97cb-eaf76759f0e6" providerId="AD" clId="Web-{B99ACAED-09FF-F7C9-310B-4B09EE1B076E}" dt="2020-08-27T13:27:44.198" v="13" actId="1076"/>
      <pc:docMkLst>
        <pc:docMk/>
      </pc:docMkLst>
      <pc:sldChg chg="modSp">
        <pc:chgData name="Jodi Killackey" userId="S::jodi.killackey@mu.ie::13a5517b-d730-4492-97cb-eaf76759f0e6" providerId="AD" clId="Web-{B99ACAED-09FF-F7C9-310B-4B09EE1B076E}" dt="2020-08-27T13:27:44.198" v="13" actId="1076"/>
        <pc:sldMkLst>
          <pc:docMk/>
          <pc:sldMk cId="128646085" sldId="268"/>
        </pc:sldMkLst>
        <pc:spChg chg="mod">
          <ac:chgData name="Jodi Killackey" userId="S::jodi.killackey@mu.ie::13a5517b-d730-4492-97cb-eaf76759f0e6" providerId="AD" clId="Web-{B99ACAED-09FF-F7C9-310B-4B09EE1B076E}" dt="2020-08-27T13:27:44.198" v="13" actId="1076"/>
          <ac:spMkLst>
            <pc:docMk/>
            <pc:sldMk cId="128646085" sldId="268"/>
            <ac:spMk id="7" creationId="{00000000-0000-0000-0000-000000000000}"/>
          </ac:spMkLst>
        </pc:spChg>
      </pc:sldChg>
    </pc:docChg>
  </pc:docChgLst>
  <pc:docChgLst>
    <pc:chgData name="Jodi Killackey" userId="S::jodi.killackey@mu.ie::13a5517b-d730-4492-97cb-eaf76759f0e6" providerId="AD" clId="Web-{E4EBFAB0-26A0-42A5-92B7-BC775628C8F4}"/>
    <pc:docChg chg="modSld">
      <pc:chgData name="Jodi Killackey" userId="S::jodi.killackey@mu.ie::13a5517b-d730-4492-97cb-eaf76759f0e6" providerId="AD" clId="Web-{E4EBFAB0-26A0-42A5-92B7-BC775628C8F4}" dt="2022-01-19T15:24:58.327" v="2" actId="20577"/>
      <pc:docMkLst>
        <pc:docMk/>
      </pc:docMkLst>
      <pc:sldChg chg="modSp">
        <pc:chgData name="Jodi Killackey" userId="S::jodi.killackey@mu.ie::13a5517b-d730-4492-97cb-eaf76759f0e6" providerId="AD" clId="Web-{E4EBFAB0-26A0-42A5-92B7-BC775628C8F4}" dt="2022-01-19T15:24:58.327" v="2" actId="20577"/>
        <pc:sldMkLst>
          <pc:docMk/>
          <pc:sldMk cId="128646085" sldId="268"/>
        </pc:sldMkLst>
        <pc:spChg chg="mod">
          <ac:chgData name="Jodi Killackey" userId="S::jodi.killackey@mu.ie::13a5517b-d730-4492-97cb-eaf76759f0e6" providerId="AD" clId="Web-{E4EBFAB0-26A0-42A5-92B7-BC775628C8F4}" dt="2022-01-19T15:24:58.327" v="2" actId="20577"/>
          <ac:spMkLst>
            <pc:docMk/>
            <pc:sldMk cId="128646085" sldId="268"/>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203B4-7B18-41ED-AB83-314A46B2DBAF}" type="doc">
      <dgm:prSet loTypeId="urn:microsoft.com/office/officeart/2005/8/layout/lProcess2" loCatId="list" qsTypeId="urn:microsoft.com/office/officeart/2005/8/quickstyle/3d3" qsCatId="3D" csTypeId="urn:microsoft.com/office/officeart/2005/8/colors/accent2_5" csCatId="accent2" phldr="1"/>
      <dgm:spPr/>
      <dgm:t>
        <a:bodyPr/>
        <a:lstStyle/>
        <a:p>
          <a:endParaRPr lang="en-US"/>
        </a:p>
      </dgm:t>
    </dgm:pt>
    <dgm:pt modelId="{677223D2-5516-40E4-A841-04FDFBDDED78}">
      <dgm:prSet phldrT="[Text]"/>
      <dgm:spPr/>
      <dgm:t>
        <a:bodyPr/>
        <a:lstStyle/>
        <a:p>
          <a:r>
            <a:rPr lang="en-US" b="1" dirty="0"/>
            <a:t>Welcome!</a:t>
          </a:r>
          <a:endParaRPr lang="en-US" b="1" i="0" u="none" strike="noStrike" cap="none" baseline="0" noProof="0" dirty="0">
            <a:solidFill>
              <a:srgbClr val="010000"/>
            </a:solidFill>
            <a:latin typeface="Calibri"/>
            <a:cs typeface="Calibri"/>
          </a:endParaRPr>
        </a:p>
      </dgm:t>
    </dgm:pt>
    <dgm:pt modelId="{10EB8771-1BE9-4397-88F2-4921394CD0AE}" type="parTrans" cxnId="{B2E6EDA9-165F-485B-A57D-CA711A23FD14}">
      <dgm:prSet/>
      <dgm:spPr/>
      <dgm:t>
        <a:bodyPr/>
        <a:lstStyle/>
        <a:p>
          <a:endParaRPr lang="en-US"/>
        </a:p>
      </dgm:t>
    </dgm:pt>
    <dgm:pt modelId="{4137FBB0-3C73-4D75-830D-846C8DEC422E}" type="sibTrans" cxnId="{B2E6EDA9-165F-485B-A57D-CA711A23FD14}">
      <dgm:prSet/>
      <dgm:spPr/>
      <dgm:t>
        <a:bodyPr/>
        <a:lstStyle/>
        <a:p>
          <a:endParaRPr lang="en-US"/>
        </a:p>
      </dgm:t>
    </dgm:pt>
    <dgm:pt modelId="{4DE853AB-6F37-4569-92D6-390BFF0AFE3A}">
      <dgm:prSet phldrT="[Text]" custT="1"/>
      <dgm:spPr/>
      <dgm:t>
        <a:bodyPr/>
        <a:lstStyle/>
        <a:p>
          <a:r>
            <a:rPr lang="en-US" sz="2000" dirty="0"/>
            <a:t>Introduction to the International Office</a:t>
          </a:r>
        </a:p>
      </dgm:t>
    </dgm:pt>
    <dgm:pt modelId="{AC599B67-5A34-49C4-A485-3AC0A0F7E186}" type="parTrans" cxnId="{D266D622-4920-4335-A9D4-C932D7D255F1}">
      <dgm:prSet/>
      <dgm:spPr/>
      <dgm:t>
        <a:bodyPr/>
        <a:lstStyle/>
        <a:p>
          <a:endParaRPr lang="en-US"/>
        </a:p>
      </dgm:t>
    </dgm:pt>
    <dgm:pt modelId="{BD0053D6-821E-4FD3-9B09-B0B0F7EE542D}" type="sibTrans" cxnId="{D266D622-4920-4335-A9D4-C932D7D255F1}">
      <dgm:prSet/>
      <dgm:spPr/>
      <dgm:t>
        <a:bodyPr/>
        <a:lstStyle/>
        <a:p>
          <a:endParaRPr lang="en-US"/>
        </a:p>
      </dgm:t>
    </dgm:pt>
    <dgm:pt modelId="{CAB28610-7DBF-4AA4-A5A1-4D88751813FA}">
      <dgm:prSet phldrT="[Text]"/>
      <dgm:spPr/>
      <dgm:t>
        <a:bodyPr/>
        <a:lstStyle/>
        <a:p>
          <a:r>
            <a:rPr lang="en-US" b="1" dirty="0"/>
            <a:t>Practical Matters</a:t>
          </a:r>
        </a:p>
      </dgm:t>
    </dgm:pt>
    <dgm:pt modelId="{80D7A897-4434-4D07-BC96-2D139E881996}" type="parTrans" cxnId="{7CBA91D8-C065-4A40-BD31-4B4C7FF00BFC}">
      <dgm:prSet/>
      <dgm:spPr/>
      <dgm:t>
        <a:bodyPr/>
        <a:lstStyle/>
        <a:p>
          <a:endParaRPr lang="en-US"/>
        </a:p>
      </dgm:t>
    </dgm:pt>
    <dgm:pt modelId="{140FB03A-838E-4AC6-81BD-B3100E93AB48}" type="sibTrans" cxnId="{7CBA91D8-C065-4A40-BD31-4B4C7FF00BFC}">
      <dgm:prSet/>
      <dgm:spPr/>
      <dgm:t>
        <a:bodyPr/>
        <a:lstStyle/>
        <a:p>
          <a:endParaRPr lang="en-US"/>
        </a:p>
      </dgm:t>
    </dgm:pt>
    <dgm:pt modelId="{6A877674-0C31-47D4-B078-5C1D96F1F695}">
      <dgm:prSet phldrT="[Text]"/>
      <dgm:spPr/>
      <dgm:t>
        <a:bodyPr/>
        <a:lstStyle/>
        <a:p>
          <a:r>
            <a:rPr lang="en-US" b="1" dirty="0"/>
            <a:t>Supports</a:t>
          </a:r>
        </a:p>
      </dgm:t>
    </dgm:pt>
    <dgm:pt modelId="{47475101-959A-4A38-823C-A46A6C3AD468}" type="parTrans" cxnId="{13DA015C-4DE5-4008-B8C4-5D334055476E}">
      <dgm:prSet/>
      <dgm:spPr/>
      <dgm:t>
        <a:bodyPr/>
        <a:lstStyle/>
        <a:p>
          <a:endParaRPr lang="en-US"/>
        </a:p>
      </dgm:t>
    </dgm:pt>
    <dgm:pt modelId="{1877578A-81D4-4C31-91E4-10D9E71226CE}" type="sibTrans" cxnId="{13DA015C-4DE5-4008-B8C4-5D334055476E}">
      <dgm:prSet/>
      <dgm:spPr/>
      <dgm:t>
        <a:bodyPr/>
        <a:lstStyle/>
        <a:p>
          <a:endParaRPr lang="en-US"/>
        </a:p>
      </dgm:t>
    </dgm:pt>
    <dgm:pt modelId="{625EC6DA-21E8-4816-8941-70EBDAD871E6}">
      <dgm:prSet phldrT="[Text]" custT="1"/>
      <dgm:spPr/>
      <dgm:t>
        <a:bodyPr/>
        <a:lstStyle/>
        <a:p>
          <a:pPr rtl="0"/>
          <a:r>
            <a:rPr lang="en-US" sz="2000" dirty="0"/>
            <a:t>Emergencies</a:t>
          </a:r>
          <a:r>
            <a:rPr lang="en-US" sz="2000" dirty="0">
              <a:latin typeface="Calibri"/>
            </a:rPr>
            <a:t> &amp; </a:t>
          </a:r>
          <a:r>
            <a:rPr lang="en-US" sz="2000" dirty="0"/>
            <a:t>important contact numbers</a:t>
          </a:r>
        </a:p>
      </dgm:t>
    </dgm:pt>
    <dgm:pt modelId="{B8CA277F-F4C1-4888-B623-4688CAC13208}" type="parTrans" cxnId="{1D2BDAC4-9D5E-4E0A-BF36-9562252C571F}">
      <dgm:prSet/>
      <dgm:spPr/>
      <dgm:t>
        <a:bodyPr/>
        <a:lstStyle/>
        <a:p>
          <a:endParaRPr lang="en-US"/>
        </a:p>
      </dgm:t>
    </dgm:pt>
    <dgm:pt modelId="{A296A307-3A6A-46B2-BF7F-4A763D763381}" type="sibTrans" cxnId="{1D2BDAC4-9D5E-4E0A-BF36-9562252C571F}">
      <dgm:prSet/>
      <dgm:spPr/>
      <dgm:t>
        <a:bodyPr/>
        <a:lstStyle/>
        <a:p>
          <a:endParaRPr lang="en-US"/>
        </a:p>
      </dgm:t>
    </dgm:pt>
    <dgm:pt modelId="{67315439-02D8-4531-9708-9F41AEE63CFE}">
      <dgm:prSet/>
      <dgm:spPr/>
      <dgm:t>
        <a:bodyPr/>
        <a:lstStyle/>
        <a:p>
          <a:r>
            <a:rPr lang="en-US" dirty="0">
              <a:latin typeface="Arial"/>
              <a:cs typeface="Arial"/>
            </a:rPr>
            <a:t>Getting online</a:t>
          </a:r>
        </a:p>
      </dgm:t>
    </dgm:pt>
    <dgm:pt modelId="{234168A7-ED36-4BA8-A16F-819F98585EB6}" type="parTrans" cxnId="{8D3B99F7-7477-4388-8509-98C290E7FE53}">
      <dgm:prSet/>
      <dgm:spPr/>
      <dgm:t>
        <a:bodyPr/>
        <a:lstStyle/>
        <a:p>
          <a:endParaRPr lang="en-US"/>
        </a:p>
      </dgm:t>
    </dgm:pt>
    <dgm:pt modelId="{465B92DE-320D-43DF-9B0C-D47F90BA208F}" type="sibTrans" cxnId="{8D3B99F7-7477-4388-8509-98C290E7FE53}">
      <dgm:prSet/>
      <dgm:spPr/>
      <dgm:t>
        <a:bodyPr/>
        <a:lstStyle/>
        <a:p>
          <a:endParaRPr lang="en-US"/>
        </a:p>
      </dgm:t>
    </dgm:pt>
    <dgm:pt modelId="{1020A48F-4D1A-4ADB-BB55-A20D43E11EFF}">
      <dgm:prSet/>
      <dgm:spPr/>
      <dgm:t>
        <a:bodyPr/>
        <a:lstStyle/>
        <a:p>
          <a:r>
            <a:rPr lang="en-US" dirty="0">
              <a:latin typeface="Arial"/>
              <a:cs typeface="Arial"/>
            </a:rPr>
            <a:t>Modules</a:t>
          </a:r>
        </a:p>
      </dgm:t>
    </dgm:pt>
    <dgm:pt modelId="{B9DD9AA8-4181-488F-95B8-015E20AEC14F}" type="parTrans" cxnId="{E6D483C0-8C1C-4EEA-9BDC-60B10B900B2B}">
      <dgm:prSet/>
      <dgm:spPr/>
      <dgm:t>
        <a:bodyPr/>
        <a:lstStyle/>
        <a:p>
          <a:endParaRPr lang="en-US"/>
        </a:p>
      </dgm:t>
    </dgm:pt>
    <dgm:pt modelId="{0BD3733B-3ADC-455D-814A-A4B3ED0D48C5}" type="sibTrans" cxnId="{E6D483C0-8C1C-4EEA-9BDC-60B10B900B2B}">
      <dgm:prSet/>
      <dgm:spPr/>
      <dgm:t>
        <a:bodyPr/>
        <a:lstStyle/>
        <a:p>
          <a:endParaRPr lang="en-US"/>
        </a:p>
      </dgm:t>
    </dgm:pt>
    <dgm:pt modelId="{22FD981F-2474-49C1-9062-110A8F3CE2CF}">
      <dgm:prSet/>
      <dgm:spPr/>
      <dgm:t>
        <a:bodyPr/>
        <a:lstStyle/>
        <a:p>
          <a:r>
            <a:rPr lang="en-US" dirty="0">
              <a:latin typeface="Arial"/>
              <a:cs typeface="Arial"/>
            </a:rPr>
            <a:t>Timetables</a:t>
          </a:r>
        </a:p>
      </dgm:t>
    </dgm:pt>
    <dgm:pt modelId="{95D14506-70A7-4F20-A0B6-ABA68BE502C2}" type="parTrans" cxnId="{F614435A-FD07-4673-AB91-18AE03EF38C3}">
      <dgm:prSet/>
      <dgm:spPr/>
      <dgm:t>
        <a:bodyPr/>
        <a:lstStyle/>
        <a:p>
          <a:endParaRPr lang="en-US"/>
        </a:p>
      </dgm:t>
    </dgm:pt>
    <dgm:pt modelId="{18E69A94-AFED-425F-BB7F-5BB7521592DB}" type="sibTrans" cxnId="{F614435A-FD07-4673-AB91-18AE03EF38C3}">
      <dgm:prSet/>
      <dgm:spPr/>
      <dgm:t>
        <a:bodyPr/>
        <a:lstStyle/>
        <a:p>
          <a:endParaRPr lang="en-US"/>
        </a:p>
      </dgm:t>
    </dgm:pt>
    <dgm:pt modelId="{DBB5B0C6-CC3F-4C69-9D43-4D4B06AD9D27}">
      <dgm:prSet/>
      <dgm:spPr/>
      <dgm:t>
        <a:bodyPr/>
        <a:lstStyle/>
        <a:p>
          <a:r>
            <a:rPr lang="en-US" dirty="0">
              <a:latin typeface="Arial"/>
              <a:cs typeface="Arial"/>
            </a:rPr>
            <a:t>Registration</a:t>
          </a:r>
        </a:p>
      </dgm:t>
    </dgm:pt>
    <dgm:pt modelId="{79F71E67-6422-482A-AEEE-AD2EA7129D01}" type="parTrans" cxnId="{572528B9-0E0C-411C-B40B-0745D50EF9FA}">
      <dgm:prSet/>
      <dgm:spPr/>
      <dgm:t>
        <a:bodyPr/>
        <a:lstStyle/>
        <a:p>
          <a:endParaRPr lang="en-US"/>
        </a:p>
      </dgm:t>
    </dgm:pt>
    <dgm:pt modelId="{CE065380-2901-4B22-A50B-CFD45BA578D0}" type="sibTrans" cxnId="{572528B9-0E0C-411C-B40B-0745D50EF9FA}">
      <dgm:prSet/>
      <dgm:spPr/>
      <dgm:t>
        <a:bodyPr/>
        <a:lstStyle/>
        <a:p>
          <a:endParaRPr lang="en-US"/>
        </a:p>
      </dgm:t>
    </dgm:pt>
    <dgm:pt modelId="{90D1C465-3BC9-4E19-AA9A-6F450C0DF756}">
      <dgm:prSet/>
      <dgm:spPr/>
      <dgm:t>
        <a:bodyPr/>
        <a:lstStyle/>
        <a:p>
          <a:r>
            <a:rPr lang="en-US" dirty="0">
              <a:latin typeface="Arial"/>
              <a:cs typeface="Arial"/>
            </a:rPr>
            <a:t>Your Address</a:t>
          </a:r>
        </a:p>
      </dgm:t>
    </dgm:pt>
    <dgm:pt modelId="{C1C1080D-6C51-49FC-93D4-3F04CF162952}" type="parTrans" cxnId="{E73FFEAF-4E61-4388-AEFB-FC190FFF8F14}">
      <dgm:prSet/>
      <dgm:spPr/>
      <dgm:t>
        <a:bodyPr/>
        <a:lstStyle/>
        <a:p>
          <a:endParaRPr lang="en-US"/>
        </a:p>
      </dgm:t>
    </dgm:pt>
    <dgm:pt modelId="{1976393F-FA72-41B6-B7F0-C4ADAE194506}" type="sibTrans" cxnId="{E73FFEAF-4E61-4388-AEFB-FC190FFF8F14}">
      <dgm:prSet/>
      <dgm:spPr/>
      <dgm:t>
        <a:bodyPr/>
        <a:lstStyle/>
        <a:p>
          <a:endParaRPr lang="en-US"/>
        </a:p>
      </dgm:t>
    </dgm:pt>
    <dgm:pt modelId="{0B4C20A7-20A3-49EA-9CFF-9E3CFE1953E0}">
      <dgm:prSet/>
      <dgm:spPr/>
      <dgm:t>
        <a:bodyPr/>
        <a:lstStyle/>
        <a:p>
          <a:r>
            <a:rPr lang="en-US" dirty="0">
              <a:latin typeface="Arial"/>
              <a:cs typeface="Arial"/>
            </a:rPr>
            <a:t>Exams &amp; Assessments</a:t>
          </a:r>
        </a:p>
      </dgm:t>
    </dgm:pt>
    <dgm:pt modelId="{8DD3A9CF-2D33-4027-8D58-B89B1200FFCE}" type="parTrans" cxnId="{AAB91C00-D055-4ADC-BC12-D47F33D2329E}">
      <dgm:prSet/>
      <dgm:spPr/>
      <dgm:t>
        <a:bodyPr/>
        <a:lstStyle/>
        <a:p>
          <a:endParaRPr lang="en-US"/>
        </a:p>
      </dgm:t>
    </dgm:pt>
    <dgm:pt modelId="{CB87C1AB-A606-4B68-8451-8E334662C69B}" type="sibTrans" cxnId="{AAB91C00-D055-4ADC-BC12-D47F33D2329E}">
      <dgm:prSet/>
      <dgm:spPr/>
      <dgm:t>
        <a:bodyPr/>
        <a:lstStyle/>
        <a:p>
          <a:endParaRPr lang="en-US"/>
        </a:p>
      </dgm:t>
    </dgm:pt>
    <dgm:pt modelId="{9FF26A8A-3339-4DE4-BB03-5D652FC384BB}">
      <dgm:prSet phldr="0"/>
      <dgm:spPr/>
      <dgm:t>
        <a:bodyPr/>
        <a:lstStyle/>
        <a:p>
          <a:pPr rtl="0"/>
          <a:r>
            <a:rPr lang="en-US" dirty="0">
              <a:latin typeface="Calibri"/>
            </a:rPr>
            <a:t>Covid19 &amp; MU Response Team</a:t>
          </a:r>
        </a:p>
      </dgm:t>
    </dgm:pt>
    <dgm:pt modelId="{F43D92E7-A055-4A85-B0EA-EEFCE145DAFD}" type="parTrans" cxnId="{BFC62934-AAFF-4167-8D7B-CD2B3E4DEB05}">
      <dgm:prSet/>
      <dgm:spPr/>
    </dgm:pt>
    <dgm:pt modelId="{C1342470-F87F-4849-A370-F8FA44A584FF}" type="sibTrans" cxnId="{BFC62934-AAFF-4167-8D7B-CD2B3E4DEB05}">
      <dgm:prSet/>
      <dgm:spPr/>
    </dgm:pt>
    <dgm:pt modelId="{44E18FF1-B79F-4457-B3F4-939A158EE7E5}" type="pres">
      <dgm:prSet presAssocID="{ACD203B4-7B18-41ED-AB83-314A46B2DBAF}" presName="theList" presStyleCnt="0">
        <dgm:presLayoutVars>
          <dgm:dir/>
          <dgm:animLvl val="lvl"/>
          <dgm:resizeHandles val="exact"/>
        </dgm:presLayoutVars>
      </dgm:prSet>
      <dgm:spPr/>
    </dgm:pt>
    <dgm:pt modelId="{85F59F21-BB1E-48A8-B543-B5D963C63187}" type="pres">
      <dgm:prSet presAssocID="{677223D2-5516-40E4-A841-04FDFBDDED78}" presName="compNode" presStyleCnt="0"/>
      <dgm:spPr/>
    </dgm:pt>
    <dgm:pt modelId="{AA72965F-6F22-4B1D-AAAB-740F8D109703}" type="pres">
      <dgm:prSet presAssocID="{677223D2-5516-40E4-A841-04FDFBDDED78}" presName="aNode" presStyleLbl="bgShp" presStyleIdx="0" presStyleCnt="3"/>
      <dgm:spPr/>
    </dgm:pt>
    <dgm:pt modelId="{58D6E00E-55C5-42DE-87BE-41E2A1F7CC58}" type="pres">
      <dgm:prSet presAssocID="{677223D2-5516-40E4-A841-04FDFBDDED78}" presName="textNode" presStyleLbl="bgShp" presStyleIdx="0" presStyleCnt="3"/>
      <dgm:spPr/>
    </dgm:pt>
    <dgm:pt modelId="{79162411-D26B-482A-BCB2-434EFDA53BBB}" type="pres">
      <dgm:prSet presAssocID="{677223D2-5516-40E4-A841-04FDFBDDED78}" presName="compChildNode" presStyleCnt="0"/>
      <dgm:spPr/>
    </dgm:pt>
    <dgm:pt modelId="{1CABBCAC-240B-48DF-8ABA-C4CE9D5E632F}" type="pres">
      <dgm:prSet presAssocID="{677223D2-5516-40E4-A841-04FDFBDDED78}" presName="theInnerList" presStyleCnt="0"/>
      <dgm:spPr/>
    </dgm:pt>
    <dgm:pt modelId="{D659632A-0FC5-4E45-977A-A05ECEA1841A}" type="pres">
      <dgm:prSet presAssocID="{4DE853AB-6F37-4569-92D6-390BFF0AFE3A}" presName="childNode" presStyleLbl="node1" presStyleIdx="0" presStyleCnt="9" custScaleY="60538" custLinFactNeighborX="-1182" custLinFactNeighborY="-31154">
        <dgm:presLayoutVars>
          <dgm:bulletEnabled val="1"/>
        </dgm:presLayoutVars>
      </dgm:prSet>
      <dgm:spPr/>
    </dgm:pt>
    <dgm:pt modelId="{E6856B78-CF22-4254-9DEE-061A2C87893E}" type="pres">
      <dgm:prSet presAssocID="{677223D2-5516-40E4-A841-04FDFBDDED78}" presName="aSpace" presStyleCnt="0"/>
      <dgm:spPr/>
    </dgm:pt>
    <dgm:pt modelId="{EE4CC17C-EE1B-4A62-8357-EB6E045F496E}" type="pres">
      <dgm:prSet presAssocID="{CAB28610-7DBF-4AA4-A5A1-4D88751813FA}" presName="compNode" presStyleCnt="0"/>
      <dgm:spPr/>
    </dgm:pt>
    <dgm:pt modelId="{D4C1315D-72F9-4804-B438-BDCBA2DE8985}" type="pres">
      <dgm:prSet presAssocID="{CAB28610-7DBF-4AA4-A5A1-4D88751813FA}" presName="aNode" presStyleLbl="bgShp" presStyleIdx="1" presStyleCnt="3"/>
      <dgm:spPr/>
    </dgm:pt>
    <dgm:pt modelId="{11FC678F-0607-4E88-A330-41E6A84E841D}" type="pres">
      <dgm:prSet presAssocID="{CAB28610-7DBF-4AA4-A5A1-4D88751813FA}" presName="textNode" presStyleLbl="bgShp" presStyleIdx="1" presStyleCnt="3"/>
      <dgm:spPr/>
    </dgm:pt>
    <dgm:pt modelId="{3855C284-A905-4459-91B2-1AB4E4B6EBB4}" type="pres">
      <dgm:prSet presAssocID="{CAB28610-7DBF-4AA4-A5A1-4D88751813FA}" presName="compChildNode" presStyleCnt="0"/>
      <dgm:spPr/>
    </dgm:pt>
    <dgm:pt modelId="{F3D4E0A8-5762-4D2B-A0A9-E7BB06504C30}" type="pres">
      <dgm:prSet presAssocID="{CAB28610-7DBF-4AA4-A5A1-4D88751813FA}" presName="theInnerList" presStyleCnt="0"/>
      <dgm:spPr/>
    </dgm:pt>
    <dgm:pt modelId="{3C8AADE5-9073-4B6C-88E2-8631E773CD63}" type="pres">
      <dgm:prSet presAssocID="{67315439-02D8-4531-9708-9F41AEE63CFE}" presName="childNode" presStyleLbl="node1" presStyleIdx="1" presStyleCnt="9">
        <dgm:presLayoutVars>
          <dgm:bulletEnabled val="1"/>
        </dgm:presLayoutVars>
      </dgm:prSet>
      <dgm:spPr/>
    </dgm:pt>
    <dgm:pt modelId="{9E876424-45C1-4BC6-8966-A357398D0519}" type="pres">
      <dgm:prSet presAssocID="{67315439-02D8-4531-9708-9F41AEE63CFE}" presName="aSpace2" presStyleCnt="0"/>
      <dgm:spPr/>
    </dgm:pt>
    <dgm:pt modelId="{E80D8A2B-4ADF-46E9-85DC-36644630195F}" type="pres">
      <dgm:prSet presAssocID="{1020A48F-4D1A-4ADB-BB55-A20D43E11EFF}" presName="childNode" presStyleLbl="node1" presStyleIdx="2" presStyleCnt="9">
        <dgm:presLayoutVars>
          <dgm:bulletEnabled val="1"/>
        </dgm:presLayoutVars>
      </dgm:prSet>
      <dgm:spPr/>
    </dgm:pt>
    <dgm:pt modelId="{2CE96B26-CBEA-4B92-B401-01C3810B9005}" type="pres">
      <dgm:prSet presAssocID="{1020A48F-4D1A-4ADB-BB55-A20D43E11EFF}" presName="aSpace2" presStyleCnt="0"/>
      <dgm:spPr/>
    </dgm:pt>
    <dgm:pt modelId="{9675220C-DB52-45D7-B883-3F15BB5BD24C}" type="pres">
      <dgm:prSet presAssocID="{22FD981F-2474-49C1-9062-110A8F3CE2CF}" presName="childNode" presStyleLbl="node1" presStyleIdx="3" presStyleCnt="9">
        <dgm:presLayoutVars>
          <dgm:bulletEnabled val="1"/>
        </dgm:presLayoutVars>
      </dgm:prSet>
      <dgm:spPr/>
    </dgm:pt>
    <dgm:pt modelId="{AA579F34-FA53-479D-BD90-4568200CE6F6}" type="pres">
      <dgm:prSet presAssocID="{22FD981F-2474-49C1-9062-110A8F3CE2CF}" presName="aSpace2" presStyleCnt="0"/>
      <dgm:spPr/>
    </dgm:pt>
    <dgm:pt modelId="{53265D26-9A04-485A-8BCE-91E86AE867CF}" type="pres">
      <dgm:prSet presAssocID="{DBB5B0C6-CC3F-4C69-9D43-4D4B06AD9D27}" presName="childNode" presStyleLbl="node1" presStyleIdx="4" presStyleCnt="9">
        <dgm:presLayoutVars>
          <dgm:bulletEnabled val="1"/>
        </dgm:presLayoutVars>
      </dgm:prSet>
      <dgm:spPr/>
    </dgm:pt>
    <dgm:pt modelId="{FA0EAADF-4D0C-4605-ABEE-D8D96633524E}" type="pres">
      <dgm:prSet presAssocID="{DBB5B0C6-CC3F-4C69-9D43-4D4B06AD9D27}" presName="aSpace2" presStyleCnt="0"/>
      <dgm:spPr/>
    </dgm:pt>
    <dgm:pt modelId="{5F79D8C2-005F-49B6-961C-2114869E9C7B}" type="pres">
      <dgm:prSet presAssocID="{90D1C465-3BC9-4E19-AA9A-6F450C0DF756}" presName="childNode" presStyleLbl="node1" presStyleIdx="5" presStyleCnt="9">
        <dgm:presLayoutVars>
          <dgm:bulletEnabled val="1"/>
        </dgm:presLayoutVars>
      </dgm:prSet>
      <dgm:spPr/>
    </dgm:pt>
    <dgm:pt modelId="{79DD50C2-3572-491C-8C01-CAD4940C76F1}" type="pres">
      <dgm:prSet presAssocID="{90D1C465-3BC9-4E19-AA9A-6F450C0DF756}" presName="aSpace2" presStyleCnt="0"/>
      <dgm:spPr/>
    </dgm:pt>
    <dgm:pt modelId="{F521AB06-C120-4132-B553-FD522077DBDB}" type="pres">
      <dgm:prSet presAssocID="{0B4C20A7-20A3-49EA-9CFF-9E3CFE1953E0}" presName="childNode" presStyleLbl="node1" presStyleIdx="6" presStyleCnt="9">
        <dgm:presLayoutVars>
          <dgm:bulletEnabled val="1"/>
        </dgm:presLayoutVars>
      </dgm:prSet>
      <dgm:spPr/>
    </dgm:pt>
    <dgm:pt modelId="{6BF65873-7552-4A56-8184-D1D51D96FDC6}" type="pres">
      <dgm:prSet presAssocID="{CAB28610-7DBF-4AA4-A5A1-4D88751813FA}" presName="aSpace" presStyleCnt="0"/>
      <dgm:spPr/>
    </dgm:pt>
    <dgm:pt modelId="{E7EDF42A-E20D-4D72-A9DC-0D4AA2E37F9B}" type="pres">
      <dgm:prSet presAssocID="{6A877674-0C31-47D4-B078-5C1D96F1F695}" presName="compNode" presStyleCnt="0"/>
      <dgm:spPr/>
    </dgm:pt>
    <dgm:pt modelId="{9958D434-568D-447C-A2F7-B9F2A3872066}" type="pres">
      <dgm:prSet presAssocID="{6A877674-0C31-47D4-B078-5C1D96F1F695}" presName="aNode" presStyleLbl="bgShp" presStyleIdx="2" presStyleCnt="3" custLinFactX="12955" custLinFactNeighborX="100000" custLinFactNeighborY="4500"/>
      <dgm:spPr/>
    </dgm:pt>
    <dgm:pt modelId="{DC9FC45B-A895-450F-8A7B-12E58B61A155}" type="pres">
      <dgm:prSet presAssocID="{6A877674-0C31-47D4-B078-5C1D96F1F695}" presName="textNode" presStyleLbl="bgShp" presStyleIdx="2" presStyleCnt="3"/>
      <dgm:spPr/>
    </dgm:pt>
    <dgm:pt modelId="{3A6A752D-B6B1-47F7-8D51-A5CEC10C7ED2}" type="pres">
      <dgm:prSet presAssocID="{6A877674-0C31-47D4-B078-5C1D96F1F695}" presName="compChildNode" presStyleCnt="0"/>
      <dgm:spPr/>
    </dgm:pt>
    <dgm:pt modelId="{24A52C8B-929B-48A3-9CA8-54EC34DBF185}" type="pres">
      <dgm:prSet presAssocID="{6A877674-0C31-47D4-B078-5C1D96F1F695}" presName="theInnerList" presStyleCnt="0"/>
      <dgm:spPr/>
    </dgm:pt>
    <dgm:pt modelId="{13572505-DE9E-4816-95E1-FA1968B93E2C}" type="pres">
      <dgm:prSet presAssocID="{625EC6DA-21E8-4816-8941-70EBDAD871E6}" presName="childNode" presStyleLbl="node1" presStyleIdx="7" presStyleCnt="9" custScaleY="65385" custLinFactNeighborX="-2954" custLinFactNeighborY="-26154">
        <dgm:presLayoutVars>
          <dgm:bulletEnabled val="1"/>
        </dgm:presLayoutVars>
      </dgm:prSet>
      <dgm:spPr/>
    </dgm:pt>
    <dgm:pt modelId="{9388F98A-A659-4957-B5B0-A6965C0F18DF}" type="pres">
      <dgm:prSet presAssocID="{625EC6DA-21E8-4816-8941-70EBDAD871E6}" presName="aSpace2" presStyleCnt="0"/>
      <dgm:spPr/>
    </dgm:pt>
    <dgm:pt modelId="{A453992B-DACC-4F06-8715-B41425634EB3}" type="pres">
      <dgm:prSet presAssocID="{9FF26A8A-3339-4DE4-BB03-5D652FC384BB}" presName="childNode" presStyleLbl="node1" presStyleIdx="8" presStyleCnt="9">
        <dgm:presLayoutVars>
          <dgm:bulletEnabled val="1"/>
        </dgm:presLayoutVars>
      </dgm:prSet>
      <dgm:spPr/>
    </dgm:pt>
  </dgm:ptLst>
  <dgm:cxnLst>
    <dgm:cxn modelId="{AAB91C00-D055-4ADC-BC12-D47F33D2329E}" srcId="{CAB28610-7DBF-4AA4-A5A1-4D88751813FA}" destId="{0B4C20A7-20A3-49EA-9CFF-9E3CFE1953E0}" srcOrd="5" destOrd="0" parTransId="{8DD3A9CF-2D33-4027-8D58-B89B1200FFCE}" sibTransId="{CB87C1AB-A606-4B68-8451-8E334662C69B}"/>
    <dgm:cxn modelId="{F6673E02-2744-44E6-9730-320FD47B3F35}" type="presOf" srcId="{67315439-02D8-4531-9708-9F41AEE63CFE}" destId="{3C8AADE5-9073-4B6C-88E2-8631E773CD63}" srcOrd="0" destOrd="0" presId="urn:microsoft.com/office/officeart/2005/8/layout/lProcess2"/>
    <dgm:cxn modelId="{CC18CD11-A842-4280-A705-B94BBBA6CF11}" type="presOf" srcId="{DBB5B0C6-CC3F-4C69-9D43-4D4B06AD9D27}" destId="{53265D26-9A04-485A-8BCE-91E86AE867CF}" srcOrd="0" destOrd="0" presId="urn:microsoft.com/office/officeart/2005/8/layout/lProcess2"/>
    <dgm:cxn modelId="{D6D65F1A-A245-4F83-8ED3-FF41135F4984}" type="presOf" srcId="{ACD203B4-7B18-41ED-AB83-314A46B2DBAF}" destId="{44E18FF1-B79F-4457-B3F4-939A158EE7E5}" srcOrd="0" destOrd="0" presId="urn:microsoft.com/office/officeart/2005/8/layout/lProcess2"/>
    <dgm:cxn modelId="{053E1B1F-311C-4FFE-A22F-F270A241C4DC}" type="presOf" srcId="{6A877674-0C31-47D4-B078-5C1D96F1F695}" destId="{DC9FC45B-A895-450F-8A7B-12E58B61A155}" srcOrd="1" destOrd="0" presId="urn:microsoft.com/office/officeart/2005/8/layout/lProcess2"/>
    <dgm:cxn modelId="{D266D622-4920-4335-A9D4-C932D7D255F1}" srcId="{677223D2-5516-40E4-A841-04FDFBDDED78}" destId="{4DE853AB-6F37-4569-92D6-390BFF0AFE3A}" srcOrd="0" destOrd="0" parTransId="{AC599B67-5A34-49C4-A485-3AC0A0F7E186}" sibTransId="{BD0053D6-821E-4FD3-9B09-B0B0F7EE542D}"/>
    <dgm:cxn modelId="{99D78225-909F-4504-B78F-09BE399C64E6}" type="presOf" srcId="{1020A48F-4D1A-4ADB-BB55-A20D43E11EFF}" destId="{E80D8A2B-4ADF-46E9-85DC-36644630195F}" srcOrd="0" destOrd="0" presId="urn:microsoft.com/office/officeart/2005/8/layout/lProcess2"/>
    <dgm:cxn modelId="{CDD56D30-92AC-4BD7-94AD-8AF401B0BDFB}" type="presOf" srcId="{677223D2-5516-40E4-A841-04FDFBDDED78}" destId="{AA72965F-6F22-4B1D-AAAB-740F8D109703}" srcOrd="0" destOrd="0" presId="urn:microsoft.com/office/officeart/2005/8/layout/lProcess2"/>
    <dgm:cxn modelId="{99E90A34-A450-4A97-B878-39629E93F754}" type="presOf" srcId="{6A877674-0C31-47D4-B078-5C1D96F1F695}" destId="{9958D434-568D-447C-A2F7-B9F2A3872066}" srcOrd="0" destOrd="0" presId="urn:microsoft.com/office/officeart/2005/8/layout/lProcess2"/>
    <dgm:cxn modelId="{BFC62934-AAFF-4167-8D7B-CD2B3E4DEB05}" srcId="{6A877674-0C31-47D4-B078-5C1D96F1F695}" destId="{9FF26A8A-3339-4DE4-BB03-5D652FC384BB}" srcOrd="1" destOrd="0" parTransId="{F43D92E7-A055-4A85-B0EA-EEFCE145DAFD}" sibTransId="{C1342470-F87F-4849-A370-F8FA44A584FF}"/>
    <dgm:cxn modelId="{13DA015C-4DE5-4008-B8C4-5D334055476E}" srcId="{ACD203B4-7B18-41ED-AB83-314A46B2DBAF}" destId="{6A877674-0C31-47D4-B078-5C1D96F1F695}" srcOrd="2" destOrd="0" parTransId="{47475101-959A-4A38-823C-A46A6C3AD468}" sibTransId="{1877578A-81D4-4C31-91E4-10D9E71226CE}"/>
    <dgm:cxn modelId="{88E7EF79-781F-49CE-89F8-30C704B5A7BF}" type="presOf" srcId="{4DE853AB-6F37-4569-92D6-390BFF0AFE3A}" destId="{D659632A-0FC5-4E45-977A-A05ECEA1841A}" srcOrd="0" destOrd="0" presId="urn:microsoft.com/office/officeart/2005/8/layout/lProcess2"/>
    <dgm:cxn modelId="{F614435A-FD07-4673-AB91-18AE03EF38C3}" srcId="{CAB28610-7DBF-4AA4-A5A1-4D88751813FA}" destId="{22FD981F-2474-49C1-9062-110A8F3CE2CF}" srcOrd="2" destOrd="0" parTransId="{95D14506-70A7-4F20-A0B6-ABA68BE502C2}" sibTransId="{18E69A94-AFED-425F-BB7F-5BB7521592DB}"/>
    <dgm:cxn modelId="{F6A0AD8E-9043-4E96-A2EC-347D8C363931}" type="presOf" srcId="{677223D2-5516-40E4-A841-04FDFBDDED78}" destId="{58D6E00E-55C5-42DE-87BE-41E2A1F7CC58}" srcOrd="1" destOrd="0" presId="urn:microsoft.com/office/officeart/2005/8/layout/lProcess2"/>
    <dgm:cxn modelId="{AE4B2192-162B-4C1E-8333-D4CD2755CF4C}" type="presOf" srcId="{9FF26A8A-3339-4DE4-BB03-5D652FC384BB}" destId="{A453992B-DACC-4F06-8715-B41425634EB3}" srcOrd="0" destOrd="0" presId="urn:microsoft.com/office/officeart/2005/8/layout/lProcess2"/>
    <dgm:cxn modelId="{828F83A3-034F-4B78-8CC8-395FF5E7D8D5}" type="presOf" srcId="{625EC6DA-21E8-4816-8941-70EBDAD871E6}" destId="{13572505-DE9E-4816-95E1-FA1968B93E2C}" srcOrd="0" destOrd="0" presId="urn:microsoft.com/office/officeart/2005/8/layout/lProcess2"/>
    <dgm:cxn modelId="{B2E6EDA9-165F-485B-A57D-CA711A23FD14}" srcId="{ACD203B4-7B18-41ED-AB83-314A46B2DBAF}" destId="{677223D2-5516-40E4-A841-04FDFBDDED78}" srcOrd="0" destOrd="0" parTransId="{10EB8771-1BE9-4397-88F2-4921394CD0AE}" sibTransId="{4137FBB0-3C73-4D75-830D-846C8DEC422E}"/>
    <dgm:cxn modelId="{36EC0FAE-CE51-48B5-BAEE-50C8F6655D1E}" type="presOf" srcId="{0B4C20A7-20A3-49EA-9CFF-9E3CFE1953E0}" destId="{F521AB06-C120-4132-B553-FD522077DBDB}" srcOrd="0" destOrd="0" presId="urn:microsoft.com/office/officeart/2005/8/layout/lProcess2"/>
    <dgm:cxn modelId="{35368AAF-2BD5-4EFB-8042-A1EF6C8DC31E}" type="presOf" srcId="{22FD981F-2474-49C1-9062-110A8F3CE2CF}" destId="{9675220C-DB52-45D7-B883-3F15BB5BD24C}" srcOrd="0" destOrd="0" presId="urn:microsoft.com/office/officeart/2005/8/layout/lProcess2"/>
    <dgm:cxn modelId="{E73FFEAF-4E61-4388-AEFB-FC190FFF8F14}" srcId="{CAB28610-7DBF-4AA4-A5A1-4D88751813FA}" destId="{90D1C465-3BC9-4E19-AA9A-6F450C0DF756}" srcOrd="4" destOrd="0" parTransId="{C1C1080D-6C51-49FC-93D4-3F04CF162952}" sibTransId="{1976393F-FA72-41B6-B7F0-C4ADAE194506}"/>
    <dgm:cxn modelId="{572528B9-0E0C-411C-B40B-0745D50EF9FA}" srcId="{CAB28610-7DBF-4AA4-A5A1-4D88751813FA}" destId="{DBB5B0C6-CC3F-4C69-9D43-4D4B06AD9D27}" srcOrd="3" destOrd="0" parTransId="{79F71E67-6422-482A-AEEE-AD2EA7129D01}" sibTransId="{CE065380-2901-4B22-A50B-CFD45BA578D0}"/>
    <dgm:cxn modelId="{E6D483C0-8C1C-4EEA-9BDC-60B10B900B2B}" srcId="{CAB28610-7DBF-4AA4-A5A1-4D88751813FA}" destId="{1020A48F-4D1A-4ADB-BB55-A20D43E11EFF}" srcOrd="1" destOrd="0" parTransId="{B9DD9AA8-4181-488F-95B8-015E20AEC14F}" sibTransId="{0BD3733B-3ADC-455D-814A-A4B3ED0D48C5}"/>
    <dgm:cxn modelId="{1D2BDAC4-9D5E-4E0A-BF36-9562252C571F}" srcId="{6A877674-0C31-47D4-B078-5C1D96F1F695}" destId="{625EC6DA-21E8-4816-8941-70EBDAD871E6}" srcOrd="0" destOrd="0" parTransId="{B8CA277F-F4C1-4888-B623-4688CAC13208}" sibTransId="{A296A307-3A6A-46B2-BF7F-4A763D763381}"/>
    <dgm:cxn modelId="{BCCD87C6-B5A2-43DA-8CCF-6563258DAC7F}" type="presOf" srcId="{CAB28610-7DBF-4AA4-A5A1-4D88751813FA}" destId="{11FC678F-0607-4E88-A330-41E6A84E841D}" srcOrd="1" destOrd="0" presId="urn:microsoft.com/office/officeart/2005/8/layout/lProcess2"/>
    <dgm:cxn modelId="{CE037DD0-56AD-4359-95BC-CA6EC79D5EFA}" type="presOf" srcId="{CAB28610-7DBF-4AA4-A5A1-4D88751813FA}" destId="{D4C1315D-72F9-4804-B438-BDCBA2DE8985}" srcOrd="0" destOrd="0" presId="urn:microsoft.com/office/officeart/2005/8/layout/lProcess2"/>
    <dgm:cxn modelId="{7CBA91D8-C065-4A40-BD31-4B4C7FF00BFC}" srcId="{ACD203B4-7B18-41ED-AB83-314A46B2DBAF}" destId="{CAB28610-7DBF-4AA4-A5A1-4D88751813FA}" srcOrd="1" destOrd="0" parTransId="{80D7A897-4434-4D07-BC96-2D139E881996}" sibTransId="{140FB03A-838E-4AC6-81BD-B3100E93AB48}"/>
    <dgm:cxn modelId="{A82657E5-CC4F-4CDC-9A57-68A83405D75D}" type="presOf" srcId="{90D1C465-3BC9-4E19-AA9A-6F450C0DF756}" destId="{5F79D8C2-005F-49B6-961C-2114869E9C7B}" srcOrd="0" destOrd="0" presId="urn:microsoft.com/office/officeart/2005/8/layout/lProcess2"/>
    <dgm:cxn modelId="{8D3B99F7-7477-4388-8509-98C290E7FE53}" srcId="{CAB28610-7DBF-4AA4-A5A1-4D88751813FA}" destId="{67315439-02D8-4531-9708-9F41AEE63CFE}" srcOrd="0" destOrd="0" parTransId="{234168A7-ED36-4BA8-A16F-819F98585EB6}" sibTransId="{465B92DE-320D-43DF-9B0C-D47F90BA208F}"/>
    <dgm:cxn modelId="{6B3F628A-E97F-48C9-ACCF-E509CD058D9B}" type="presParOf" srcId="{44E18FF1-B79F-4457-B3F4-939A158EE7E5}" destId="{85F59F21-BB1E-48A8-B543-B5D963C63187}" srcOrd="0" destOrd="0" presId="urn:microsoft.com/office/officeart/2005/8/layout/lProcess2"/>
    <dgm:cxn modelId="{F9450F8F-F2B3-4386-84A9-FA4A8D77E8A2}" type="presParOf" srcId="{85F59F21-BB1E-48A8-B543-B5D963C63187}" destId="{AA72965F-6F22-4B1D-AAAB-740F8D109703}" srcOrd="0" destOrd="0" presId="urn:microsoft.com/office/officeart/2005/8/layout/lProcess2"/>
    <dgm:cxn modelId="{D167FD3B-B670-4686-A0D0-1638E4FFFF3D}" type="presParOf" srcId="{85F59F21-BB1E-48A8-B543-B5D963C63187}" destId="{58D6E00E-55C5-42DE-87BE-41E2A1F7CC58}" srcOrd="1" destOrd="0" presId="urn:microsoft.com/office/officeart/2005/8/layout/lProcess2"/>
    <dgm:cxn modelId="{DFBA7503-B99F-46A8-8EF7-FA0A9E26523E}" type="presParOf" srcId="{85F59F21-BB1E-48A8-B543-B5D963C63187}" destId="{79162411-D26B-482A-BCB2-434EFDA53BBB}" srcOrd="2" destOrd="0" presId="urn:microsoft.com/office/officeart/2005/8/layout/lProcess2"/>
    <dgm:cxn modelId="{5C2A72E3-53E1-4477-AE0E-F7622B275C28}" type="presParOf" srcId="{79162411-D26B-482A-BCB2-434EFDA53BBB}" destId="{1CABBCAC-240B-48DF-8ABA-C4CE9D5E632F}" srcOrd="0" destOrd="0" presId="urn:microsoft.com/office/officeart/2005/8/layout/lProcess2"/>
    <dgm:cxn modelId="{37DF34CA-E476-4D34-897B-5CA3FF3E5AC8}" type="presParOf" srcId="{1CABBCAC-240B-48DF-8ABA-C4CE9D5E632F}" destId="{D659632A-0FC5-4E45-977A-A05ECEA1841A}" srcOrd="0" destOrd="0" presId="urn:microsoft.com/office/officeart/2005/8/layout/lProcess2"/>
    <dgm:cxn modelId="{6B1EF8B2-2FC7-4E50-8BE8-E7BF25CDC4A2}" type="presParOf" srcId="{44E18FF1-B79F-4457-B3F4-939A158EE7E5}" destId="{E6856B78-CF22-4254-9DEE-061A2C87893E}" srcOrd="1" destOrd="0" presId="urn:microsoft.com/office/officeart/2005/8/layout/lProcess2"/>
    <dgm:cxn modelId="{44A68047-C710-4B3F-92B1-642A386C90C8}" type="presParOf" srcId="{44E18FF1-B79F-4457-B3F4-939A158EE7E5}" destId="{EE4CC17C-EE1B-4A62-8357-EB6E045F496E}" srcOrd="2" destOrd="0" presId="urn:microsoft.com/office/officeart/2005/8/layout/lProcess2"/>
    <dgm:cxn modelId="{6246B1F3-78A8-46C3-B9F1-BEF637D7A18F}" type="presParOf" srcId="{EE4CC17C-EE1B-4A62-8357-EB6E045F496E}" destId="{D4C1315D-72F9-4804-B438-BDCBA2DE8985}" srcOrd="0" destOrd="0" presId="urn:microsoft.com/office/officeart/2005/8/layout/lProcess2"/>
    <dgm:cxn modelId="{D214B1AE-EA21-415E-A8C4-E06279B67C6B}" type="presParOf" srcId="{EE4CC17C-EE1B-4A62-8357-EB6E045F496E}" destId="{11FC678F-0607-4E88-A330-41E6A84E841D}" srcOrd="1" destOrd="0" presId="urn:microsoft.com/office/officeart/2005/8/layout/lProcess2"/>
    <dgm:cxn modelId="{A6323815-74B9-41DF-8342-64CAD5D9E891}" type="presParOf" srcId="{EE4CC17C-EE1B-4A62-8357-EB6E045F496E}" destId="{3855C284-A905-4459-91B2-1AB4E4B6EBB4}" srcOrd="2" destOrd="0" presId="urn:microsoft.com/office/officeart/2005/8/layout/lProcess2"/>
    <dgm:cxn modelId="{9DFFC0DC-2895-44E9-90C4-0FB4440E0F17}" type="presParOf" srcId="{3855C284-A905-4459-91B2-1AB4E4B6EBB4}" destId="{F3D4E0A8-5762-4D2B-A0A9-E7BB06504C30}" srcOrd="0" destOrd="0" presId="urn:microsoft.com/office/officeart/2005/8/layout/lProcess2"/>
    <dgm:cxn modelId="{8608C35B-2754-4CE1-8F02-A6CA728D4581}" type="presParOf" srcId="{F3D4E0A8-5762-4D2B-A0A9-E7BB06504C30}" destId="{3C8AADE5-9073-4B6C-88E2-8631E773CD63}" srcOrd="0" destOrd="0" presId="urn:microsoft.com/office/officeart/2005/8/layout/lProcess2"/>
    <dgm:cxn modelId="{3BB32596-9D18-4391-B9AB-D54A7D7F29D9}" type="presParOf" srcId="{F3D4E0A8-5762-4D2B-A0A9-E7BB06504C30}" destId="{9E876424-45C1-4BC6-8966-A357398D0519}" srcOrd="1" destOrd="0" presId="urn:microsoft.com/office/officeart/2005/8/layout/lProcess2"/>
    <dgm:cxn modelId="{04C838DA-B8F5-46BF-8E0B-D64A55D59D21}" type="presParOf" srcId="{F3D4E0A8-5762-4D2B-A0A9-E7BB06504C30}" destId="{E80D8A2B-4ADF-46E9-85DC-36644630195F}" srcOrd="2" destOrd="0" presId="urn:microsoft.com/office/officeart/2005/8/layout/lProcess2"/>
    <dgm:cxn modelId="{3C5BA3F6-0CED-446B-844D-91F5EAF1D01A}" type="presParOf" srcId="{F3D4E0A8-5762-4D2B-A0A9-E7BB06504C30}" destId="{2CE96B26-CBEA-4B92-B401-01C3810B9005}" srcOrd="3" destOrd="0" presId="urn:microsoft.com/office/officeart/2005/8/layout/lProcess2"/>
    <dgm:cxn modelId="{5746D308-4614-486D-B6D1-CF1496B422CC}" type="presParOf" srcId="{F3D4E0A8-5762-4D2B-A0A9-E7BB06504C30}" destId="{9675220C-DB52-45D7-B883-3F15BB5BD24C}" srcOrd="4" destOrd="0" presId="urn:microsoft.com/office/officeart/2005/8/layout/lProcess2"/>
    <dgm:cxn modelId="{D54F0440-8B11-45EF-9B06-D86B431B3D29}" type="presParOf" srcId="{F3D4E0A8-5762-4D2B-A0A9-E7BB06504C30}" destId="{AA579F34-FA53-479D-BD90-4568200CE6F6}" srcOrd="5" destOrd="0" presId="urn:microsoft.com/office/officeart/2005/8/layout/lProcess2"/>
    <dgm:cxn modelId="{369CE8EC-7F00-4A72-AD02-1EC243A92DD4}" type="presParOf" srcId="{F3D4E0A8-5762-4D2B-A0A9-E7BB06504C30}" destId="{53265D26-9A04-485A-8BCE-91E86AE867CF}" srcOrd="6" destOrd="0" presId="urn:microsoft.com/office/officeart/2005/8/layout/lProcess2"/>
    <dgm:cxn modelId="{C62091A6-FC86-4AE2-A426-1332CE75F3CA}" type="presParOf" srcId="{F3D4E0A8-5762-4D2B-A0A9-E7BB06504C30}" destId="{FA0EAADF-4D0C-4605-ABEE-D8D96633524E}" srcOrd="7" destOrd="0" presId="urn:microsoft.com/office/officeart/2005/8/layout/lProcess2"/>
    <dgm:cxn modelId="{4D63A56D-4B3A-4589-BB09-BFA4F7B8FB92}" type="presParOf" srcId="{F3D4E0A8-5762-4D2B-A0A9-E7BB06504C30}" destId="{5F79D8C2-005F-49B6-961C-2114869E9C7B}" srcOrd="8" destOrd="0" presId="urn:microsoft.com/office/officeart/2005/8/layout/lProcess2"/>
    <dgm:cxn modelId="{18C504BF-C278-451D-A00D-8F2E89A1F8A3}" type="presParOf" srcId="{F3D4E0A8-5762-4D2B-A0A9-E7BB06504C30}" destId="{79DD50C2-3572-491C-8C01-CAD4940C76F1}" srcOrd="9" destOrd="0" presId="urn:microsoft.com/office/officeart/2005/8/layout/lProcess2"/>
    <dgm:cxn modelId="{DA744255-EE65-4D9B-BB52-905C1AE227D3}" type="presParOf" srcId="{F3D4E0A8-5762-4D2B-A0A9-E7BB06504C30}" destId="{F521AB06-C120-4132-B553-FD522077DBDB}" srcOrd="10" destOrd="0" presId="urn:microsoft.com/office/officeart/2005/8/layout/lProcess2"/>
    <dgm:cxn modelId="{20429B36-1EE4-433B-A19E-A71873A96534}" type="presParOf" srcId="{44E18FF1-B79F-4457-B3F4-939A158EE7E5}" destId="{6BF65873-7552-4A56-8184-D1D51D96FDC6}" srcOrd="3" destOrd="0" presId="urn:microsoft.com/office/officeart/2005/8/layout/lProcess2"/>
    <dgm:cxn modelId="{789558FE-73BA-40F0-8EA9-D1236418904A}" type="presParOf" srcId="{44E18FF1-B79F-4457-B3F4-939A158EE7E5}" destId="{E7EDF42A-E20D-4D72-A9DC-0D4AA2E37F9B}" srcOrd="4" destOrd="0" presId="urn:microsoft.com/office/officeart/2005/8/layout/lProcess2"/>
    <dgm:cxn modelId="{44577555-369E-479E-99BE-13E52BB1CC9D}" type="presParOf" srcId="{E7EDF42A-E20D-4D72-A9DC-0D4AA2E37F9B}" destId="{9958D434-568D-447C-A2F7-B9F2A3872066}" srcOrd="0" destOrd="0" presId="urn:microsoft.com/office/officeart/2005/8/layout/lProcess2"/>
    <dgm:cxn modelId="{8E206558-579B-4687-A2E6-D986D56B6CE2}" type="presParOf" srcId="{E7EDF42A-E20D-4D72-A9DC-0D4AA2E37F9B}" destId="{DC9FC45B-A895-450F-8A7B-12E58B61A155}" srcOrd="1" destOrd="0" presId="urn:microsoft.com/office/officeart/2005/8/layout/lProcess2"/>
    <dgm:cxn modelId="{B5E7B8EC-A30C-4640-AC28-F8D278B43EDD}" type="presParOf" srcId="{E7EDF42A-E20D-4D72-A9DC-0D4AA2E37F9B}" destId="{3A6A752D-B6B1-47F7-8D51-A5CEC10C7ED2}" srcOrd="2" destOrd="0" presId="urn:microsoft.com/office/officeart/2005/8/layout/lProcess2"/>
    <dgm:cxn modelId="{806035FA-D011-495B-9E50-D59AB5B358AA}" type="presParOf" srcId="{3A6A752D-B6B1-47F7-8D51-A5CEC10C7ED2}" destId="{24A52C8B-929B-48A3-9CA8-54EC34DBF185}" srcOrd="0" destOrd="0" presId="urn:microsoft.com/office/officeart/2005/8/layout/lProcess2"/>
    <dgm:cxn modelId="{C5D355DC-7A1F-4D4B-913F-46F911E1601C}" type="presParOf" srcId="{24A52C8B-929B-48A3-9CA8-54EC34DBF185}" destId="{13572505-DE9E-4816-95E1-FA1968B93E2C}" srcOrd="0" destOrd="0" presId="urn:microsoft.com/office/officeart/2005/8/layout/lProcess2"/>
    <dgm:cxn modelId="{3165B6C2-1F80-45FD-84D1-1AD35D54111C}" type="presParOf" srcId="{24A52C8B-929B-48A3-9CA8-54EC34DBF185}" destId="{9388F98A-A659-4957-B5B0-A6965C0F18DF}" srcOrd="1" destOrd="0" presId="urn:microsoft.com/office/officeart/2005/8/layout/lProcess2"/>
    <dgm:cxn modelId="{119E5012-CF43-4719-BB97-76A84CCECD5D}" type="presParOf" srcId="{24A52C8B-929B-48A3-9CA8-54EC34DBF185}" destId="{A453992B-DACC-4F06-8715-B41425634EB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2965F-6F22-4B1D-AAAB-740F8D109703}">
      <dsp:nvSpPr>
        <dsp:cNvPr id="0" name=""/>
        <dsp:cNvSpPr/>
      </dsp:nvSpPr>
      <dsp:spPr>
        <a:xfrm>
          <a:off x="1014" y="0"/>
          <a:ext cx="2638052" cy="4064000"/>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Welcome!</a:t>
          </a:r>
          <a:endParaRPr lang="en-US" sz="3400" b="1" i="0" u="none" strike="noStrike" kern="1200" cap="none" baseline="0" noProof="0" dirty="0">
            <a:solidFill>
              <a:srgbClr val="010000"/>
            </a:solidFill>
            <a:latin typeface="Calibri"/>
            <a:cs typeface="Calibri"/>
          </a:endParaRPr>
        </a:p>
      </dsp:txBody>
      <dsp:txXfrm>
        <a:off x="1014" y="0"/>
        <a:ext cx="2638052" cy="1219200"/>
      </dsp:txXfrm>
    </dsp:sp>
    <dsp:sp modelId="{D659632A-0FC5-4E45-977A-A05ECEA1841A}">
      <dsp:nvSpPr>
        <dsp:cNvPr id="0" name=""/>
        <dsp:cNvSpPr/>
      </dsp:nvSpPr>
      <dsp:spPr>
        <a:xfrm>
          <a:off x="239874" y="917450"/>
          <a:ext cx="2110442" cy="1599171"/>
        </a:xfrm>
        <a:prstGeom prst="roundRect">
          <a:avLst>
            <a:gd name="adj" fmla="val 10000"/>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Introduction to the International Office</a:t>
          </a:r>
        </a:p>
      </dsp:txBody>
      <dsp:txXfrm>
        <a:off x="286712" y="964288"/>
        <a:ext cx="2016766" cy="1505495"/>
      </dsp:txXfrm>
    </dsp:sp>
    <dsp:sp modelId="{D4C1315D-72F9-4804-B438-BDCBA2DE8985}">
      <dsp:nvSpPr>
        <dsp:cNvPr id="0" name=""/>
        <dsp:cNvSpPr/>
      </dsp:nvSpPr>
      <dsp:spPr>
        <a:xfrm>
          <a:off x="2836921" y="0"/>
          <a:ext cx="2638052" cy="4064000"/>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Practical Matters</a:t>
          </a:r>
        </a:p>
      </dsp:txBody>
      <dsp:txXfrm>
        <a:off x="2836921" y="0"/>
        <a:ext cx="2638052" cy="1219200"/>
      </dsp:txXfrm>
    </dsp:sp>
    <dsp:sp modelId="{3C8AADE5-9073-4B6C-88E2-8631E773CD63}">
      <dsp:nvSpPr>
        <dsp:cNvPr id="0" name=""/>
        <dsp:cNvSpPr/>
      </dsp:nvSpPr>
      <dsp:spPr>
        <a:xfrm>
          <a:off x="3100726" y="1219398"/>
          <a:ext cx="2110442" cy="390177"/>
        </a:xfrm>
        <a:prstGeom prst="roundRect">
          <a:avLst>
            <a:gd name="adj" fmla="val 10000"/>
          </a:avLst>
        </a:prstGeom>
        <a:solidFill>
          <a:schemeClr val="accent2">
            <a:alpha val="90000"/>
            <a:hueOff val="0"/>
            <a:satOff val="0"/>
            <a:lumOff val="0"/>
            <a:alphaOff val="-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Getting online</a:t>
          </a:r>
        </a:p>
      </dsp:txBody>
      <dsp:txXfrm>
        <a:off x="3112154" y="1230826"/>
        <a:ext cx="2087586" cy="367321"/>
      </dsp:txXfrm>
    </dsp:sp>
    <dsp:sp modelId="{E80D8A2B-4ADF-46E9-85DC-36644630195F}">
      <dsp:nvSpPr>
        <dsp:cNvPr id="0" name=""/>
        <dsp:cNvSpPr/>
      </dsp:nvSpPr>
      <dsp:spPr>
        <a:xfrm>
          <a:off x="3100726" y="1669603"/>
          <a:ext cx="2110442" cy="390177"/>
        </a:xfrm>
        <a:prstGeom prst="roundRect">
          <a:avLst>
            <a:gd name="adj" fmla="val 10000"/>
          </a:avLst>
        </a:prstGeom>
        <a:solidFill>
          <a:schemeClr val="accent2">
            <a:alpha val="90000"/>
            <a:hueOff val="0"/>
            <a:satOff val="0"/>
            <a:lumOff val="0"/>
            <a:alphaOff val="-1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Modules</a:t>
          </a:r>
        </a:p>
      </dsp:txBody>
      <dsp:txXfrm>
        <a:off x="3112154" y="1681031"/>
        <a:ext cx="2087586" cy="367321"/>
      </dsp:txXfrm>
    </dsp:sp>
    <dsp:sp modelId="{9675220C-DB52-45D7-B883-3F15BB5BD24C}">
      <dsp:nvSpPr>
        <dsp:cNvPr id="0" name=""/>
        <dsp:cNvSpPr/>
      </dsp:nvSpPr>
      <dsp:spPr>
        <a:xfrm>
          <a:off x="3100726" y="2119808"/>
          <a:ext cx="2110442" cy="390177"/>
        </a:xfrm>
        <a:prstGeom prst="roundRect">
          <a:avLst>
            <a:gd name="adj" fmla="val 10000"/>
          </a:avLst>
        </a:prstGeom>
        <a:solidFill>
          <a:schemeClr val="accent2">
            <a:alpha val="90000"/>
            <a:hueOff val="0"/>
            <a:satOff val="0"/>
            <a:lumOff val="0"/>
            <a:alphaOff val="-1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Timetables</a:t>
          </a:r>
        </a:p>
      </dsp:txBody>
      <dsp:txXfrm>
        <a:off x="3112154" y="2131236"/>
        <a:ext cx="2087586" cy="367321"/>
      </dsp:txXfrm>
    </dsp:sp>
    <dsp:sp modelId="{53265D26-9A04-485A-8BCE-91E86AE867CF}">
      <dsp:nvSpPr>
        <dsp:cNvPr id="0" name=""/>
        <dsp:cNvSpPr/>
      </dsp:nvSpPr>
      <dsp:spPr>
        <a:xfrm>
          <a:off x="3100726" y="2570013"/>
          <a:ext cx="2110442" cy="390177"/>
        </a:xfrm>
        <a:prstGeom prst="roundRect">
          <a:avLst>
            <a:gd name="adj" fmla="val 10000"/>
          </a:avLst>
        </a:prstGeom>
        <a:solidFill>
          <a:schemeClr val="accent2">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Registration</a:t>
          </a:r>
        </a:p>
      </dsp:txBody>
      <dsp:txXfrm>
        <a:off x="3112154" y="2581441"/>
        <a:ext cx="2087586" cy="367321"/>
      </dsp:txXfrm>
    </dsp:sp>
    <dsp:sp modelId="{5F79D8C2-005F-49B6-961C-2114869E9C7B}">
      <dsp:nvSpPr>
        <dsp:cNvPr id="0" name=""/>
        <dsp:cNvSpPr/>
      </dsp:nvSpPr>
      <dsp:spPr>
        <a:xfrm>
          <a:off x="3100726" y="3020218"/>
          <a:ext cx="2110442" cy="390177"/>
        </a:xfrm>
        <a:prstGeom prst="roundRect">
          <a:avLst>
            <a:gd name="adj" fmla="val 10000"/>
          </a:avLst>
        </a:prstGeom>
        <a:solidFill>
          <a:schemeClr val="accent2">
            <a:alpha val="90000"/>
            <a:hueOff val="0"/>
            <a:satOff val="0"/>
            <a:lumOff val="0"/>
            <a:alphaOff val="-2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Your Address</a:t>
          </a:r>
        </a:p>
      </dsp:txBody>
      <dsp:txXfrm>
        <a:off x="3112154" y="3031646"/>
        <a:ext cx="2087586" cy="367321"/>
      </dsp:txXfrm>
    </dsp:sp>
    <dsp:sp modelId="{F521AB06-C120-4132-B553-FD522077DBDB}">
      <dsp:nvSpPr>
        <dsp:cNvPr id="0" name=""/>
        <dsp:cNvSpPr/>
      </dsp:nvSpPr>
      <dsp:spPr>
        <a:xfrm>
          <a:off x="3100726" y="3470423"/>
          <a:ext cx="2110442" cy="390177"/>
        </a:xfrm>
        <a:prstGeom prst="roundRect">
          <a:avLst>
            <a:gd name="adj" fmla="val 10000"/>
          </a:avLst>
        </a:prstGeom>
        <a:solidFill>
          <a:schemeClr val="accent2">
            <a:alpha val="90000"/>
            <a:hueOff val="0"/>
            <a:satOff val="0"/>
            <a:lumOff val="0"/>
            <a:alphaOff val="-3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Arial"/>
            </a:rPr>
            <a:t>Exams &amp; Assessments</a:t>
          </a:r>
        </a:p>
      </dsp:txBody>
      <dsp:txXfrm>
        <a:off x="3112154" y="3481851"/>
        <a:ext cx="2087586" cy="367321"/>
      </dsp:txXfrm>
    </dsp:sp>
    <dsp:sp modelId="{9958D434-568D-447C-A2F7-B9F2A3872066}">
      <dsp:nvSpPr>
        <dsp:cNvPr id="0" name=""/>
        <dsp:cNvSpPr/>
      </dsp:nvSpPr>
      <dsp:spPr>
        <a:xfrm>
          <a:off x="5673843" y="0"/>
          <a:ext cx="2638052" cy="4064000"/>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Supports</a:t>
          </a:r>
        </a:p>
      </dsp:txBody>
      <dsp:txXfrm>
        <a:off x="5673843" y="0"/>
        <a:ext cx="2638052" cy="1219200"/>
      </dsp:txXfrm>
    </dsp:sp>
    <dsp:sp modelId="{13572505-DE9E-4816-95E1-FA1968B93E2C}">
      <dsp:nvSpPr>
        <dsp:cNvPr id="0" name=""/>
        <dsp:cNvSpPr/>
      </dsp:nvSpPr>
      <dsp:spPr>
        <a:xfrm>
          <a:off x="5874291" y="1161538"/>
          <a:ext cx="2110442" cy="954688"/>
        </a:xfrm>
        <a:prstGeom prst="roundRect">
          <a:avLst>
            <a:gd name="adj" fmla="val 10000"/>
          </a:avLst>
        </a:prstGeom>
        <a:solidFill>
          <a:schemeClr val="accent2">
            <a:alpha val="90000"/>
            <a:hueOff val="0"/>
            <a:satOff val="0"/>
            <a:lumOff val="0"/>
            <a:alphaOff val="-3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Emergencies</a:t>
          </a:r>
          <a:r>
            <a:rPr lang="en-US" sz="2000" kern="1200" dirty="0">
              <a:latin typeface="Calibri"/>
            </a:rPr>
            <a:t> &amp; </a:t>
          </a:r>
          <a:r>
            <a:rPr lang="en-US" sz="2000" kern="1200" dirty="0"/>
            <a:t>important contact numbers</a:t>
          </a:r>
        </a:p>
      </dsp:txBody>
      <dsp:txXfrm>
        <a:off x="5902253" y="1189500"/>
        <a:ext cx="2054518" cy="898764"/>
      </dsp:txXfrm>
    </dsp:sp>
    <dsp:sp modelId="{A453992B-DACC-4F06-8715-B41425634EB3}">
      <dsp:nvSpPr>
        <dsp:cNvPr id="0" name=""/>
        <dsp:cNvSpPr/>
      </dsp:nvSpPr>
      <dsp:spPr>
        <a:xfrm>
          <a:off x="5936633" y="2399608"/>
          <a:ext cx="2110442" cy="1460103"/>
        </a:xfrm>
        <a:prstGeom prst="roundRect">
          <a:avLst>
            <a:gd name="adj" fmla="val 10000"/>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Covid19 &amp; MU Response Team</a:t>
          </a:r>
        </a:p>
      </dsp:txBody>
      <dsp:txXfrm>
        <a:off x="5979398" y="2442373"/>
        <a:ext cx="2024912" cy="13745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67796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79322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355846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81194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372F8E4-3DDF-A24C-85CE-1D85311777C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73959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372F8E4-3DDF-A24C-85CE-1D85311777CD}"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14879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372F8E4-3DDF-A24C-85CE-1D85311777CD}"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67567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372F8E4-3DDF-A24C-85CE-1D85311777CD}"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415150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2F8E4-3DDF-A24C-85CE-1D85311777CD}"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13479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372F8E4-3DDF-A24C-85CE-1D85311777CD}"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72269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372F8E4-3DDF-A24C-85CE-1D85311777CD}"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14802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2F8E4-3DDF-A24C-85CE-1D85311777CD}" type="datetimeFigureOut">
              <a:rPr lang="en-US" smtClean="0"/>
              <a:t>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2F54C-0703-2346-9AC9-54825D6D9433}" type="slidenum">
              <a:rPr lang="en-US" smtClean="0"/>
              <a:t>‹#›</a:t>
            </a:fld>
            <a:endParaRPr lang="en-US"/>
          </a:p>
        </p:txBody>
      </p:sp>
    </p:spTree>
    <p:extLst>
      <p:ext uri="{BB962C8B-B14F-4D97-AF65-F5344CB8AC3E}">
        <p14:creationId xmlns:p14="http://schemas.microsoft.com/office/powerpoint/2010/main" val="185082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ynoothuniversity.ie/current-student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egistration@mu.i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maynoothuniversity.ie/record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access.office@mu.i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2.hse.ie/conditions/covid19/testing/get-tested/"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mailto:covid.response@mu.i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ovid.response@mu.i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2.hse.ie/conditions/covid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maynoothuniversity/coronavirus" TargetMode="External"/><Relationship Id="rId5" Type="http://schemas.openxmlformats.org/officeDocument/2006/relationships/hyperlink" Target="http://www.hse.ie" TargetMode="External"/><Relationship Id="rId4" Type="http://schemas.openxmlformats.org/officeDocument/2006/relationships/hyperlink" Target="http://www.gov.i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erasmus.incoming@mu.ie" TargetMode="External"/><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studyabroad@mu.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way.office.com/fHSZuCAS21BKN75n?ref=email&amp;loc=play"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mailto:servicedesk@mu.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08031" y="2836322"/>
            <a:ext cx="2803071" cy="2923877"/>
          </a:xfrm>
          <a:prstGeom prst="rect">
            <a:avLst/>
          </a:prstGeom>
          <a:noFill/>
        </p:spPr>
        <p:txBody>
          <a:bodyPr wrap="square" rtlCol="0">
            <a:spAutoFit/>
          </a:bodyPr>
          <a:lstStyle/>
          <a:p>
            <a:r>
              <a:rPr lang="en-US" sz="3000" b="1">
                <a:solidFill>
                  <a:srgbClr val="822327"/>
                </a:solidFill>
                <a:latin typeface="Arial"/>
                <a:cs typeface="Arial"/>
              </a:rPr>
              <a:t>Welcome Erasmus &amp; Study Abroad students</a:t>
            </a:r>
            <a:endParaRPr lang="en-US" sz="2000">
              <a:solidFill>
                <a:srgbClr val="822327"/>
              </a:solidFill>
              <a:latin typeface="Arial"/>
              <a:cs typeface="Arial"/>
            </a:endParaRPr>
          </a:p>
          <a:p>
            <a:endParaRPr lang="en-US" sz="1600">
              <a:solidFill>
                <a:srgbClr val="822327"/>
              </a:solidFill>
              <a:latin typeface="Arial"/>
              <a:cs typeface="Arial"/>
            </a:endParaRPr>
          </a:p>
          <a:p>
            <a:endParaRPr lang="en-US" sz="1600">
              <a:solidFill>
                <a:srgbClr val="822327"/>
              </a:solidFill>
              <a:latin typeface="Arial"/>
              <a:cs typeface="Arial"/>
            </a:endParaRPr>
          </a:p>
          <a:p>
            <a:r>
              <a:rPr lang="en-US" sz="1600">
                <a:solidFill>
                  <a:srgbClr val="822327"/>
                </a:solidFill>
                <a:latin typeface="Arial"/>
                <a:cs typeface="Arial"/>
              </a:rPr>
              <a:t>International Office, Maynooth University</a:t>
            </a:r>
          </a:p>
        </p:txBody>
      </p:sp>
    </p:spTree>
    <p:extLst>
      <p:ext uri="{BB962C8B-B14F-4D97-AF65-F5344CB8AC3E}">
        <p14:creationId xmlns:p14="http://schemas.microsoft.com/office/powerpoint/2010/main" val="281077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normAutofit/>
          </a:bodyPr>
          <a:lstStyle/>
          <a:p>
            <a:pPr algn="l"/>
            <a:r>
              <a:rPr lang="en-IE" sz="1800" b="1">
                <a:solidFill>
                  <a:srgbClr val="822327"/>
                </a:solidFill>
                <a:latin typeface="Arial"/>
                <a:cs typeface="Arial"/>
              </a:rPr>
              <a:t>For Current Students section of MU website:</a:t>
            </a:r>
            <a:r>
              <a:rPr lang="en-IE" sz="1800">
                <a:latin typeface="Arial"/>
                <a:cs typeface="Arial"/>
              </a:rPr>
              <a:t> </a:t>
            </a:r>
            <a:r>
              <a:rPr lang="en-IE" sz="1800">
                <a:latin typeface="Arial"/>
                <a:cs typeface="Arial"/>
                <a:hlinkClick r:id="rId3"/>
              </a:rPr>
              <a:t>https://www.maynoothuniversity.ie/current-students</a:t>
            </a:r>
            <a:endParaRPr lang="en-IE" sz="1800">
              <a:latin typeface="Arial"/>
              <a:cs typeface="Arial"/>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915573"/>
            <a:ext cx="8229600" cy="3701252"/>
          </a:xfrm>
        </p:spPr>
      </p:pic>
    </p:spTree>
    <p:extLst>
      <p:ext uri="{BB962C8B-B14F-4D97-AF65-F5344CB8AC3E}">
        <p14:creationId xmlns:p14="http://schemas.microsoft.com/office/powerpoint/2010/main" val="251571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235378"/>
            <a:ext cx="8229600" cy="695262"/>
          </a:xfrm>
        </p:spPr>
        <p:txBody>
          <a:bodyPr>
            <a:normAutofit fontScale="90000"/>
          </a:bodyPr>
          <a:lstStyle/>
          <a:p>
            <a:r>
              <a:rPr lang="en-IE" b="1">
                <a:solidFill>
                  <a:srgbClr val="822327"/>
                </a:solidFill>
              </a:rPr>
              <a:t>Your Personal Details</a:t>
            </a:r>
            <a:endParaRPr lang="en-IE" b="1">
              <a:solidFill>
                <a:srgbClr val="822327"/>
              </a:solidFill>
              <a:cs typeface="Calibri"/>
            </a:endParaRPr>
          </a:p>
        </p:txBody>
      </p:sp>
      <p:sp>
        <p:nvSpPr>
          <p:cNvPr id="7" name="Content Placeholder 6"/>
          <p:cNvSpPr>
            <a:spLocks noGrp="1"/>
          </p:cNvSpPr>
          <p:nvPr>
            <p:ph idx="1"/>
          </p:nvPr>
        </p:nvSpPr>
        <p:spPr>
          <a:xfrm>
            <a:off x="457200" y="930640"/>
            <a:ext cx="8229600" cy="4761341"/>
          </a:xfrm>
        </p:spPr>
        <p:txBody>
          <a:bodyPr vert="horz" lIns="91440" tIns="45720" rIns="91440" bIns="45720" rtlCol="0" anchor="t">
            <a:normAutofit/>
          </a:bodyPr>
          <a:lstStyle/>
          <a:p>
            <a:pPr lvl="1">
              <a:buFont typeface="Arial" panose="020B0604020202020204" pitchFamily="34" charset="0"/>
              <a:buChar char="•"/>
            </a:pPr>
            <a:r>
              <a:rPr lang="en-IE" sz="1800">
                <a:latin typeface="Arial" panose="020B0604020202020204" pitchFamily="34" charset="0"/>
                <a:cs typeface="Arial" panose="020B0604020202020204" pitchFamily="34" charset="0"/>
              </a:rPr>
              <a:t>Please always ensure that your details are accurate and up to date on your registration. </a:t>
            </a:r>
            <a:br>
              <a:rPr lang="en-IE" sz="1800">
                <a:latin typeface="Arial" panose="020B0604020202020204" pitchFamily="34" charset="0"/>
                <a:cs typeface="Arial" panose="020B0604020202020204" pitchFamily="34" charset="0"/>
              </a:rPr>
            </a:b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a:latin typeface="Arial"/>
                <a:cs typeface="Arial"/>
              </a:rPr>
              <a:t>To update details log into </a:t>
            </a:r>
            <a:r>
              <a:rPr lang="en-US" sz="1800" b="1">
                <a:latin typeface="Arial"/>
                <a:cs typeface="Arial"/>
              </a:rPr>
              <a:t>‘Student Web’</a:t>
            </a:r>
            <a:r>
              <a:rPr lang="en-US" sz="1800">
                <a:latin typeface="Arial"/>
                <a:cs typeface="Arial"/>
              </a:rPr>
              <a:t> found on the </a:t>
            </a:r>
            <a:r>
              <a:rPr lang="en-US" sz="1800" b="1" i="1">
                <a:latin typeface="Arial"/>
                <a:cs typeface="Arial"/>
              </a:rPr>
              <a:t>For Current Students</a:t>
            </a:r>
            <a:r>
              <a:rPr lang="en-US" sz="1800" b="1">
                <a:latin typeface="Arial"/>
                <a:cs typeface="Arial"/>
              </a:rPr>
              <a:t> webpage</a:t>
            </a:r>
            <a:r>
              <a:rPr lang="en-US" sz="1800">
                <a:latin typeface="Arial"/>
                <a:cs typeface="Arial"/>
              </a:rPr>
              <a:t>. </a:t>
            </a:r>
            <a:endParaRPr lang="en-US" sz="180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a:latin typeface="Arial"/>
                <a:cs typeface="Arial"/>
              </a:rPr>
              <a:t>Example of an Irish address: </a:t>
            </a:r>
            <a:endParaRPr lang="en-US" sz="1800">
              <a:latin typeface="Arial" panose="020B0604020202020204" pitchFamily="34" charset="0"/>
              <a:cs typeface="Arial" panose="020B0604020202020204" pitchFamily="34" charset="0"/>
            </a:endParaRPr>
          </a:p>
          <a:p>
            <a:pPr lvl="2">
              <a:buFont typeface="Arial" panose="020B0604020202020204" pitchFamily="34" charset="0"/>
              <a:buChar char="•"/>
            </a:pPr>
            <a:r>
              <a:rPr lang="en-US" sz="1800">
                <a:latin typeface="Arial" panose="020B0604020202020204" pitchFamily="34" charset="0"/>
                <a:cs typeface="Arial" panose="020B0604020202020204" pitchFamily="34" charset="0"/>
              </a:rPr>
              <a:t>ELM 9A, COURTYARD APARTMENTS, MAYNOOTH UNIVERSITY, MAYNOOTH, CO. KILDARE, W23 F3F1, Ireland.</a:t>
            </a:r>
          </a:p>
          <a:p>
            <a:pPr lvl="2">
              <a:buFont typeface="Arial" panose="020B0604020202020204" pitchFamily="34" charset="0"/>
              <a:buChar char="•"/>
            </a:pPr>
            <a:r>
              <a:rPr lang="en-US" sz="1800">
                <a:latin typeface="Arial" panose="020B0604020202020204" pitchFamily="34" charset="0"/>
                <a:cs typeface="Arial" panose="020B0604020202020204" pitchFamily="34" charset="0"/>
              </a:rPr>
              <a:t>7 STRAFFAN GREEN, STRAFFAN WOOD, MAYNOOTH, CO. KILDARE, W23 Y2W9, Ireland.</a:t>
            </a:r>
          </a:p>
          <a:p>
            <a:pPr lvl="1"/>
            <a:endParaRPr lang="en-IE" sz="1800">
              <a:latin typeface="Arial" panose="020B0604020202020204" pitchFamily="34" charset="0"/>
              <a:cs typeface="Arial" panose="020B0604020202020204" pitchFamily="34" charset="0"/>
            </a:endParaRPr>
          </a:p>
        </p:txBody>
      </p:sp>
      <p:sp>
        <p:nvSpPr>
          <p:cNvPr id="4" name="Hexagon 3"/>
          <p:cNvSpPr/>
          <p:nvPr/>
        </p:nvSpPr>
        <p:spPr>
          <a:xfrm>
            <a:off x="1252728" y="1692276"/>
            <a:ext cx="2084832" cy="1700784"/>
          </a:xfrm>
          <a:prstGeom prst="hexag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IE"/>
              <a:t>STUDY ADDRESS</a:t>
            </a:r>
          </a:p>
        </p:txBody>
      </p:sp>
      <p:sp>
        <p:nvSpPr>
          <p:cNvPr id="10" name="Hexagon 9"/>
          <p:cNvSpPr/>
          <p:nvPr/>
        </p:nvSpPr>
        <p:spPr>
          <a:xfrm>
            <a:off x="3794760" y="1692276"/>
            <a:ext cx="2084832" cy="1700784"/>
          </a:xfrm>
          <a:prstGeom prst="hexag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IE"/>
              <a:t>HOME ADDRESS</a:t>
            </a:r>
          </a:p>
        </p:txBody>
      </p:sp>
      <p:sp>
        <p:nvSpPr>
          <p:cNvPr id="11" name="Hexagon 10"/>
          <p:cNvSpPr/>
          <p:nvPr/>
        </p:nvSpPr>
        <p:spPr>
          <a:xfrm>
            <a:off x="6443472" y="1692276"/>
            <a:ext cx="2084832" cy="1700784"/>
          </a:xfrm>
          <a:prstGeom prst="hexag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a:t>EMERGENCY CONTACT</a:t>
            </a:r>
          </a:p>
        </p:txBody>
      </p:sp>
    </p:spTree>
    <p:extLst>
      <p:ext uri="{BB962C8B-B14F-4D97-AF65-F5344CB8AC3E}">
        <p14:creationId xmlns:p14="http://schemas.microsoft.com/office/powerpoint/2010/main" val="104356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Chevron 10"/>
          <p:cNvSpPr/>
          <p:nvPr/>
        </p:nvSpPr>
        <p:spPr>
          <a:xfrm>
            <a:off x="3968496" y="4503260"/>
            <a:ext cx="4416552" cy="1106424"/>
          </a:xfrm>
          <a:prstGeom prst="chevr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lvl="1"/>
            <a:r>
              <a:rPr lang="en-IE">
                <a:solidFill>
                  <a:srgbClr val="FF0000"/>
                </a:solidFill>
                <a:latin typeface="Arial"/>
                <a:cs typeface="Arial"/>
              </a:rPr>
              <a:t>To remove </a:t>
            </a:r>
            <a:r>
              <a:rPr lang="en-IE">
                <a:latin typeface="Arial"/>
                <a:cs typeface="Arial"/>
              </a:rPr>
              <a:t>a module from your registration, email: </a:t>
            </a:r>
            <a:r>
              <a:rPr lang="en-IE">
                <a:latin typeface="Arial"/>
                <a:cs typeface="Arial"/>
                <a:hlinkClick r:id="rId3"/>
              </a:rPr>
              <a:t>registration.docs@mu.ie</a:t>
            </a:r>
            <a:r>
              <a:rPr lang="en-IE">
                <a:latin typeface="Arial"/>
                <a:cs typeface="Arial"/>
              </a:rPr>
              <a:t>  </a:t>
            </a:r>
            <a:endParaRPr lang="en-IE">
              <a:latin typeface="Arial" panose="020B0604020202020204" pitchFamily="34" charset="0"/>
              <a:cs typeface="Arial" panose="020B0604020202020204" pitchFamily="34" charset="0"/>
            </a:endParaRPr>
          </a:p>
        </p:txBody>
      </p:sp>
      <p:sp>
        <p:nvSpPr>
          <p:cNvPr id="3" name="Cloud 2"/>
          <p:cNvSpPr/>
          <p:nvPr/>
        </p:nvSpPr>
        <p:spPr>
          <a:xfrm rot="1741729">
            <a:off x="6656833" y="214961"/>
            <a:ext cx="2386584" cy="1508601"/>
          </a:xfrm>
          <a:prstGeom prst="cloud">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a:t>MODULE </a:t>
            </a:r>
          </a:p>
          <a:p>
            <a:pPr algn="ctr"/>
            <a:r>
              <a:rPr lang="en-IE"/>
              <a:t>= </a:t>
            </a:r>
          </a:p>
          <a:p>
            <a:pPr algn="ctr"/>
            <a:r>
              <a:rPr lang="en-IE"/>
              <a:t>CLASS</a:t>
            </a:r>
          </a:p>
        </p:txBody>
      </p:sp>
      <p:sp>
        <p:nvSpPr>
          <p:cNvPr id="6" name="Title 5"/>
          <p:cNvSpPr>
            <a:spLocks noGrp="1"/>
          </p:cNvSpPr>
          <p:nvPr>
            <p:ph type="title"/>
          </p:nvPr>
        </p:nvSpPr>
        <p:spPr>
          <a:xfrm>
            <a:off x="457200" y="207945"/>
            <a:ext cx="8229600" cy="750126"/>
          </a:xfrm>
        </p:spPr>
        <p:txBody>
          <a:bodyPr>
            <a:normAutofit fontScale="90000"/>
          </a:bodyPr>
          <a:lstStyle/>
          <a:p>
            <a:r>
              <a:rPr lang="en-IE" b="1"/>
              <a:t>Modules</a:t>
            </a:r>
          </a:p>
        </p:txBody>
      </p:sp>
      <p:sp>
        <p:nvSpPr>
          <p:cNvPr id="7" name="Content Placeholder 6"/>
          <p:cNvSpPr>
            <a:spLocks noGrp="1"/>
          </p:cNvSpPr>
          <p:nvPr>
            <p:ph idx="1"/>
          </p:nvPr>
        </p:nvSpPr>
        <p:spPr>
          <a:xfrm>
            <a:off x="141733" y="1083722"/>
            <a:ext cx="7708392" cy="4525963"/>
          </a:xfrm>
        </p:spPr>
        <p:txBody>
          <a:bodyPr vert="horz" lIns="91440" tIns="45720" rIns="91440" bIns="45720" rtlCol="0" anchor="t">
            <a:normAutofit/>
          </a:bodyPr>
          <a:lstStyle/>
          <a:p>
            <a:r>
              <a:rPr lang="en-IE" sz="1800" dirty="0">
                <a:latin typeface="Arial"/>
                <a:cs typeface="Arial"/>
              </a:rPr>
              <a:t>As a visiting student you can take modules across all </a:t>
            </a:r>
            <a:br>
              <a:rPr lang="en-IE" sz="1800" dirty="0">
                <a:latin typeface="Arial" panose="020B0604020202020204" pitchFamily="34" charset="0"/>
                <a:cs typeface="Arial" panose="020B0604020202020204" pitchFamily="34" charset="0"/>
              </a:rPr>
            </a:br>
            <a:r>
              <a:rPr lang="en-IE" sz="1800" dirty="0">
                <a:latin typeface="Arial"/>
                <a:cs typeface="Arial"/>
              </a:rPr>
              <a:t>Departments at MU. </a:t>
            </a:r>
            <a:endParaRPr lang="en-IE" sz="1800">
              <a:latin typeface="Arial" panose="020B0604020202020204" pitchFamily="34" charset="0"/>
              <a:cs typeface="Arial" panose="020B0604020202020204" pitchFamily="34" charset="0"/>
            </a:endParaRPr>
          </a:p>
          <a:p>
            <a:r>
              <a:rPr lang="en-IE" sz="1800" dirty="0">
                <a:latin typeface="Arial"/>
                <a:cs typeface="Arial"/>
              </a:rPr>
              <a:t>It is </a:t>
            </a:r>
            <a:r>
              <a:rPr lang="en-IE" sz="1800" b="1" dirty="0">
                <a:latin typeface="Arial"/>
                <a:cs typeface="Arial"/>
              </a:rPr>
              <a:t>your responsibility </a:t>
            </a:r>
            <a:r>
              <a:rPr lang="en-IE" sz="1800" dirty="0">
                <a:latin typeface="Arial"/>
                <a:cs typeface="Arial"/>
              </a:rPr>
              <a:t>to ensure you take the necessary or required modules and credits that will be approved by your home university. </a:t>
            </a:r>
            <a:endParaRPr lang="en-IE" sz="1800" dirty="0">
              <a:latin typeface="Arial" panose="020B0604020202020204" pitchFamily="34" charset="0"/>
              <a:cs typeface="Arial" panose="020B0604020202020204" pitchFamily="34" charset="0"/>
            </a:endParaRPr>
          </a:p>
          <a:p>
            <a:r>
              <a:rPr lang="en-IE" sz="1800" dirty="0">
                <a:latin typeface="Arial"/>
                <a:cs typeface="Arial"/>
              </a:rPr>
              <a:t>We recommend that you take no more than 30 ECTS per semester.</a:t>
            </a:r>
          </a:p>
          <a:p>
            <a:r>
              <a:rPr lang="en-IE" sz="1800" b="1" u="sng" dirty="0">
                <a:solidFill>
                  <a:srgbClr val="FF0000"/>
                </a:solidFill>
                <a:latin typeface="Arial"/>
                <a:cs typeface="Arial"/>
              </a:rPr>
              <a:t>CHANGING MODULES: </a:t>
            </a:r>
            <a:endParaRPr lang="en-IE" sz="1800" b="1" u="sng" dirty="0">
              <a:solidFill>
                <a:srgbClr val="FF0000"/>
              </a:solidFill>
              <a:latin typeface="Arial" panose="020B0604020202020204" pitchFamily="34" charset="0"/>
              <a:cs typeface="Arial" panose="020B0604020202020204" pitchFamily="34" charset="0"/>
            </a:endParaRPr>
          </a:p>
          <a:p>
            <a:endParaRPr lang="en-IE" sz="1800" b="1" u="sng">
              <a:solidFill>
                <a:srgbClr val="FF0000"/>
              </a:solidFill>
              <a:latin typeface="Arial" panose="020B0604020202020204" pitchFamily="34" charset="0"/>
              <a:cs typeface="Arial" panose="020B0604020202020204" pitchFamily="34" charset="0"/>
            </a:endParaRPr>
          </a:p>
          <a:p>
            <a:pPr lvl="1"/>
            <a:endParaRPr lang="en-IE" sz="1800">
              <a:latin typeface="Arial" panose="020B0604020202020204" pitchFamily="34" charset="0"/>
              <a:cs typeface="Arial" panose="020B0604020202020204" pitchFamily="34" charset="0"/>
            </a:endParaRPr>
          </a:p>
        </p:txBody>
      </p:sp>
      <p:sp>
        <p:nvSpPr>
          <p:cNvPr id="5" name="Chevron 4"/>
          <p:cNvSpPr/>
          <p:nvPr/>
        </p:nvSpPr>
        <p:spPr>
          <a:xfrm>
            <a:off x="393192" y="3145535"/>
            <a:ext cx="3090672" cy="1106424"/>
          </a:xfrm>
          <a:prstGeom prst="chevr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a:solidFill>
                  <a:schemeClr val="bg1"/>
                </a:solidFill>
              </a:rPr>
              <a:t>Identify Department International Coordinator</a:t>
            </a:r>
          </a:p>
        </p:txBody>
      </p:sp>
      <p:sp>
        <p:nvSpPr>
          <p:cNvPr id="8" name="Chevron 7"/>
          <p:cNvSpPr/>
          <p:nvPr/>
        </p:nvSpPr>
        <p:spPr>
          <a:xfrm>
            <a:off x="2916935" y="3145535"/>
            <a:ext cx="3294127" cy="1106424"/>
          </a:xfrm>
          <a:prstGeom prst="chevr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a:solidFill>
                  <a:schemeClr val="bg1"/>
                </a:solidFill>
              </a:rPr>
              <a:t>Email &amp; Request Approval</a:t>
            </a:r>
            <a:br>
              <a:rPr lang="en-IE">
                <a:solidFill>
                  <a:schemeClr val="bg1"/>
                </a:solidFill>
              </a:rPr>
            </a:br>
            <a:r>
              <a:rPr lang="en-IE" sz="1200">
                <a:solidFill>
                  <a:schemeClr val="bg1"/>
                </a:solidFill>
              </a:rPr>
              <a:t>(Incl. student no. &amp; transcript etc.) </a:t>
            </a:r>
          </a:p>
        </p:txBody>
      </p:sp>
      <p:sp>
        <p:nvSpPr>
          <p:cNvPr id="9" name="Chevron 8"/>
          <p:cNvSpPr/>
          <p:nvPr/>
        </p:nvSpPr>
        <p:spPr>
          <a:xfrm>
            <a:off x="5312664" y="3145535"/>
            <a:ext cx="3685032" cy="1106424"/>
          </a:xfrm>
          <a:prstGeom prst="chevr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IE">
                <a:solidFill>
                  <a:schemeClr val="bg1"/>
                </a:solidFill>
                <a:cs typeface="Calibri"/>
              </a:rPr>
              <a:t>Complete the CHANGE MODULE form on the Student Records Office webpage</a:t>
            </a:r>
          </a:p>
        </p:txBody>
      </p:sp>
      <p:sp>
        <p:nvSpPr>
          <p:cNvPr id="10" name="Chevron 9"/>
          <p:cNvSpPr/>
          <p:nvPr/>
        </p:nvSpPr>
        <p:spPr>
          <a:xfrm>
            <a:off x="1545336" y="4503260"/>
            <a:ext cx="3266695" cy="1106424"/>
          </a:xfrm>
          <a:prstGeom prst="chevr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a:solidFill>
                  <a:schemeClr val="bg1"/>
                </a:solidFill>
              </a:rPr>
              <a:t>Student Records will register you for new approved module</a:t>
            </a:r>
          </a:p>
        </p:txBody>
      </p:sp>
      <p:pic>
        <p:nvPicPr>
          <p:cNvPr id="4098" name="Picture 2" descr="Important stamp stock vector. Illustration of circle - 1368950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8" y="3192"/>
            <a:ext cx="1740535" cy="115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41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 y="-1967"/>
            <a:ext cx="9144000" cy="6858000"/>
          </a:xfrm>
          <a:prstGeom prst="rect">
            <a:avLst/>
          </a:prstGeom>
        </p:spPr>
      </p:pic>
      <p:sp>
        <p:nvSpPr>
          <p:cNvPr id="6" name="Title 5"/>
          <p:cNvSpPr>
            <a:spLocks noGrp="1"/>
          </p:cNvSpPr>
          <p:nvPr>
            <p:ph type="title"/>
          </p:nvPr>
        </p:nvSpPr>
        <p:spPr>
          <a:xfrm>
            <a:off x="457199" y="163802"/>
            <a:ext cx="8229600" cy="1143000"/>
          </a:xfrm>
        </p:spPr>
        <p:txBody>
          <a:bodyPr>
            <a:noAutofit/>
          </a:bodyPr>
          <a:lstStyle/>
          <a:p>
            <a:r>
              <a:rPr lang="en-IE" sz="2800" b="1">
                <a:solidFill>
                  <a:srgbClr val="822327"/>
                </a:solidFill>
                <a:latin typeface="Arial"/>
                <a:ea typeface="+mn-ea"/>
                <a:cs typeface="Arial"/>
              </a:rPr>
              <a:t>Changing Modules: </a:t>
            </a:r>
            <a:r>
              <a:rPr lang="en-IE" sz="2800">
                <a:hlinkClick r:id="rId3"/>
              </a:rPr>
              <a:t>https://www.maynoothuniversity.ie/records</a:t>
            </a:r>
            <a:r>
              <a:rPr lang="en-IE" sz="2800" b="1">
                <a:solidFill>
                  <a:srgbClr val="822327"/>
                </a:solidFill>
                <a:latin typeface="Arial"/>
                <a:ea typeface="+mn-ea"/>
                <a:cs typeface="Arial"/>
              </a:rPr>
              <a:t> </a:t>
            </a:r>
          </a:p>
        </p:txBody>
      </p:sp>
      <p:pic>
        <p:nvPicPr>
          <p:cNvPr id="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199" y="1154402"/>
            <a:ext cx="8229600" cy="2738725"/>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7290" y="4010891"/>
            <a:ext cx="5389418" cy="1745672"/>
          </a:xfrm>
          <a:prstGeom prst="rect">
            <a:avLst/>
          </a:prstGeom>
        </p:spPr>
      </p:pic>
    </p:spTree>
    <p:extLst>
      <p:ext uri="{BB962C8B-B14F-4D97-AF65-F5344CB8AC3E}">
        <p14:creationId xmlns:p14="http://schemas.microsoft.com/office/powerpoint/2010/main" val="197332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IE"/>
              <a:t> </a:t>
            </a:r>
            <a:r>
              <a:rPr lang="en-IE" b="1" u="sng">
                <a:solidFill>
                  <a:srgbClr val="822327"/>
                </a:solidFill>
              </a:rPr>
              <a:t>Understanding the Timetable</a:t>
            </a:r>
            <a:endParaRPr lang="en-IE" b="1" u="sng">
              <a:solidFill>
                <a:srgbClr val="822327"/>
              </a:solidFill>
              <a:cs typeface="Calibri"/>
            </a:endParaRPr>
          </a:p>
        </p:txBody>
      </p:sp>
      <p:sp>
        <p:nvSpPr>
          <p:cNvPr id="7" name="Content Placeholder 6"/>
          <p:cNvSpPr>
            <a:spLocks noGrp="1"/>
          </p:cNvSpPr>
          <p:nvPr>
            <p:ph idx="1"/>
          </p:nvPr>
        </p:nvSpPr>
        <p:spPr>
          <a:xfrm>
            <a:off x="457200" y="1292947"/>
            <a:ext cx="8686800" cy="4525963"/>
          </a:xfrm>
        </p:spPr>
        <p:txBody>
          <a:bodyPr vert="horz" lIns="91440" tIns="45720" rIns="91440" bIns="45720" rtlCol="0" anchor="t">
            <a:noAutofit/>
          </a:bodyPr>
          <a:lstStyle/>
          <a:p>
            <a:r>
              <a:rPr lang="en-US" sz="1800">
                <a:latin typeface="Arial"/>
                <a:cs typeface="Arial"/>
              </a:rPr>
              <a:t>How to access your personalized timetable? </a:t>
            </a:r>
            <a:br>
              <a:rPr lang="en-US" sz="1800">
                <a:latin typeface="Arial"/>
                <a:cs typeface="Arial"/>
              </a:rPr>
            </a:br>
            <a:r>
              <a:rPr lang="en-US" sz="1800">
                <a:latin typeface="Arial"/>
                <a:cs typeface="Arial"/>
              </a:rPr>
              <a:t>Go to the </a:t>
            </a:r>
            <a:r>
              <a:rPr lang="en-US" sz="1800" b="1">
                <a:latin typeface="Arial"/>
                <a:cs typeface="Arial"/>
              </a:rPr>
              <a:t>'For Current Students' </a:t>
            </a:r>
            <a:r>
              <a:rPr lang="en-US" sz="1800">
                <a:latin typeface="Arial"/>
                <a:cs typeface="Arial"/>
              </a:rPr>
              <a:t>section of MU website.</a:t>
            </a:r>
          </a:p>
          <a:p>
            <a:r>
              <a:rPr lang="en-US" sz="1800">
                <a:latin typeface="Arial" panose="020B0604020202020204" pitchFamily="34" charset="0"/>
                <a:cs typeface="Arial" panose="020B0604020202020204" pitchFamily="34" charset="0"/>
              </a:rPr>
              <a:t>Allow time for your registration and timetable to update if you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are making changes to your modules. </a:t>
            </a:r>
          </a:p>
          <a:p>
            <a:endParaRPr lang="en-US" sz="1800">
              <a:latin typeface="Arial" panose="020B0604020202020204" pitchFamily="34" charset="0"/>
              <a:cs typeface="Arial" panose="020B0604020202020204" pitchFamily="34" charset="0"/>
            </a:endParaRPr>
          </a:p>
          <a:p>
            <a:r>
              <a:rPr lang="en-US" sz="1800" b="1" i="1">
                <a:solidFill>
                  <a:schemeClr val="accent2">
                    <a:lumMod val="75000"/>
                  </a:schemeClr>
                </a:solidFill>
                <a:latin typeface="Arial"/>
                <a:cs typeface="Arial"/>
              </a:rPr>
              <a:t>What does that mean?</a:t>
            </a:r>
          </a:p>
          <a:p>
            <a:pPr lvl="1"/>
            <a:r>
              <a:rPr lang="en-US" sz="1400">
                <a:latin typeface="Arial"/>
                <a:cs typeface="Arial"/>
              </a:rPr>
              <a:t>L1/L2/L3, etc. refer to Lecture 1, Lecture 2, Lecture 3. Students need to attend ALL of these.</a:t>
            </a:r>
          </a:p>
          <a:p>
            <a:pPr lvl="1"/>
            <a:r>
              <a:rPr lang="en-US" sz="1400">
                <a:latin typeface="Arial"/>
                <a:cs typeface="Arial"/>
              </a:rPr>
              <a:t>T1/T2  or TUT1, TUT 2 refers to tutorials. (In general students do not need to attend all of these – see your academic department for further information) </a:t>
            </a:r>
            <a:endParaRPr lang="en-US" sz="1400">
              <a:latin typeface="Arial" panose="020B0604020202020204" pitchFamily="34" charset="0"/>
              <a:cs typeface="Arial" panose="020B0604020202020204" pitchFamily="34" charset="0"/>
            </a:endParaRPr>
          </a:p>
          <a:p>
            <a:pPr lvl="1"/>
            <a:r>
              <a:rPr lang="en-US" sz="1400">
                <a:latin typeface="Arial"/>
                <a:cs typeface="Arial"/>
              </a:rPr>
              <a:t>P1, P2, P3 refers to practicals. These are managed by the relevant academic department.  </a:t>
            </a:r>
            <a:endParaRPr lang="en-US" sz="1400">
              <a:latin typeface="Arial" panose="020B0604020202020204" pitchFamily="34" charset="0"/>
              <a:cs typeface="Arial" panose="020B0604020202020204" pitchFamily="34" charset="0"/>
            </a:endParaRPr>
          </a:p>
          <a:p>
            <a:pPr lvl="1"/>
            <a:r>
              <a:rPr lang="en-US" sz="1400">
                <a:latin typeface="Arial"/>
                <a:cs typeface="Arial"/>
              </a:rPr>
              <a:t>Where /A or /B or /C appears after the Module code, that means the module is delivered more than once. You will be allocated to one of the groups and will attend either A or B for each lecture.</a:t>
            </a:r>
          </a:p>
          <a:p>
            <a:r>
              <a:rPr lang="en-US" sz="1800">
                <a:latin typeface="Arial"/>
                <a:cs typeface="Arial"/>
              </a:rPr>
              <a:t>You will only see the class groups relevant to you on your personalized timetable. </a:t>
            </a:r>
            <a:endParaRPr lang="en-US"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Classes are generally 50-55 minutes in duration, or a double (2 hours). </a:t>
            </a:r>
            <a:endParaRPr lang="en-IE" sz="1800">
              <a:latin typeface="Arial" panose="020B0604020202020204" pitchFamily="34" charset="0"/>
              <a:cs typeface="Arial" panose="020B0604020202020204" pitchFamily="34" charset="0"/>
            </a:endParaRPr>
          </a:p>
        </p:txBody>
      </p:sp>
      <p:sp>
        <p:nvSpPr>
          <p:cNvPr id="3" name="Right Arrow 2"/>
          <p:cNvSpPr/>
          <p:nvPr/>
        </p:nvSpPr>
        <p:spPr>
          <a:xfrm>
            <a:off x="566928" y="1607999"/>
            <a:ext cx="292608" cy="292608"/>
          </a:xfrm>
          <a:prstGeom prst="rightArrow">
            <a:avLst/>
          </a:prstGeom>
          <a:solidFill>
            <a:srgbClr val="23BB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5122" name="Picture 2" descr="Searching for Patience - Housing and Homeless Sup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0810">
            <a:off x="7473698" y="1862538"/>
            <a:ext cx="1123476" cy="7909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Junior Certificate Time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2" y="84277"/>
            <a:ext cx="1238620" cy="12386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Junior Certificate Time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03715"/>
            <a:ext cx="1143000" cy="12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12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IE" b="1" dirty="0">
                <a:solidFill>
                  <a:srgbClr val="822327"/>
                </a:solidFill>
              </a:rPr>
              <a:t>Theology modules</a:t>
            </a:r>
          </a:p>
        </p:txBody>
      </p:sp>
      <p:sp>
        <p:nvSpPr>
          <p:cNvPr id="7" name="Content Placeholder 6"/>
          <p:cNvSpPr>
            <a:spLocks noGrp="1"/>
          </p:cNvSpPr>
          <p:nvPr>
            <p:ph sz="half" idx="1"/>
          </p:nvPr>
        </p:nvSpPr>
        <p:spPr/>
        <p:txBody>
          <a:bodyPr vert="horz" lIns="91440" tIns="45720" rIns="91440" bIns="45720" rtlCol="0" anchor="t">
            <a:normAutofit/>
          </a:bodyPr>
          <a:lstStyle/>
          <a:p>
            <a:r>
              <a:rPr lang="en-IE" sz="1800" dirty="0">
                <a:latin typeface="Arial"/>
                <a:cs typeface="Arial"/>
              </a:rPr>
              <a:t>Students can register with St. Patrick's Pontifical University to take theology modules.</a:t>
            </a:r>
            <a:endParaRPr lang="en-IE" sz="1800" dirty="0">
              <a:latin typeface="Arial" panose="020B0604020202020204" pitchFamily="34" charset="0"/>
              <a:cs typeface="Arial" panose="020B0604020202020204" pitchFamily="34" charset="0"/>
            </a:endParaRPr>
          </a:p>
          <a:p>
            <a:r>
              <a:rPr lang="en-IE" sz="1800" dirty="0">
                <a:latin typeface="Arial"/>
                <a:cs typeface="Arial"/>
              </a:rPr>
              <a:t>Limited places are available in the modules and it is first come, first served. </a:t>
            </a:r>
          </a:p>
          <a:p>
            <a:r>
              <a:rPr lang="en-IE" sz="1800" dirty="0">
                <a:latin typeface="Arial"/>
                <a:cs typeface="Arial"/>
              </a:rPr>
              <a:t>You can submit a request to register for theology modules (link on IO website)</a:t>
            </a:r>
          </a:p>
          <a:p>
            <a:r>
              <a:rPr lang="en-IE" sz="1800" dirty="0">
                <a:latin typeface="Arial"/>
                <a:cs typeface="Arial"/>
              </a:rPr>
              <a:t>Deadline 12noon on Thursday Jan. 27th. </a:t>
            </a:r>
            <a:endParaRPr lang="en-IE" sz="1800" dirty="0">
              <a:latin typeface="Arial" panose="020B0604020202020204" pitchFamily="34" charset="0"/>
              <a:cs typeface="Arial" panose="020B0604020202020204" pitchFamily="34" charset="0"/>
            </a:endParaRPr>
          </a:p>
          <a:p>
            <a:endParaRPr lang="en-IE" sz="18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49C85FC-4FB5-47DD-8717-724915233AF6}"/>
              </a:ext>
            </a:extLst>
          </p:cNvPr>
          <p:cNvSpPr>
            <a:spLocks noGrp="1"/>
          </p:cNvSpPr>
          <p:nvPr>
            <p:ph sz="half" idx="2"/>
          </p:nvPr>
        </p:nvSpPr>
        <p:spPr/>
        <p:txBody>
          <a:bodyPr/>
          <a:lstStyle/>
          <a:p>
            <a:endParaRPr lang="en-US"/>
          </a:p>
        </p:txBody>
      </p:sp>
      <p:pic>
        <p:nvPicPr>
          <p:cNvPr id="3" name="Picture 3" descr="Table&#10;&#10;Description automatically generated">
            <a:extLst>
              <a:ext uri="{FF2B5EF4-FFF2-40B4-BE49-F238E27FC236}">
                <a16:creationId xmlns:a16="http://schemas.microsoft.com/office/drawing/2014/main" id="{70F0F674-2D7B-44D9-A3B1-71682F89FC3D}"/>
              </a:ext>
            </a:extLst>
          </p:cNvPr>
          <p:cNvPicPr>
            <a:picLocks noChangeAspect="1"/>
          </p:cNvPicPr>
          <p:nvPr/>
        </p:nvPicPr>
        <p:blipFill>
          <a:blip r:embed="rId3"/>
          <a:stretch>
            <a:fillRect/>
          </a:stretch>
        </p:blipFill>
        <p:spPr>
          <a:xfrm>
            <a:off x="4955475" y="1353600"/>
            <a:ext cx="2932050" cy="4402800"/>
          </a:xfrm>
          <a:prstGeom prst="rect">
            <a:avLst/>
          </a:prstGeom>
        </p:spPr>
      </p:pic>
    </p:spTree>
    <p:extLst>
      <p:ext uri="{BB962C8B-B14F-4D97-AF65-F5344CB8AC3E}">
        <p14:creationId xmlns:p14="http://schemas.microsoft.com/office/powerpoint/2010/main" val="2007564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IE" b="1">
                <a:solidFill>
                  <a:srgbClr val="822327"/>
                </a:solidFill>
              </a:rPr>
              <a:t>Examinations</a:t>
            </a:r>
          </a:p>
        </p:txBody>
      </p:sp>
      <p:sp>
        <p:nvSpPr>
          <p:cNvPr id="7" name="Content Placeholder 6"/>
          <p:cNvSpPr>
            <a:spLocks noGrp="1"/>
          </p:cNvSpPr>
          <p:nvPr>
            <p:ph idx="1"/>
          </p:nvPr>
        </p:nvSpPr>
        <p:spPr/>
        <p:txBody>
          <a:bodyPr vert="horz" lIns="91440" tIns="45720" rIns="91440" bIns="45720" rtlCol="0" anchor="t">
            <a:normAutofit/>
          </a:bodyPr>
          <a:lstStyle/>
          <a:p>
            <a:r>
              <a:rPr lang="en-IE" sz="1800">
                <a:latin typeface="Arial"/>
                <a:cs typeface="Arial"/>
              </a:rPr>
              <a:t>Semester two students: you will sit the university scheduled exams in </a:t>
            </a:r>
            <a:r>
              <a:rPr lang="en-IE" sz="1800" b="1">
                <a:latin typeface="Arial"/>
                <a:cs typeface="Arial"/>
              </a:rPr>
              <a:t>May </a:t>
            </a:r>
            <a:r>
              <a:rPr lang="en-IE" sz="1800">
                <a:latin typeface="Arial"/>
                <a:cs typeface="Arial"/>
              </a:rPr>
              <a:t>2022. </a:t>
            </a:r>
            <a:endParaRPr lang="en-IE" sz="1800">
              <a:latin typeface="Arial" panose="020B0604020202020204" pitchFamily="34" charset="0"/>
              <a:cs typeface="Arial" panose="020B0604020202020204" pitchFamily="34" charset="0"/>
            </a:endParaRPr>
          </a:p>
          <a:p>
            <a:pPr lvl="1"/>
            <a:r>
              <a:rPr lang="en-IE" sz="1800">
                <a:latin typeface="Arial"/>
                <a:cs typeface="Arial"/>
              </a:rPr>
              <a:t>Exams may be in-person and/or online</a:t>
            </a:r>
          </a:p>
          <a:p>
            <a:pPr lvl="1"/>
            <a:r>
              <a:rPr lang="en-IE" sz="1800">
                <a:latin typeface="Arial"/>
                <a:cs typeface="Arial"/>
              </a:rPr>
              <a:t>No exceptions to this policy. </a:t>
            </a:r>
            <a:endParaRPr lang="en-IE" sz="1800">
              <a:latin typeface="Arial" panose="020B0604020202020204" pitchFamily="34" charset="0"/>
              <a:cs typeface="Arial" panose="020B0604020202020204" pitchFamily="34" charset="0"/>
            </a:endParaRPr>
          </a:p>
          <a:p>
            <a:pPr lvl="1"/>
            <a:r>
              <a:rPr lang="en-IE" sz="1800">
                <a:latin typeface="Arial"/>
                <a:cs typeface="Arial"/>
              </a:rPr>
              <a:t>The Exams Office will release the timetable in </a:t>
            </a:r>
            <a:r>
              <a:rPr lang="en-IE" sz="1800" b="1">
                <a:latin typeface="Arial"/>
                <a:cs typeface="Arial"/>
              </a:rPr>
              <a:t>April. </a:t>
            </a:r>
          </a:p>
          <a:p>
            <a:r>
              <a:rPr lang="en-US" sz="1800">
                <a:latin typeface="Arial"/>
                <a:cs typeface="Arial"/>
              </a:rPr>
              <a:t>If you require exam accommodations or learning support, register with the MU Access Office (</a:t>
            </a:r>
            <a:r>
              <a:rPr lang="en-US" sz="1800">
                <a:latin typeface="Arial"/>
                <a:cs typeface="Arial"/>
                <a:hlinkClick r:id="rId3"/>
              </a:rPr>
              <a:t>access.office@mu.ie</a:t>
            </a:r>
            <a:r>
              <a:rPr lang="en-US" sz="1800">
                <a:latin typeface="Arial"/>
                <a:cs typeface="Arial"/>
              </a:rPr>
              <a:t>) as soon as possible. </a:t>
            </a:r>
            <a:endParaRPr lang="en-US"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p:txBody>
      </p:sp>
      <p:pic>
        <p:nvPicPr>
          <p:cNvPr id="2050" name="Picture 2" descr="Exams | Advice | Postgrad.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81842">
            <a:off x="7079836" y="4153947"/>
            <a:ext cx="1903163" cy="1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1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descr="garda-logo - Home and Community Care Ire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706" y="549846"/>
            <a:ext cx="1443228" cy="14432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274638"/>
            <a:ext cx="8229600" cy="859218"/>
          </a:xfrm>
        </p:spPr>
        <p:txBody>
          <a:bodyPr/>
          <a:lstStyle/>
          <a:p>
            <a:r>
              <a:rPr lang="en-IE" b="1">
                <a:solidFill>
                  <a:srgbClr val="822327"/>
                </a:solidFill>
              </a:rPr>
              <a:t>Emergency / Need Assistance</a:t>
            </a:r>
            <a:endParaRPr lang="en-IE" b="1">
              <a:solidFill>
                <a:srgbClr val="822327"/>
              </a:solidFill>
              <a:cs typeface="Calibri"/>
            </a:endParaRPr>
          </a:p>
        </p:txBody>
      </p:sp>
      <p:sp>
        <p:nvSpPr>
          <p:cNvPr id="7" name="Content Placeholder 6"/>
          <p:cNvSpPr>
            <a:spLocks noGrp="1"/>
          </p:cNvSpPr>
          <p:nvPr>
            <p:ph idx="1"/>
          </p:nvPr>
        </p:nvSpPr>
        <p:spPr>
          <a:xfrm>
            <a:off x="457200" y="1133856"/>
            <a:ext cx="8229600" cy="4654297"/>
          </a:xfrm>
        </p:spPr>
        <p:txBody>
          <a:bodyPr vert="horz" lIns="91440" tIns="45720" rIns="91440" bIns="45720" rtlCol="0" anchor="t">
            <a:normAutofit/>
          </a:bodyPr>
          <a:lstStyle/>
          <a:p>
            <a:r>
              <a:rPr lang="en-US" sz="1800" dirty="0">
                <a:latin typeface="Arial"/>
                <a:cs typeface="Arial"/>
              </a:rPr>
              <a:t>999 or 112 – Police, Ambulance, Fire Services</a:t>
            </a:r>
          </a:p>
          <a:p>
            <a:r>
              <a:rPr lang="en-US" sz="1800" dirty="0">
                <a:latin typeface="Arial"/>
                <a:cs typeface="Arial"/>
              </a:rPr>
              <a:t>Campus Security 24/7: </a:t>
            </a:r>
            <a:br>
              <a:rPr lang="en-US" sz="1800" dirty="0">
                <a:latin typeface="Arial" panose="020B0604020202020204" pitchFamily="34" charset="0"/>
                <a:cs typeface="Arial" panose="020B0604020202020204" pitchFamily="34" charset="0"/>
              </a:rPr>
            </a:br>
            <a:r>
              <a:rPr lang="en-US" sz="1800" dirty="0">
                <a:latin typeface="Arial"/>
                <a:cs typeface="Arial"/>
              </a:rPr>
              <a:t>00353 1708 3929 or 00353 1708 3333 (Emergency)</a:t>
            </a:r>
          </a:p>
          <a:p>
            <a:r>
              <a:rPr lang="en-US" sz="1800" dirty="0">
                <a:latin typeface="Arial"/>
                <a:cs typeface="Arial"/>
              </a:rPr>
              <a:t>Sick? </a:t>
            </a:r>
            <a:endParaRPr lang="en-US" sz="1800" dirty="0">
              <a:latin typeface="Arial" panose="020B0604020202020204" pitchFamily="34" charset="0"/>
              <a:cs typeface="Arial" panose="020B0604020202020204" pitchFamily="34" charset="0"/>
            </a:endParaRPr>
          </a:p>
          <a:p>
            <a:pPr lvl="1"/>
            <a:r>
              <a:rPr lang="en-US" sz="1800" dirty="0">
                <a:latin typeface="Arial"/>
                <a:cs typeface="Arial"/>
              </a:rPr>
              <a:t>Doctor on campus: 003531708 3878 </a:t>
            </a:r>
          </a:p>
          <a:p>
            <a:pPr lvl="1"/>
            <a:r>
              <a:rPr lang="en-US" sz="1800" dirty="0">
                <a:latin typeface="Arial"/>
                <a:cs typeface="Arial"/>
              </a:rPr>
              <a:t>Off Campus Doctor: Dr. Denis Gaffney 00353 16291169 </a:t>
            </a:r>
            <a:endParaRPr lang="en-US" sz="1800" dirty="0">
              <a:latin typeface="Arial" panose="020B0604020202020204" pitchFamily="34" charset="0"/>
              <a:cs typeface="Arial" panose="020B0604020202020204" pitchFamily="34" charset="0"/>
            </a:endParaRPr>
          </a:p>
          <a:p>
            <a:pPr lvl="1"/>
            <a:r>
              <a:rPr lang="en-US" sz="1800" dirty="0">
                <a:latin typeface="Arial"/>
                <a:cs typeface="Arial"/>
              </a:rPr>
              <a:t>KDOC Appointments: 1890 599 362 </a:t>
            </a:r>
            <a:endParaRPr lang="en-US" sz="1800" dirty="0">
              <a:latin typeface="Arial" panose="020B0604020202020204" pitchFamily="34" charset="0"/>
              <a:cs typeface="Arial" panose="020B0604020202020204" pitchFamily="34" charset="0"/>
            </a:endParaRPr>
          </a:p>
          <a:p>
            <a:pPr lvl="1"/>
            <a:r>
              <a:rPr lang="en-US" sz="1800" dirty="0">
                <a:latin typeface="Arial"/>
                <a:cs typeface="Arial"/>
              </a:rPr>
              <a:t>Call ambulance 112 or 999 </a:t>
            </a:r>
            <a:endParaRPr lang="en-US" sz="1800" dirty="0">
              <a:latin typeface="Arial" panose="020B0604020202020204" pitchFamily="34" charset="0"/>
              <a:cs typeface="Arial" panose="020B0604020202020204" pitchFamily="34" charset="0"/>
            </a:endParaRPr>
          </a:p>
          <a:p>
            <a:pPr lvl="1"/>
            <a:r>
              <a:rPr lang="en-US" sz="1800" dirty="0">
                <a:latin typeface="Arial"/>
                <a:cs typeface="Arial"/>
              </a:rPr>
              <a:t>Nearest Hospital: Connolly Blanchardstown</a:t>
            </a:r>
          </a:p>
          <a:p>
            <a:pPr lvl="1"/>
            <a:r>
              <a:rPr lang="en-US" sz="1800" dirty="0">
                <a:latin typeface="Arial"/>
                <a:cs typeface="Arial"/>
              </a:rPr>
              <a:t>Need the Police? Dial 999 or 112 </a:t>
            </a:r>
            <a:br>
              <a:rPr lang="en-US" sz="1800" dirty="0">
                <a:latin typeface="Arial"/>
                <a:cs typeface="Arial"/>
              </a:rPr>
            </a:br>
            <a:endParaRPr lang="en-US" sz="1800">
              <a:latin typeface="Arial" panose="020B0604020202020204" pitchFamily="34" charset="0"/>
              <a:cs typeface="Arial" panose="020B0604020202020204" pitchFamily="34" charset="0"/>
            </a:endParaRPr>
          </a:p>
          <a:p>
            <a:pPr lvl="1"/>
            <a:r>
              <a:rPr lang="en-US" sz="1800" dirty="0">
                <a:latin typeface="Arial"/>
                <a:cs typeface="Arial"/>
              </a:rPr>
              <a:t>Call campus security to notify them of ambulance arriving on campus. If you need to attend A&amp;E - the wait times can be 8+ hours. Be prepared. </a:t>
            </a:r>
            <a:endParaRPr lang="en-IE" sz="1800" dirty="0">
              <a:latin typeface="Arial" panose="020B0604020202020204" pitchFamily="34" charset="0"/>
              <a:cs typeface="Arial" panose="020B0604020202020204" pitchFamily="34" charset="0"/>
            </a:endParaRPr>
          </a:p>
          <a:p>
            <a:pPr lvl="1">
              <a:buChar char="•"/>
            </a:pPr>
            <a:r>
              <a:rPr lang="en-US" sz="1800" dirty="0">
                <a:latin typeface="Arial"/>
                <a:cs typeface="Arial"/>
              </a:rPr>
              <a:t>If you need help </a:t>
            </a:r>
            <a:r>
              <a:rPr lang="en-US" sz="1800" b="1" dirty="0">
                <a:latin typeface="Arial"/>
                <a:cs typeface="Arial"/>
              </a:rPr>
              <a:t>ASK FOR IT!</a:t>
            </a:r>
            <a:r>
              <a:rPr lang="en-US" sz="1800" dirty="0">
                <a:latin typeface="Arial"/>
                <a:cs typeface="Arial"/>
              </a:rPr>
              <a:t> </a:t>
            </a:r>
            <a:endParaRPr lang="en-IE"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srcRect b="2386"/>
          <a:stretch/>
        </p:blipFill>
        <p:spPr>
          <a:xfrm>
            <a:off x="7739079" y="1927542"/>
            <a:ext cx="1388855" cy="1299084"/>
          </a:xfrm>
          <a:prstGeom prst="rect">
            <a:avLst/>
          </a:prstGeom>
        </p:spPr>
      </p:pic>
      <p:pic>
        <p:nvPicPr>
          <p:cNvPr id="3078" name="Picture 6" descr="National Ambulance Service on Twitter: &quot;We recently responded to a patient  with a #traumatic injury in #kildare. Assisted by our #FRONTLINE colleagues  in @gardainfo and @IrishAirCorps - we got the best poss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126" y="3224689"/>
            <a:ext cx="1246759" cy="124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1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8346"/>
            <a:ext cx="9144000" cy="6499655"/>
          </a:xfrm>
          <a:prstGeom prst="rect">
            <a:avLst/>
          </a:prstGeom>
        </p:spPr>
      </p:pic>
      <p:sp>
        <p:nvSpPr>
          <p:cNvPr id="6" name="Title 5"/>
          <p:cNvSpPr>
            <a:spLocks noGrp="1"/>
          </p:cNvSpPr>
          <p:nvPr>
            <p:ph type="title"/>
          </p:nvPr>
        </p:nvSpPr>
        <p:spPr>
          <a:xfrm>
            <a:off x="457200" y="114000"/>
            <a:ext cx="8723870" cy="1143000"/>
          </a:xfrm>
        </p:spPr>
        <p:txBody>
          <a:bodyPr>
            <a:normAutofit fontScale="90000"/>
          </a:bodyPr>
          <a:lstStyle/>
          <a:p>
            <a:r>
              <a:rPr lang="en-IE" sz="3600" b="1" dirty="0">
                <a:solidFill>
                  <a:srgbClr val="822327"/>
                </a:solidFill>
              </a:rPr>
              <a:t>What to do if you develop symptoms of Covid19</a:t>
            </a:r>
            <a:endParaRPr lang="en-IE" sz="3600" b="1" dirty="0">
              <a:solidFill>
                <a:srgbClr val="822327"/>
              </a:solidFill>
              <a:cs typeface="Calibri"/>
            </a:endParaRPr>
          </a:p>
        </p:txBody>
      </p:sp>
      <p:sp>
        <p:nvSpPr>
          <p:cNvPr id="7" name="Content Placeholder 6"/>
          <p:cNvSpPr>
            <a:spLocks noGrp="1"/>
          </p:cNvSpPr>
          <p:nvPr>
            <p:ph idx="1"/>
          </p:nvPr>
        </p:nvSpPr>
        <p:spPr>
          <a:xfrm>
            <a:off x="457200" y="1266568"/>
            <a:ext cx="8229600" cy="4525963"/>
          </a:xfrm>
        </p:spPr>
        <p:txBody>
          <a:bodyPr vert="horz" lIns="91440" tIns="45720" rIns="91440" bIns="45720" rtlCol="0" anchor="t">
            <a:noAutofit/>
          </a:bodyPr>
          <a:lstStyle/>
          <a:p>
            <a:r>
              <a:rPr lang="en-IE" sz="1400" dirty="0">
                <a:latin typeface="Arial"/>
                <a:ea typeface="+mn-lt"/>
                <a:cs typeface="+mn-lt"/>
              </a:rPr>
              <a:t>If you have symptoms of covid19 - Stay in your accommodation and isolate yourself from others.</a:t>
            </a:r>
          </a:p>
          <a:p>
            <a:r>
              <a:rPr lang="en-IE" sz="1400" dirty="0">
                <a:latin typeface="Arial"/>
                <a:ea typeface="+mn-lt"/>
                <a:cs typeface="+mn-lt"/>
              </a:rPr>
              <a:t>Get a PCR test. You can book one at: </a:t>
            </a:r>
            <a:r>
              <a:rPr lang="en-IE" sz="1400" dirty="0">
                <a:latin typeface="Arial"/>
                <a:ea typeface="+mn-lt"/>
                <a:cs typeface="+mn-lt"/>
                <a:hlinkClick r:id="rId3">
                  <a:extLst>
                    <a:ext uri="{A12FA001-AC4F-418D-AE19-62706E023703}">
                      <ahyp:hlinkClr xmlns:ahyp="http://schemas.microsoft.com/office/drawing/2018/hyperlinkcolor" val="tx"/>
                    </a:ext>
                  </a:extLst>
                </a:hlinkClick>
              </a:rPr>
              <a:t>https://www2.hse.ie/conditions/covid19/testing/get-tested/</a:t>
            </a:r>
            <a:r>
              <a:rPr lang="en-IE" sz="1400" dirty="0">
                <a:latin typeface="Arial"/>
                <a:ea typeface="+mn-lt"/>
                <a:cs typeface="+mn-lt"/>
              </a:rPr>
              <a:t>.</a:t>
            </a:r>
          </a:p>
          <a:p>
            <a:r>
              <a:rPr lang="en-IE" sz="1400" dirty="0">
                <a:latin typeface="Arial"/>
                <a:ea typeface="+mn-lt"/>
                <a:cs typeface="+mn-lt"/>
              </a:rPr>
              <a:t>Continue to self-isolate until you receive your test result.</a:t>
            </a:r>
          </a:p>
          <a:p>
            <a:r>
              <a:rPr lang="en-IE" sz="1400" dirty="0">
                <a:latin typeface="Arial"/>
                <a:ea typeface="+mn-lt"/>
                <a:cs typeface="+mn-lt"/>
              </a:rPr>
              <a:t>If your test result is ‘Positive’ email the COVID Response Team at </a:t>
            </a:r>
            <a:r>
              <a:rPr lang="en-IE" sz="1400" dirty="0">
                <a:latin typeface="Arial"/>
                <a:ea typeface="+mn-lt"/>
                <a:cs typeface="+mn-lt"/>
                <a:hlinkClick r:id="rId4">
                  <a:extLst>
                    <a:ext uri="{A12FA001-AC4F-418D-AE19-62706E023703}">
                      <ahyp:hlinkClr xmlns:ahyp="http://schemas.microsoft.com/office/drawing/2018/hyperlinkcolor" val="tx"/>
                    </a:ext>
                  </a:extLst>
                </a:hlinkClick>
              </a:rPr>
              <a:t>covid.response@mu.ie</a:t>
            </a:r>
            <a:r>
              <a:rPr lang="en-IE" sz="1400" dirty="0">
                <a:latin typeface="Arial"/>
                <a:ea typeface="+mn-lt"/>
                <a:cs typeface="+mn-lt"/>
              </a:rPr>
              <a:t> with the following information:</a:t>
            </a:r>
          </a:p>
          <a:p>
            <a:pPr lvl="1"/>
            <a:r>
              <a:rPr lang="en-IE" sz="1400" dirty="0">
                <a:latin typeface="Arial"/>
                <a:ea typeface="+mn-lt"/>
                <a:cs typeface="+mn-lt"/>
              </a:rPr>
              <a:t>Your Name &amp; Your Student Number</a:t>
            </a:r>
          </a:p>
          <a:p>
            <a:pPr lvl="1"/>
            <a:r>
              <a:rPr lang="en-IE" sz="1400" dirty="0">
                <a:latin typeface="Arial"/>
                <a:ea typeface="+mn-lt"/>
                <a:cs typeface="+mn-lt"/>
              </a:rPr>
              <a:t>Your contact number</a:t>
            </a:r>
          </a:p>
          <a:p>
            <a:pPr lvl="1"/>
            <a:r>
              <a:rPr lang="en-IE" sz="1400" dirty="0">
                <a:latin typeface="Arial"/>
                <a:ea typeface="+mn-lt"/>
                <a:cs typeface="+mn-lt"/>
              </a:rPr>
              <a:t>Date your test was taken</a:t>
            </a:r>
          </a:p>
          <a:p>
            <a:pPr lvl="1"/>
            <a:r>
              <a:rPr lang="en-IE" sz="1400" dirty="0">
                <a:latin typeface="Arial"/>
                <a:ea typeface="+mn-lt"/>
                <a:cs typeface="+mn-lt"/>
              </a:rPr>
              <a:t>Date your symptoms started (if applicable)</a:t>
            </a:r>
          </a:p>
          <a:p>
            <a:pPr lvl="1"/>
            <a:r>
              <a:rPr lang="en-IE" sz="1400" dirty="0">
                <a:latin typeface="Arial"/>
                <a:ea typeface="+mn-lt"/>
                <a:cs typeface="+mn-lt"/>
              </a:rPr>
              <a:t>Date you were last on campus</a:t>
            </a:r>
          </a:p>
          <a:p>
            <a:pPr lvl="1"/>
            <a:r>
              <a:rPr lang="en-IE" sz="1400" dirty="0">
                <a:latin typeface="Arial"/>
                <a:ea typeface="+mn-lt"/>
                <a:cs typeface="+mn-lt"/>
              </a:rPr>
              <a:t>Do you live on campus?</a:t>
            </a:r>
          </a:p>
          <a:p>
            <a:pPr lvl="1"/>
            <a:r>
              <a:rPr lang="en-IE" sz="1400" dirty="0">
                <a:latin typeface="Arial"/>
                <a:ea typeface="+mn-lt"/>
                <a:cs typeface="+mn-lt"/>
              </a:rPr>
              <a:t>A list of classes/locations attended in the 48hrs prior to the onset of symptoms/date test taken (whichever came first). Include module code, date, time and venue of the class.</a:t>
            </a:r>
          </a:p>
          <a:p>
            <a:pPr lvl="1"/>
            <a:r>
              <a:rPr lang="en-IE" sz="1400" dirty="0">
                <a:latin typeface="Arial"/>
                <a:ea typeface="+mn-lt"/>
                <a:cs typeface="+mn-lt"/>
              </a:rPr>
              <a:t>Details of any other activities on campus in the 48hr period e.g. Library, Sports Hall, meeting with lecturer etc. </a:t>
            </a:r>
          </a:p>
          <a:p>
            <a:r>
              <a:rPr lang="en-IE" sz="1400" dirty="0">
                <a:latin typeface="Arial"/>
                <a:ea typeface="+mn-lt"/>
                <a:cs typeface="+mn-lt"/>
              </a:rPr>
              <a:t>Follow the advice given to you by the HSE and self-isolate as per their instruction.</a:t>
            </a:r>
          </a:p>
          <a:p>
            <a:r>
              <a:rPr lang="en-IE" sz="1400" dirty="0">
                <a:latin typeface="Arial"/>
                <a:ea typeface="+mn-lt"/>
                <a:cs typeface="+mn-lt"/>
              </a:rPr>
              <a:t>If your symptoms get worse and you require medical advice contact your GP or the Student Health Centre on (01) 708 3878.</a:t>
            </a:r>
            <a:endParaRPr lang="en-IE" sz="1400">
              <a:latin typeface="Arial"/>
              <a:ea typeface="+mn-lt"/>
              <a:cs typeface="+mn-lt"/>
            </a:endParaRPr>
          </a:p>
          <a:p>
            <a:pPr marL="0" indent="0">
              <a:buNone/>
            </a:pPr>
            <a:r>
              <a:rPr lang="en-IE" sz="1400" dirty="0">
                <a:latin typeface="Arial"/>
                <a:ea typeface="+mn-lt"/>
                <a:cs typeface="+mn-lt"/>
              </a:rPr>
              <a:t> </a:t>
            </a:r>
            <a:br>
              <a:rPr lang="en-IE" sz="1400" dirty="0">
                <a:latin typeface="Arial"/>
                <a:ea typeface="+mn-lt"/>
                <a:cs typeface="+mn-lt"/>
              </a:rPr>
            </a:br>
            <a:endParaRPr lang="en-IE" sz="1400" u="sng">
              <a:latin typeface="Arial"/>
              <a:cs typeface="Calibri"/>
            </a:endParaRPr>
          </a:p>
          <a:p>
            <a:endParaRPr lang="en-IE" sz="1400" dirty="0">
              <a:latin typeface="Arial"/>
              <a:cs typeface="Arial"/>
            </a:endParaRPr>
          </a:p>
        </p:txBody>
      </p:sp>
    </p:spTree>
    <p:extLst>
      <p:ext uri="{BB962C8B-B14F-4D97-AF65-F5344CB8AC3E}">
        <p14:creationId xmlns:p14="http://schemas.microsoft.com/office/powerpoint/2010/main" val="859169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IE" b="1" dirty="0">
                <a:solidFill>
                  <a:srgbClr val="822327"/>
                </a:solidFill>
              </a:rPr>
              <a:t>MU Covid Response Team</a:t>
            </a:r>
            <a:endParaRPr lang="en-IE" b="1" dirty="0">
              <a:solidFill>
                <a:srgbClr val="822327"/>
              </a:solidFill>
              <a:cs typeface="Calibri"/>
            </a:endParaRPr>
          </a:p>
        </p:txBody>
      </p:sp>
      <p:sp>
        <p:nvSpPr>
          <p:cNvPr id="7" name="Content Placeholder 6"/>
          <p:cNvSpPr>
            <a:spLocks noGrp="1"/>
          </p:cNvSpPr>
          <p:nvPr>
            <p:ph idx="1"/>
          </p:nvPr>
        </p:nvSpPr>
        <p:spPr/>
        <p:txBody>
          <a:bodyPr vert="horz" lIns="91440" tIns="45720" rIns="91440" bIns="45720" rtlCol="0" anchor="t">
            <a:noAutofit/>
          </a:bodyPr>
          <a:lstStyle/>
          <a:p>
            <a:r>
              <a:rPr lang="en-IE" sz="2000" b="1" dirty="0">
                <a:latin typeface="Arial"/>
                <a:ea typeface="+mn-lt"/>
                <a:cs typeface="+mn-lt"/>
              </a:rPr>
              <a:t>The Covid Response Team can be contacted by email</a:t>
            </a:r>
            <a:r>
              <a:rPr lang="en-IE" sz="2000" dirty="0">
                <a:latin typeface="Arial"/>
                <a:ea typeface="+mn-lt"/>
                <a:cs typeface="+mn-lt"/>
              </a:rPr>
              <a:t> </a:t>
            </a:r>
            <a:r>
              <a:rPr lang="en-IE" sz="2000" u="sng" dirty="0">
                <a:latin typeface="Arial"/>
                <a:ea typeface="+mn-lt"/>
                <a:cs typeface="+mn-lt"/>
                <a:hlinkClick r:id="rId3"/>
              </a:rPr>
              <a:t>covid.response@mu.ie</a:t>
            </a:r>
            <a:r>
              <a:rPr lang="en-IE" sz="2000" dirty="0">
                <a:latin typeface="Arial"/>
                <a:ea typeface="+mn-lt"/>
                <a:cs typeface="+mn-lt"/>
              </a:rPr>
              <a:t>. This is monitored 7 days a week.</a:t>
            </a:r>
          </a:p>
          <a:p>
            <a:pPr marL="0" indent="0">
              <a:buNone/>
            </a:pPr>
            <a:endParaRPr lang="en-IE" sz="2000" dirty="0">
              <a:latin typeface="Arial"/>
              <a:ea typeface="+mn-lt"/>
              <a:cs typeface="+mn-lt"/>
            </a:endParaRPr>
          </a:p>
          <a:p>
            <a:r>
              <a:rPr lang="en-IE" sz="2000" dirty="0">
                <a:latin typeface="Arial"/>
                <a:ea typeface="+mn-lt"/>
                <a:cs typeface="+mn-lt"/>
              </a:rPr>
              <a:t>For on-campus issues, the Covid Response Team can be contacted on (01) 474 7999 from 9am to 6pm Monday to Friday.  Outside of these hours, this number will be answered by Campus Security, who will be able to help with urgent on-campus issues.</a:t>
            </a:r>
          </a:p>
          <a:p>
            <a:pPr marL="0" indent="0">
              <a:buNone/>
            </a:pPr>
            <a:endParaRPr lang="en-IE" sz="2000" dirty="0">
              <a:latin typeface="Arial"/>
              <a:ea typeface="+mn-lt"/>
              <a:cs typeface="+mn-lt"/>
            </a:endParaRPr>
          </a:p>
          <a:p>
            <a:r>
              <a:rPr lang="en-IE" sz="2000" dirty="0">
                <a:latin typeface="Arial"/>
                <a:ea typeface="+mn-lt"/>
                <a:cs typeface="+mn-lt"/>
              </a:rPr>
              <a:t>Rules on self-isolating, close contacts etc. are regularly changing. You must adhere to the latest guidelines. </a:t>
            </a:r>
          </a:p>
          <a:p>
            <a:r>
              <a:rPr lang="en-IE" sz="2000" dirty="0">
                <a:latin typeface="Arial"/>
                <a:ea typeface="+mn-lt"/>
                <a:cs typeface="+mn-lt"/>
              </a:rPr>
              <a:t>See </a:t>
            </a:r>
            <a:r>
              <a:rPr lang="en-IE" sz="2000" u="sng" dirty="0">
                <a:latin typeface="Arial"/>
                <a:ea typeface="+mn-lt"/>
                <a:cs typeface="+mn-lt"/>
                <a:hlinkClick r:id="rId4"/>
              </a:rPr>
              <a:t>https://www2.hse.ie/conditions/covid19/</a:t>
            </a:r>
            <a:endParaRPr lang="en-IE" sz="2000">
              <a:latin typeface="Arial"/>
              <a:ea typeface="+mn-lt"/>
              <a:cs typeface="+mn-lt"/>
            </a:endParaRPr>
          </a:p>
        </p:txBody>
      </p:sp>
    </p:spTree>
    <p:extLst>
      <p:ext uri="{BB962C8B-B14F-4D97-AF65-F5344CB8AC3E}">
        <p14:creationId xmlns:p14="http://schemas.microsoft.com/office/powerpoint/2010/main" val="116212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noAutofit/>
          </a:bodyPr>
          <a:lstStyle/>
          <a:p>
            <a:pPr>
              <a:spcBef>
                <a:spcPts val="0"/>
              </a:spcBef>
            </a:pPr>
            <a:endParaRPr lang="en-US" sz="3000" dirty="0">
              <a:solidFill>
                <a:srgbClr val="822327"/>
              </a:solidFill>
              <a:latin typeface="Arial"/>
              <a:ea typeface="+mn-ea"/>
              <a:cs typeface="Arial"/>
            </a:endParaRPr>
          </a:p>
        </p:txBody>
      </p:sp>
      <p:pic>
        <p:nvPicPr>
          <p:cNvPr id="3" name="Picture 3" descr="A picture containing person, outdoor&#10;&#10;Description automatically generated">
            <a:extLst>
              <a:ext uri="{FF2B5EF4-FFF2-40B4-BE49-F238E27FC236}">
                <a16:creationId xmlns:a16="http://schemas.microsoft.com/office/drawing/2014/main" id="{18D6F9AC-3A6A-4A04-B9C8-E5793008F666}"/>
              </a:ext>
            </a:extLst>
          </p:cNvPr>
          <p:cNvPicPr>
            <a:picLocks noGrp="1" noChangeAspect="1"/>
          </p:cNvPicPr>
          <p:nvPr>
            <p:ph type="pic" idx="1"/>
          </p:nvPr>
        </p:nvPicPr>
        <p:blipFill rotWithShape="1">
          <a:blip r:embed="rId3"/>
          <a:srcRect l="16904" r="16904"/>
          <a:stretch/>
        </p:blipFill>
        <p:spPr>
          <a:xfrm>
            <a:off x="2005320" y="694711"/>
            <a:ext cx="5142271" cy="3950930"/>
          </a:xfrm>
        </p:spPr>
      </p:pic>
      <p:sp>
        <p:nvSpPr>
          <p:cNvPr id="5" name="Text Placeholder 4">
            <a:extLst>
              <a:ext uri="{FF2B5EF4-FFF2-40B4-BE49-F238E27FC236}">
                <a16:creationId xmlns:a16="http://schemas.microsoft.com/office/drawing/2014/main" id="{68F89578-197D-4102-9FC6-BA4C1C2CA720}"/>
              </a:ext>
            </a:extLst>
          </p:cNvPr>
          <p:cNvSpPr>
            <a:spLocks noGrp="1"/>
          </p:cNvSpPr>
          <p:nvPr>
            <p:ph type="body" sz="half" idx="2"/>
          </p:nvPr>
        </p:nvSpPr>
        <p:spPr>
          <a:xfrm>
            <a:off x="1792288" y="4962389"/>
            <a:ext cx="5486400" cy="804862"/>
          </a:xfrm>
        </p:spPr>
        <p:txBody>
          <a:bodyPr vert="horz" lIns="91440" tIns="45720" rIns="91440" bIns="45720" rtlCol="0" anchor="t">
            <a:normAutofit/>
          </a:bodyPr>
          <a:lstStyle/>
          <a:p>
            <a:pPr algn="ctr">
              <a:spcBef>
                <a:spcPts val="0"/>
              </a:spcBef>
            </a:pPr>
            <a:r>
              <a:rPr lang="en-US" sz="1800" b="1" dirty="0">
                <a:solidFill>
                  <a:srgbClr val="822327"/>
                </a:solidFill>
                <a:latin typeface="Arial"/>
                <a:cs typeface="Arial"/>
              </a:rPr>
              <a:t>President's Welcome</a:t>
            </a:r>
            <a:endParaRPr lang="en-US" sz="1800" b="1" dirty="0">
              <a:solidFill>
                <a:srgbClr val="822327"/>
              </a:solidFill>
              <a:latin typeface="Arial"/>
              <a:ea typeface="+mn-lt"/>
              <a:cs typeface="Arial"/>
            </a:endParaRPr>
          </a:p>
          <a:p>
            <a:pPr algn="ctr"/>
            <a:r>
              <a:rPr lang="en-US" sz="1800" b="1" dirty="0">
                <a:solidFill>
                  <a:srgbClr val="822327"/>
                </a:solidFill>
                <a:latin typeface="Arial"/>
                <a:ea typeface="+mn-lt"/>
                <a:cs typeface="+mn-lt"/>
              </a:rPr>
              <a:t>Professor Eeva Leinonen </a:t>
            </a:r>
            <a:endParaRPr lang="en-US" sz="1800">
              <a:solidFill>
                <a:srgbClr val="822327"/>
              </a:solidFill>
              <a:latin typeface="Arial"/>
              <a:ea typeface="+mn-lt"/>
              <a:cs typeface="+mn-lt"/>
            </a:endParaRPr>
          </a:p>
          <a:p>
            <a:pPr algn="ctr">
              <a:spcBef>
                <a:spcPts val="0"/>
              </a:spcBef>
            </a:pPr>
            <a:endParaRPr lang="en-US" sz="1800" b="1" dirty="0">
              <a:solidFill>
                <a:srgbClr val="822327"/>
              </a:solidFill>
              <a:latin typeface="Arial"/>
              <a:ea typeface="+mn-lt"/>
              <a:cs typeface="Arial"/>
            </a:endParaRPr>
          </a:p>
          <a:p>
            <a:pPr algn="ctr">
              <a:spcBef>
                <a:spcPts val="0"/>
              </a:spcBef>
            </a:pPr>
            <a:endParaRPr lang="en-US" sz="1800" dirty="0">
              <a:solidFill>
                <a:srgbClr val="822327"/>
              </a:solidFill>
              <a:latin typeface="Arial"/>
              <a:ea typeface="+mn-lt"/>
              <a:cs typeface="+mn-lt"/>
            </a:endParaRPr>
          </a:p>
          <a:p>
            <a:pPr algn="ctr"/>
            <a:endParaRPr lang="en-US" sz="1800" dirty="0">
              <a:solidFill>
                <a:srgbClr val="822327"/>
              </a:solidFill>
              <a:latin typeface="Arial"/>
              <a:cs typeface="Calibri"/>
            </a:endParaRPr>
          </a:p>
        </p:txBody>
      </p:sp>
      <p:sp>
        <p:nvSpPr>
          <p:cNvPr id="4" name="TextBox 3">
            <a:extLst>
              <a:ext uri="{FF2B5EF4-FFF2-40B4-BE49-F238E27FC236}">
                <a16:creationId xmlns:a16="http://schemas.microsoft.com/office/drawing/2014/main" id="{C012A47A-F16B-40A0-9735-5AF6EC693B74}"/>
              </a:ext>
            </a:extLst>
          </p:cNvPr>
          <p:cNvSpPr txBox="1"/>
          <p:nvPr/>
        </p:nvSpPr>
        <p:spPr>
          <a:xfrm>
            <a:off x="4869622" y="42747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solidFill>
                <a:schemeClr val="bg1"/>
              </a:solidFill>
              <a:cs typeface="Calibri"/>
            </a:endParaRPr>
          </a:p>
        </p:txBody>
      </p:sp>
    </p:spTree>
    <p:extLst>
      <p:ext uri="{BB962C8B-B14F-4D97-AF65-F5344CB8AC3E}">
        <p14:creationId xmlns:p14="http://schemas.microsoft.com/office/powerpoint/2010/main" val="2273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146" name="Picture 2" descr="What's Next for Zurich and AIG; Commercial Insurance Appetites Expla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238" y="4719293"/>
            <a:ext cx="1206896" cy="101638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68580"/>
            <a:ext cx="8229600" cy="1143000"/>
          </a:xfrm>
        </p:spPr>
        <p:txBody>
          <a:bodyPr/>
          <a:lstStyle/>
          <a:p>
            <a:r>
              <a:rPr lang="en-IE" b="1">
                <a:solidFill>
                  <a:srgbClr val="822327"/>
                </a:solidFill>
              </a:rPr>
              <a:t>What Next?</a:t>
            </a:r>
            <a:endParaRPr lang="en-IE" b="1">
              <a:solidFill>
                <a:srgbClr val="822327"/>
              </a:solidFill>
              <a:cs typeface="Calibri"/>
            </a:endParaRPr>
          </a:p>
        </p:txBody>
      </p:sp>
      <p:sp>
        <p:nvSpPr>
          <p:cNvPr id="7" name="Content Placeholder 6"/>
          <p:cNvSpPr>
            <a:spLocks noGrp="1"/>
          </p:cNvSpPr>
          <p:nvPr>
            <p:ph idx="1"/>
          </p:nvPr>
        </p:nvSpPr>
        <p:spPr>
          <a:xfrm>
            <a:off x="457200" y="1280160"/>
            <a:ext cx="8229600" cy="4525963"/>
          </a:xfrm>
        </p:spPr>
        <p:txBody>
          <a:bodyPr vert="horz" lIns="91440" tIns="45720" rIns="91440" bIns="45720" rtlCol="0" anchor="t">
            <a:normAutofit/>
          </a:bodyPr>
          <a:lstStyle/>
          <a:p>
            <a:r>
              <a:rPr lang="en-IE" sz="1800" dirty="0">
                <a:latin typeface="Arial"/>
                <a:cs typeface="Arial"/>
              </a:rPr>
              <a:t>Join all the orientation presentations this week.</a:t>
            </a:r>
          </a:p>
          <a:p>
            <a:r>
              <a:rPr lang="en-IE" sz="1800" dirty="0">
                <a:latin typeface="Arial"/>
                <a:cs typeface="Arial"/>
              </a:rPr>
              <a:t>Ensure you are happy with your </a:t>
            </a:r>
            <a:r>
              <a:rPr lang="en-IE" sz="1800" b="1" dirty="0">
                <a:solidFill>
                  <a:schemeClr val="accent2">
                    <a:lumMod val="75000"/>
                  </a:schemeClr>
                </a:solidFill>
                <a:latin typeface="Arial"/>
                <a:cs typeface="Arial"/>
              </a:rPr>
              <a:t>modules and timetable</a:t>
            </a:r>
            <a:r>
              <a:rPr lang="en-IE" sz="1800" dirty="0">
                <a:latin typeface="Arial"/>
                <a:cs typeface="Arial"/>
              </a:rPr>
              <a:t>.</a:t>
            </a:r>
          </a:p>
          <a:p>
            <a:r>
              <a:rPr lang="en-IE" sz="1800" dirty="0">
                <a:latin typeface="Arial"/>
                <a:cs typeface="Arial"/>
              </a:rPr>
              <a:t>If needed check in with the International Office – we are here to help and support.</a:t>
            </a:r>
          </a:p>
          <a:p>
            <a:r>
              <a:rPr lang="en-IE" sz="1800" dirty="0">
                <a:latin typeface="Arial"/>
                <a:cs typeface="Arial"/>
              </a:rPr>
              <a:t>Become involved in </a:t>
            </a:r>
            <a:r>
              <a:rPr lang="en-IE" sz="1800" b="1" dirty="0">
                <a:solidFill>
                  <a:schemeClr val="accent2">
                    <a:lumMod val="75000"/>
                  </a:schemeClr>
                </a:solidFill>
                <a:latin typeface="Arial"/>
                <a:cs typeface="Arial"/>
              </a:rPr>
              <a:t>campus life </a:t>
            </a:r>
            <a:r>
              <a:rPr lang="en-IE" sz="1800" dirty="0">
                <a:latin typeface="Arial"/>
                <a:cs typeface="Arial"/>
              </a:rPr>
              <a:t>– MSU, Clubs &amp; Societies, Chaplaincy. </a:t>
            </a:r>
            <a:endParaRPr lang="en-IE" sz="1800" dirty="0">
              <a:latin typeface="Arial" panose="020B0604020202020204" pitchFamily="34" charset="0"/>
              <a:cs typeface="Arial" panose="020B0604020202020204" pitchFamily="34" charset="0"/>
            </a:endParaRPr>
          </a:p>
          <a:p>
            <a:r>
              <a:rPr lang="en-IE" sz="1800" b="1" dirty="0">
                <a:solidFill>
                  <a:schemeClr val="accent2">
                    <a:lumMod val="75000"/>
                  </a:schemeClr>
                </a:solidFill>
                <a:latin typeface="Arial"/>
                <a:cs typeface="Arial"/>
              </a:rPr>
              <a:t>Avail of supports from the beginning </a:t>
            </a:r>
            <a:r>
              <a:rPr lang="en-IE" sz="1800" dirty="0">
                <a:latin typeface="Arial"/>
                <a:cs typeface="Arial"/>
              </a:rPr>
              <a:t>– free Medical Centre, free counselling service, academic advisory, Maths support centre, and more!</a:t>
            </a:r>
            <a:br>
              <a:rPr lang="en-IE" sz="1800" dirty="0">
                <a:latin typeface="Arial"/>
                <a:cs typeface="Arial"/>
              </a:rPr>
            </a:br>
            <a:br>
              <a:rPr lang="en-IE" sz="1800" dirty="0">
                <a:latin typeface="Arial"/>
                <a:cs typeface="Arial"/>
              </a:rPr>
            </a:br>
            <a:br>
              <a:rPr lang="en-IE" sz="1800" dirty="0">
                <a:latin typeface="Arial"/>
                <a:cs typeface="Arial"/>
              </a:rPr>
            </a:br>
            <a:r>
              <a:rPr lang="en-IE" sz="1800" b="1" i="1" u="sng" dirty="0">
                <a:solidFill>
                  <a:srgbClr val="FF0000"/>
                </a:solidFill>
                <a:latin typeface="Arial"/>
                <a:cs typeface="Arial"/>
              </a:rPr>
              <a:t>IMPORTANT!</a:t>
            </a:r>
          </a:p>
          <a:p>
            <a:r>
              <a:rPr lang="en-IE" sz="1800" dirty="0">
                <a:latin typeface="Arial"/>
                <a:cs typeface="Arial"/>
              </a:rPr>
              <a:t>Keep up to date with current guidelines and recommendations on covid-19. </a:t>
            </a:r>
          </a:p>
          <a:p>
            <a:r>
              <a:rPr lang="en-IE" sz="1800" dirty="0">
                <a:latin typeface="Arial"/>
                <a:cs typeface="Arial"/>
                <a:hlinkClick r:id="rId4"/>
              </a:rPr>
              <a:t>www.gov.ie</a:t>
            </a:r>
            <a:r>
              <a:rPr lang="en-IE" sz="1800" dirty="0">
                <a:latin typeface="Arial"/>
                <a:cs typeface="Arial"/>
              </a:rPr>
              <a:t> &amp; </a:t>
            </a:r>
            <a:r>
              <a:rPr lang="en-IE" sz="1800" dirty="0">
                <a:latin typeface="Arial"/>
                <a:cs typeface="Arial"/>
                <a:hlinkClick r:id="rId5"/>
              </a:rPr>
              <a:t>www.hse.ie</a:t>
            </a:r>
            <a:r>
              <a:rPr lang="en-IE" sz="1800" dirty="0">
                <a:latin typeface="Arial"/>
                <a:cs typeface="Arial"/>
              </a:rPr>
              <a:t> &amp; </a:t>
            </a:r>
            <a:r>
              <a:rPr lang="en-IE" sz="1800">
                <a:latin typeface="Arial"/>
                <a:cs typeface="Arial"/>
                <a:hlinkClick r:id="rId6"/>
              </a:rPr>
              <a:t>www.maynoothuniversity/coronavirus</a:t>
            </a:r>
            <a:r>
              <a:rPr lang="en-IE" sz="1800">
                <a:latin typeface="Arial"/>
                <a:cs typeface="Arial"/>
              </a:rPr>
              <a:t> are your </a:t>
            </a:r>
            <a:r>
              <a:rPr lang="en-IE" sz="1800" dirty="0">
                <a:latin typeface="Arial"/>
                <a:cs typeface="Arial"/>
              </a:rPr>
              <a:t>main sources of information </a:t>
            </a:r>
          </a:p>
        </p:txBody>
      </p:sp>
    </p:spTree>
    <p:extLst>
      <p:ext uri="{BB962C8B-B14F-4D97-AF65-F5344CB8AC3E}">
        <p14:creationId xmlns:p14="http://schemas.microsoft.com/office/powerpoint/2010/main" val="214903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505714"/>
            <a:ext cx="8229600" cy="548806"/>
          </a:xfrm>
        </p:spPr>
        <p:txBody>
          <a:bodyPr vert="horz" lIns="91440" tIns="45720" rIns="91440" bIns="45720" rtlCol="0" anchor="ctr">
            <a:noAutofit/>
          </a:bodyPr>
          <a:lstStyle/>
          <a:p>
            <a:r>
              <a:rPr lang="en-IE" sz="4000" b="1">
                <a:solidFill>
                  <a:srgbClr val="822327"/>
                </a:solidFill>
                <a:latin typeface="Arial"/>
                <a:cs typeface="Arial"/>
              </a:rPr>
              <a:t>Thank You for Listening!</a:t>
            </a:r>
            <a:br>
              <a:rPr lang="en-IE" sz="4000" b="1">
                <a:latin typeface="Arial"/>
                <a:cs typeface="Arial"/>
              </a:rPr>
            </a:br>
            <a:endParaRPr lang="en-IE" sz="4000" b="1">
              <a:solidFill>
                <a:srgbClr val="822327"/>
              </a:solidFill>
              <a:latin typeface="Arial"/>
              <a:cs typeface="Arial"/>
            </a:endParaRPr>
          </a:p>
        </p:txBody>
      </p:sp>
      <p:pic>
        <p:nvPicPr>
          <p:cNvPr id="3" name="Picture 3" descr="A group of people walking in front of a building&#10;&#10;Description automatically generated">
            <a:extLst>
              <a:ext uri="{FF2B5EF4-FFF2-40B4-BE49-F238E27FC236}">
                <a16:creationId xmlns:a16="http://schemas.microsoft.com/office/drawing/2014/main" id="{9A5A6C11-ED8B-4DEB-A35C-21CDEEA086C0}"/>
              </a:ext>
            </a:extLst>
          </p:cNvPr>
          <p:cNvPicPr>
            <a:picLocks noGrp="1" noChangeAspect="1"/>
          </p:cNvPicPr>
          <p:nvPr>
            <p:ph idx="1"/>
          </p:nvPr>
        </p:nvPicPr>
        <p:blipFill>
          <a:blip r:embed="rId3"/>
          <a:stretch>
            <a:fillRect/>
          </a:stretch>
        </p:blipFill>
        <p:spPr>
          <a:xfrm>
            <a:off x="2865335" y="783182"/>
            <a:ext cx="3413330" cy="4109020"/>
          </a:xfrm>
        </p:spPr>
      </p:pic>
      <p:sp>
        <p:nvSpPr>
          <p:cNvPr id="4" name="Title 5">
            <a:extLst>
              <a:ext uri="{FF2B5EF4-FFF2-40B4-BE49-F238E27FC236}">
                <a16:creationId xmlns:a16="http://schemas.microsoft.com/office/drawing/2014/main" id="{A281B3B5-25C0-4239-8105-78A3AD93252F}"/>
              </a:ext>
            </a:extLst>
          </p:cNvPr>
          <p:cNvSpPr txBox="1">
            <a:spLocks/>
          </p:cNvSpPr>
          <p:nvPr/>
        </p:nvSpPr>
        <p:spPr>
          <a:xfrm>
            <a:off x="469304" y="4776215"/>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E" sz="2800" b="1" i="1" dirty="0">
                <a:solidFill>
                  <a:srgbClr val="822327"/>
                </a:solidFill>
                <a:latin typeface="Arial"/>
                <a:cs typeface="Arial"/>
              </a:rPr>
              <a:t>We wish you the best of luck as you begin your studies at Maynooth University </a:t>
            </a:r>
          </a:p>
        </p:txBody>
      </p:sp>
    </p:spTree>
    <p:extLst>
      <p:ext uri="{BB962C8B-B14F-4D97-AF65-F5344CB8AC3E}">
        <p14:creationId xmlns:p14="http://schemas.microsoft.com/office/powerpoint/2010/main" val="327219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5297" y="210865"/>
            <a:ext cx="8405390" cy="830997"/>
          </a:xfrm>
          <a:prstGeom prst="rect">
            <a:avLst/>
          </a:prstGeom>
          <a:noFill/>
        </p:spPr>
        <p:txBody>
          <a:bodyPr wrap="square" lIns="91440" tIns="45720" rIns="91440" bIns="45720" rtlCol="0" anchor="t">
            <a:spAutoFit/>
          </a:bodyPr>
          <a:lstStyle/>
          <a:p>
            <a:r>
              <a:rPr lang="en-US" sz="3000" b="1">
                <a:solidFill>
                  <a:srgbClr val="822327"/>
                </a:solidFill>
                <a:latin typeface="Arial"/>
                <a:cs typeface="Arial"/>
              </a:rPr>
              <a:t>Presentation Summary</a:t>
            </a:r>
          </a:p>
          <a:p>
            <a:endParaRPr lang="en-US">
              <a:latin typeface="Arial"/>
              <a:cs typeface="Arial"/>
            </a:endParaRPr>
          </a:p>
        </p:txBody>
      </p:sp>
      <p:graphicFrame>
        <p:nvGraphicFramePr>
          <p:cNvPr id="5" name="Diagram 4"/>
          <p:cNvGraphicFramePr/>
          <p:nvPr>
            <p:extLst>
              <p:ext uri="{D42A27DB-BD31-4B8C-83A1-F6EECF244321}">
                <p14:modId xmlns:p14="http://schemas.microsoft.com/office/powerpoint/2010/main" val="1620409393"/>
              </p:ext>
            </p:extLst>
          </p:nvPr>
        </p:nvGraphicFramePr>
        <p:xfrm>
          <a:off x="585216" y="1252727"/>
          <a:ext cx="83118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50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noAutofit/>
          </a:bodyPr>
          <a:lstStyle/>
          <a:p>
            <a:r>
              <a:rPr lang="en-US" sz="3000" b="1" err="1">
                <a:solidFill>
                  <a:srgbClr val="822327"/>
                </a:solidFill>
                <a:latin typeface="Arial"/>
                <a:ea typeface="+mn-ea"/>
                <a:cs typeface="Arial"/>
              </a:rPr>
              <a:t>Céad</a:t>
            </a:r>
            <a:r>
              <a:rPr lang="en-US" sz="3000" b="1">
                <a:solidFill>
                  <a:srgbClr val="822327"/>
                </a:solidFill>
                <a:latin typeface="Arial"/>
                <a:ea typeface="+mn-ea"/>
                <a:cs typeface="Arial"/>
              </a:rPr>
              <a:t> </a:t>
            </a:r>
            <a:r>
              <a:rPr lang="en-US" sz="3000" b="1" err="1">
                <a:solidFill>
                  <a:srgbClr val="822327"/>
                </a:solidFill>
                <a:latin typeface="Arial"/>
                <a:ea typeface="+mn-ea"/>
                <a:cs typeface="Arial"/>
              </a:rPr>
              <a:t>Míle</a:t>
            </a:r>
            <a:r>
              <a:rPr lang="en-US" sz="3000" b="1">
                <a:solidFill>
                  <a:srgbClr val="822327"/>
                </a:solidFill>
                <a:latin typeface="Arial"/>
                <a:ea typeface="+mn-ea"/>
                <a:cs typeface="Arial"/>
              </a:rPr>
              <a:t> Fáilte!</a:t>
            </a:r>
            <a:br>
              <a:rPr lang="en-US" sz="3000" b="1">
                <a:solidFill>
                  <a:srgbClr val="822327"/>
                </a:solidFill>
                <a:latin typeface="Arial"/>
                <a:ea typeface="+mn-ea"/>
                <a:cs typeface="Arial"/>
              </a:rPr>
            </a:br>
            <a:r>
              <a:rPr lang="en-US" sz="3000" b="1">
                <a:solidFill>
                  <a:srgbClr val="822327"/>
                </a:solidFill>
                <a:latin typeface="Arial"/>
                <a:ea typeface="+mn-ea"/>
                <a:cs typeface="Arial"/>
              </a:rPr>
              <a:t>One Hundred Thousand Welcomes!</a:t>
            </a:r>
            <a:br>
              <a:rPr lang="en-US" sz="3000" b="1">
                <a:solidFill>
                  <a:srgbClr val="822327"/>
                </a:solidFill>
                <a:latin typeface="Arial"/>
                <a:ea typeface="+mn-ea"/>
                <a:cs typeface="Arial"/>
              </a:rPr>
            </a:br>
            <a:endParaRPr lang="en-IE" sz="3000" b="1">
              <a:solidFill>
                <a:srgbClr val="822327"/>
              </a:solidFill>
              <a:latin typeface="Arial"/>
              <a:ea typeface="+mn-ea"/>
              <a:cs typeface="Arial"/>
            </a:endParaRPr>
          </a:p>
        </p:txBody>
      </p:sp>
      <p:sp>
        <p:nvSpPr>
          <p:cNvPr id="7" name="Content Placeholder 6"/>
          <p:cNvSpPr>
            <a:spLocks noGrp="1"/>
          </p:cNvSpPr>
          <p:nvPr>
            <p:ph idx="1"/>
          </p:nvPr>
        </p:nvSpPr>
        <p:spPr/>
        <p:txBody>
          <a:bodyPr vert="horz" lIns="91440" tIns="45720" rIns="91440" bIns="45720" rtlCol="0" anchor="t">
            <a:normAutofit/>
          </a:bodyPr>
          <a:lstStyle/>
          <a:p>
            <a:r>
              <a:rPr lang="en-US" sz="1800" dirty="0">
                <a:latin typeface="Arial"/>
                <a:cs typeface="Arial"/>
              </a:rPr>
              <a:t>We are delighted that you have chosen Maynooth University for your Erasmus &amp; Study Abroad experience. This year, unfortunately the number of Study Abroad and Erasmus students who could travel to study with us was greatly impacted by Covid 19. </a:t>
            </a:r>
            <a:endParaRPr lang="en-US" sz="1800" dirty="0">
              <a:latin typeface="Arial" panose="020B0604020202020204" pitchFamily="34" charset="0"/>
              <a:cs typeface="Arial" panose="020B0604020202020204" pitchFamily="34" charset="0"/>
            </a:endParaRPr>
          </a:p>
          <a:p>
            <a:endParaRPr lang="en-US" sz="1800">
              <a:latin typeface="Arial" panose="020B0604020202020204" pitchFamily="34" charset="0"/>
              <a:cs typeface="Arial" panose="020B0604020202020204" pitchFamily="34" charset="0"/>
            </a:endParaRPr>
          </a:p>
          <a:p>
            <a:r>
              <a:rPr lang="en-US" sz="1800" dirty="0">
                <a:latin typeface="Arial"/>
                <a:cs typeface="Arial"/>
              </a:rPr>
              <a:t>We are delighted that there are over 220 Erasmus &amp; Study Abroad students new to Maynooth this January. There will also be hundreds of returning students and other international students for you to meet and interact with during the semester. </a:t>
            </a:r>
            <a:endParaRPr lang="en-US" sz="1800" dirty="0">
              <a:latin typeface="Arial" panose="020B0604020202020204" pitchFamily="34" charset="0"/>
              <a:cs typeface="Arial" panose="020B0604020202020204" pitchFamily="34" charset="0"/>
            </a:endParaRPr>
          </a:p>
          <a:p>
            <a:endParaRPr lang="en-US" sz="1800">
              <a:latin typeface="Arial" panose="020B0604020202020204" pitchFamily="34" charset="0"/>
              <a:cs typeface="Arial" panose="020B0604020202020204" pitchFamily="34" charset="0"/>
            </a:endParaRPr>
          </a:p>
          <a:p>
            <a:r>
              <a:rPr lang="en-US" sz="1800" dirty="0">
                <a:latin typeface="Arial"/>
                <a:cs typeface="Arial"/>
              </a:rPr>
              <a:t>Please watch and listen to ALL orientation talks. They are for YOUR benefit and will help you adjust to life at Maynooth. </a:t>
            </a:r>
            <a:endParaRPr lang="en-IE" sz="1800">
              <a:latin typeface="Arial" panose="020B0604020202020204" pitchFamily="34" charset="0"/>
              <a:cs typeface="Arial" panose="020B0604020202020204" pitchFamily="34" charset="0"/>
            </a:endParaRPr>
          </a:p>
          <a:p>
            <a:endParaRPr lang="en-IE"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63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28956" y="284205"/>
            <a:ext cx="8229600" cy="1143000"/>
          </a:xfrm>
        </p:spPr>
        <p:txBody>
          <a:bodyPr>
            <a:normAutofit/>
          </a:bodyPr>
          <a:lstStyle/>
          <a:p>
            <a:r>
              <a:rPr lang="en-IE" sz="4000" b="1">
                <a:solidFill>
                  <a:srgbClr val="822327"/>
                </a:solidFill>
                <a:latin typeface="Arial"/>
                <a:ea typeface="+mn-ea"/>
                <a:cs typeface="Arial"/>
              </a:rPr>
              <a:t>The International Office</a:t>
            </a:r>
          </a:p>
        </p:txBody>
      </p:sp>
      <p:sp>
        <p:nvSpPr>
          <p:cNvPr id="7" name="Content Placeholder 6"/>
          <p:cNvSpPr>
            <a:spLocks noGrp="1"/>
          </p:cNvSpPr>
          <p:nvPr>
            <p:ph idx="1"/>
          </p:nvPr>
        </p:nvSpPr>
        <p:spPr>
          <a:xfrm>
            <a:off x="457200" y="1316183"/>
            <a:ext cx="8229600" cy="4636986"/>
          </a:xfrm>
        </p:spPr>
        <p:txBody>
          <a:bodyPr vert="horz" lIns="91440" tIns="45720" rIns="91440" bIns="45720" rtlCol="0" anchor="t">
            <a:normAutofit/>
          </a:bodyPr>
          <a:lstStyle/>
          <a:p>
            <a:pPr>
              <a:buFont typeface="Wingdings" panose="05000000000000000000" pitchFamily="2" charset="2"/>
              <a:buChar char="Ø"/>
            </a:pPr>
            <a:r>
              <a:rPr lang="en-IE" sz="1800">
                <a:latin typeface="Arial"/>
                <a:cs typeface="Arial"/>
              </a:rPr>
              <a:t>We are one of your main points of contact while at </a:t>
            </a:r>
            <a:br>
              <a:rPr lang="en-IE" sz="1800">
                <a:latin typeface="Arial"/>
                <a:cs typeface="Arial"/>
              </a:rPr>
            </a:br>
            <a:r>
              <a:rPr lang="en-IE" sz="1800">
                <a:latin typeface="Arial"/>
                <a:cs typeface="Arial"/>
              </a:rPr>
              <a:t>Maynooth University! </a:t>
            </a:r>
          </a:p>
          <a:p>
            <a:pPr>
              <a:buFont typeface="Wingdings" panose="05000000000000000000" pitchFamily="2" charset="2"/>
              <a:buChar char="Ø"/>
            </a:pPr>
            <a:r>
              <a:rPr lang="en-IE" sz="1800">
                <a:latin typeface="Arial"/>
                <a:cs typeface="Arial"/>
              </a:rPr>
              <a:t>ERASMUS: </a:t>
            </a:r>
            <a:r>
              <a:rPr lang="en-IE" sz="1800">
                <a:latin typeface="Arial"/>
                <a:cs typeface="Arial"/>
                <a:hlinkClick r:id="rId3"/>
              </a:rPr>
              <a:t>erasmus.incoming@mu.ie</a:t>
            </a:r>
            <a:r>
              <a:rPr lang="en-IE" sz="1800">
                <a:latin typeface="Arial"/>
                <a:cs typeface="Arial"/>
              </a:rPr>
              <a:t> </a:t>
            </a:r>
          </a:p>
          <a:p>
            <a:pPr>
              <a:buFont typeface="Wingdings" panose="05000000000000000000" pitchFamily="2" charset="2"/>
              <a:buChar char="Ø"/>
            </a:pPr>
            <a:r>
              <a:rPr lang="en-IE" sz="1800">
                <a:latin typeface="Arial"/>
                <a:cs typeface="Arial"/>
              </a:rPr>
              <a:t>STUDY ABROAD: </a:t>
            </a:r>
            <a:r>
              <a:rPr lang="en-IE" sz="1800">
                <a:latin typeface="Arial"/>
                <a:cs typeface="Arial"/>
                <a:hlinkClick r:id="rId4"/>
              </a:rPr>
              <a:t>studyabroad@mu.ie</a:t>
            </a:r>
            <a:r>
              <a:rPr lang="en-IE" sz="1800">
                <a:latin typeface="Arial"/>
                <a:cs typeface="Arial"/>
              </a:rPr>
              <a:t> </a:t>
            </a:r>
          </a:p>
          <a:p>
            <a:pPr>
              <a:buFont typeface="Wingdings" panose="05000000000000000000" pitchFamily="2" charset="2"/>
              <a:buChar char="Ø"/>
            </a:pPr>
            <a:r>
              <a:rPr lang="en-IE" sz="1800">
                <a:latin typeface="Arial"/>
                <a:cs typeface="Arial"/>
              </a:rPr>
              <a:t>We are primarily working from home so please understand our working hours vary. </a:t>
            </a:r>
            <a:endParaRPr lang="en-IE" sz="1800">
              <a:latin typeface="Arial" panose="020B0604020202020204" pitchFamily="34" charset="0"/>
              <a:cs typeface="Arial" panose="020B0604020202020204" pitchFamily="34" charset="0"/>
            </a:endParaRPr>
          </a:p>
        </p:txBody>
      </p:sp>
      <p:pic>
        <p:nvPicPr>
          <p:cNvPr id="3" name="Picture 2" descr="A castle on top of a lush green field&#10;&#10;Description automatically generated">
            <a:extLst>
              <a:ext uri="{FF2B5EF4-FFF2-40B4-BE49-F238E27FC236}">
                <a16:creationId xmlns:a16="http://schemas.microsoft.com/office/drawing/2014/main" id="{77F53B2D-8365-42FE-BA75-73AFCE1A2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9245" y="3532297"/>
            <a:ext cx="3477206" cy="2162985"/>
          </a:xfrm>
          <a:prstGeom prst="rect">
            <a:avLst/>
          </a:prstGeom>
        </p:spPr>
      </p:pic>
      <p:sp>
        <p:nvSpPr>
          <p:cNvPr id="5" name="Wave 4"/>
          <p:cNvSpPr/>
          <p:nvPr/>
        </p:nvSpPr>
        <p:spPr>
          <a:xfrm>
            <a:off x="197623" y="3209756"/>
            <a:ext cx="3611871" cy="2523532"/>
          </a:xfrm>
          <a:prstGeom prst="wave">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IE" b="1" u="sng"/>
              <a:t>REACH US ANYTIME ON:</a:t>
            </a:r>
            <a:br>
              <a:rPr lang="en-IE" b="1" u="sng"/>
            </a:br>
            <a:br>
              <a:rPr lang="en-IE" b="1" u="sng"/>
            </a:br>
            <a:br>
              <a:rPr lang="en-IE" b="1" u="sng"/>
            </a:br>
            <a:endParaRPr lang="en-IE" b="1" u="sng"/>
          </a:p>
        </p:txBody>
      </p:sp>
      <p:pic>
        <p:nvPicPr>
          <p:cNvPr id="9" name="Picture 8"/>
          <p:cNvPicPr>
            <a:picLocks noChangeAspect="1"/>
          </p:cNvPicPr>
          <p:nvPr/>
        </p:nvPicPr>
        <p:blipFill>
          <a:blip r:embed="rId6"/>
          <a:stretch>
            <a:fillRect/>
          </a:stretch>
        </p:blipFill>
        <p:spPr>
          <a:xfrm>
            <a:off x="1529595" y="4224528"/>
            <a:ext cx="908309" cy="908309"/>
          </a:xfrm>
          <a:prstGeom prst="rect">
            <a:avLst/>
          </a:prstGeom>
        </p:spPr>
      </p:pic>
      <p:pic>
        <p:nvPicPr>
          <p:cNvPr id="10" name="Picture 9"/>
          <p:cNvPicPr>
            <a:picLocks noChangeAspect="1"/>
          </p:cNvPicPr>
          <p:nvPr/>
        </p:nvPicPr>
        <p:blipFill>
          <a:blip r:embed="rId7"/>
          <a:stretch>
            <a:fillRect/>
          </a:stretch>
        </p:blipFill>
        <p:spPr>
          <a:xfrm>
            <a:off x="2639644" y="4224528"/>
            <a:ext cx="819908" cy="908309"/>
          </a:xfrm>
          <a:prstGeom prst="rect">
            <a:avLst/>
          </a:prstGeom>
        </p:spPr>
      </p:pic>
      <p:pic>
        <p:nvPicPr>
          <p:cNvPr id="11" name="Picture 10"/>
          <p:cNvPicPr>
            <a:picLocks noChangeAspect="1"/>
          </p:cNvPicPr>
          <p:nvPr/>
        </p:nvPicPr>
        <p:blipFill>
          <a:blip r:embed="rId8"/>
          <a:stretch>
            <a:fillRect/>
          </a:stretch>
        </p:blipFill>
        <p:spPr>
          <a:xfrm>
            <a:off x="306670" y="4224528"/>
            <a:ext cx="848022" cy="877604"/>
          </a:xfrm>
          <a:prstGeom prst="rect">
            <a:avLst/>
          </a:prstGeom>
        </p:spPr>
      </p:pic>
    </p:spTree>
    <p:extLst>
      <p:ext uri="{BB962C8B-B14F-4D97-AF65-F5344CB8AC3E}">
        <p14:creationId xmlns:p14="http://schemas.microsoft.com/office/powerpoint/2010/main" val="117242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 y="25743"/>
            <a:ext cx="9144000" cy="6858000"/>
          </a:xfrm>
          <a:prstGeom prst="rect">
            <a:avLst/>
          </a:prstGeom>
        </p:spPr>
      </p:pic>
      <p:sp>
        <p:nvSpPr>
          <p:cNvPr id="6" name="Title 5"/>
          <p:cNvSpPr>
            <a:spLocks noGrp="1"/>
          </p:cNvSpPr>
          <p:nvPr>
            <p:ph type="title"/>
          </p:nvPr>
        </p:nvSpPr>
        <p:spPr/>
        <p:txBody>
          <a:bodyPr>
            <a:noAutofit/>
          </a:bodyPr>
          <a:lstStyle/>
          <a:p>
            <a:r>
              <a:rPr lang="en-IE" sz="4000" b="1">
                <a:solidFill>
                  <a:srgbClr val="822327"/>
                </a:solidFill>
                <a:latin typeface="Arial"/>
                <a:ea typeface="+mn-ea"/>
                <a:cs typeface="Arial"/>
              </a:rPr>
              <a:t>How to contact the International Office</a:t>
            </a:r>
          </a:p>
        </p:txBody>
      </p:sp>
      <p:sp>
        <p:nvSpPr>
          <p:cNvPr id="7" name="Content Placeholder 6"/>
          <p:cNvSpPr>
            <a:spLocks noGrp="1"/>
          </p:cNvSpPr>
          <p:nvPr>
            <p:ph idx="1"/>
          </p:nvPr>
        </p:nvSpPr>
        <p:spPr>
          <a:xfrm>
            <a:off x="308919" y="1708397"/>
            <a:ext cx="6462584" cy="4525963"/>
          </a:xfrm>
        </p:spPr>
        <p:txBody>
          <a:bodyPr vert="horz" lIns="91440" tIns="45720" rIns="91440" bIns="45720" rtlCol="0" anchor="t">
            <a:normAutofit/>
          </a:bodyPr>
          <a:lstStyle/>
          <a:p>
            <a:r>
              <a:rPr lang="en-US" sz="1800" dirty="0">
                <a:latin typeface="Arial"/>
                <a:cs typeface="Arial"/>
              </a:rPr>
              <a:t>Please refer to the ‘Contacting the International Office’ tile in the </a:t>
            </a:r>
            <a:r>
              <a:rPr lang="en-US" sz="1800" b="1" dirty="0">
                <a:latin typeface="Arial"/>
                <a:cs typeface="Arial"/>
              </a:rPr>
              <a:t>After You Arrive </a:t>
            </a:r>
            <a:r>
              <a:rPr lang="en-US" sz="1800" dirty="0">
                <a:latin typeface="Arial"/>
                <a:cs typeface="Arial"/>
              </a:rPr>
              <a:t>section of the International Office website for current arrangements.​</a:t>
            </a:r>
          </a:p>
          <a:p>
            <a:r>
              <a:rPr lang="en-US" sz="1800" dirty="0">
                <a:latin typeface="Arial"/>
                <a:cs typeface="Arial"/>
              </a:rPr>
              <a:t>General hours of work 9am – 5pm (when to expect a response). </a:t>
            </a:r>
            <a:endParaRPr lang="en-US" sz="1800" dirty="0">
              <a:latin typeface="Arial" panose="020B0604020202020204" pitchFamily="34" charset="0"/>
              <a:cs typeface="Arial" panose="020B0604020202020204" pitchFamily="34" charset="0"/>
            </a:endParaRPr>
          </a:p>
          <a:p>
            <a:r>
              <a:rPr lang="en-US" sz="1800" b="1" dirty="0">
                <a:latin typeface="Arial"/>
                <a:cs typeface="Arial"/>
              </a:rPr>
              <a:t>Virtual office hours will be held daily from January 26</a:t>
            </a:r>
            <a:r>
              <a:rPr lang="en-US" sz="1800" b="1" baseline="30000" dirty="0">
                <a:latin typeface="Arial"/>
                <a:cs typeface="Arial"/>
              </a:rPr>
              <a:t>th</a:t>
            </a:r>
            <a:r>
              <a:rPr lang="en-US" sz="1800" b="1" dirty="0">
                <a:latin typeface="Arial"/>
                <a:cs typeface="Arial"/>
              </a:rPr>
              <a:t> – Feb. 4</a:t>
            </a:r>
            <a:r>
              <a:rPr lang="en-US" sz="1800" b="1" baseline="30000" dirty="0">
                <a:latin typeface="Arial"/>
                <a:cs typeface="Arial"/>
              </a:rPr>
              <a:t>th</a:t>
            </a:r>
            <a:r>
              <a:rPr lang="en-US" sz="1800" b="1" dirty="0">
                <a:latin typeface="Arial"/>
                <a:cs typeface="Arial"/>
              </a:rPr>
              <a:t> </a:t>
            </a:r>
            <a:r>
              <a:rPr lang="en-US" sz="1800" dirty="0">
                <a:latin typeface="Arial"/>
                <a:cs typeface="Arial"/>
              </a:rPr>
              <a:t>for you to connect with IO staff and have questions answered immediately. </a:t>
            </a:r>
            <a:endParaRPr lang="en-US" sz="1800" dirty="0">
              <a:latin typeface="Arial" panose="020B0604020202020204" pitchFamily="34" charset="0"/>
              <a:cs typeface="Arial" panose="020B0604020202020204" pitchFamily="34" charset="0"/>
            </a:endParaRPr>
          </a:p>
          <a:p>
            <a:r>
              <a:rPr lang="en-US" sz="1800" dirty="0">
                <a:latin typeface="Arial"/>
                <a:cs typeface="Arial"/>
              </a:rPr>
              <a:t>Letter Requests: opening bank account, confirming student status and details. </a:t>
            </a:r>
          </a:p>
          <a:p>
            <a:r>
              <a:rPr lang="en-US" sz="1800" b="1" dirty="0">
                <a:latin typeface="Arial"/>
                <a:cs typeface="Arial"/>
              </a:rPr>
              <a:t>Please do not arrive to the International Office without an appointment in advance. </a:t>
            </a:r>
          </a:p>
        </p:txBody>
      </p:sp>
      <p:pic>
        <p:nvPicPr>
          <p:cNvPr id="3" name="Picture 2" descr="A large brick building with green grass&#10;&#10;Description automatically generated">
            <a:extLst>
              <a:ext uri="{FF2B5EF4-FFF2-40B4-BE49-F238E27FC236}">
                <a16:creationId xmlns:a16="http://schemas.microsoft.com/office/drawing/2014/main" id="{646E23A3-DC27-482D-873A-67544D3776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034" y="2681730"/>
            <a:ext cx="2378250" cy="1785665"/>
          </a:xfrm>
          <a:prstGeom prst="rect">
            <a:avLst/>
          </a:prstGeom>
        </p:spPr>
      </p:pic>
    </p:spTree>
    <p:extLst>
      <p:ext uri="{BB962C8B-B14F-4D97-AF65-F5344CB8AC3E}">
        <p14:creationId xmlns:p14="http://schemas.microsoft.com/office/powerpoint/2010/main" val="12864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 y="-1967"/>
            <a:ext cx="9144000" cy="6858000"/>
          </a:xfrm>
          <a:prstGeom prst="rect">
            <a:avLst/>
          </a:prstGeom>
        </p:spPr>
      </p:pic>
      <p:sp>
        <p:nvSpPr>
          <p:cNvPr id="6" name="Title 5"/>
          <p:cNvSpPr>
            <a:spLocks noGrp="1"/>
          </p:cNvSpPr>
          <p:nvPr>
            <p:ph type="title"/>
          </p:nvPr>
        </p:nvSpPr>
        <p:spPr>
          <a:xfrm>
            <a:off x="457199" y="163802"/>
            <a:ext cx="8229600" cy="1143000"/>
          </a:xfrm>
        </p:spPr>
        <p:txBody>
          <a:bodyPr>
            <a:noAutofit/>
          </a:bodyPr>
          <a:lstStyle/>
          <a:p>
            <a:r>
              <a:rPr lang="en-IE" sz="4000" b="1">
                <a:solidFill>
                  <a:srgbClr val="822327"/>
                </a:solidFill>
                <a:latin typeface="Arial"/>
                <a:ea typeface="+mn-ea"/>
                <a:cs typeface="Arial"/>
              </a:rPr>
              <a:t>After You Arrive Webpage</a:t>
            </a:r>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124" t="12774" r="-124"/>
          <a:stretch/>
        </p:blipFill>
        <p:spPr>
          <a:xfrm>
            <a:off x="1232862" y="1345611"/>
            <a:ext cx="6678282" cy="3947831"/>
          </a:xfrm>
        </p:spPr>
      </p:pic>
    </p:spTree>
    <p:extLst>
      <p:ext uri="{BB962C8B-B14F-4D97-AF65-F5344CB8AC3E}">
        <p14:creationId xmlns:p14="http://schemas.microsoft.com/office/powerpoint/2010/main" val="192579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 y="-1967"/>
            <a:ext cx="9144000" cy="6858000"/>
          </a:xfrm>
          <a:prstGeom prst="rect">
            <a:avLst/>
          </a:prstGeom>
        </p:spPr>
      </p:pic>
      <p:sp>
        <p:nvSpPr>
          <p:cNvPr id="6" name="Title 5"/>
          <p:cNvSpPr>
            <a:spLocks noGrp="1"/>
          </p:cNvSpPr>
          <p:nvPr>
            <p:ph type="title"/>
          </p:nvPr>
        </p:nvSpPr>
        <p:spPr/>
        <p:txBody>
          <a:bodyPr>
            <a:noAutofit/>
          </a:bodyPr>
          <a:lstStyle/>
          <a:p>
            <a:r>
              <a:rPr lang="en-IE" sz="4000" b="1">
                <a:solidFill>
                  <a:srgbClr val="822327"/>
                </a:solidFill>
                <a:latin typeface="Arial"/>
                <a:ea typeface="+mn-ea"/>
                <a:cs typeface="Arial"/>
              </a:rPr>
              <a:t>Pre-Arrival Guide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4022400"/>
              </p:ext>
            </p:extLst>
          </p:nvPr>
        </p:nvGraphicFramePr>
        <p:xfrm>
          <a:off x="1492248" y="3427033"/>
          <a:ext cx="5715000" cy="2331720"/>
        </p:xfrm>
        <a:graphic>
          <a:graphicData uri="http://schemas.openxmlformats.org/drawingml/2006/table">
            <a:tbl>
              <a:tblPr/>
              <a:tblGrid>
                <a:gridCol w="5715000">
                  <a:extLst>
                    <a:ext uri="{9D8B030D-6E8A-4147-A177-3AD203B41FA5}">
                      <a16:colId xmlns:a16="http://schemas.microsoft.com/office/drawing/2014/main" val="509188374"/>
                    </a:ext>
                  </a:extLst>
                </a:gridCol>
              </a:tblGrid>
              <a:tr h="0">
                <a:tc>
                  <a:txBody>
                    <a:bodyPr/>
                    <a:lstStyle/>
                    <a:p>
                      <a:pPr algn="ctr"/>
                      <a:endParaRPr lang="en-IE"/>
                    </a:p>
                  </a:txBody>
                  <a:tcPr marL="0" marR="0" marT="0" marB="0"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1030562279"/>
                  </a:ext>
                </a:extLst>
              </a:tr>
              <a:tr h="0">
                <a:tc>
                  <a:txBody>
                    <a:bodyPr/>
                    <a:lstStyle/>
                    <a:p>
                      <a:pPr algn="ctr" fontAlgn="t"/>
                      <a:r>
                        <a:rPr lang="en-US" u="none" strike="noStrike" dirty="0">
                          <a:solidFill>
                            <a:srgbClr val="424242"/>
                          </a:solidFill>
                          <a:effectLst/>
                          <a:latin typeface="Segoe UI Semilight"/>
                          <a:hlinkClick r:id="rId3"/>
                        </a:rPr>
                        <a:t>Maynooth University Pre- Arrival Guide for International Students Semester 2, 2022</a:t>
                      </a:r>
                      <a:endParaRPr lang="en-US" dirty="0">
                        <a:effectLst/>
                        <a:latin typeface="Segoe UI Semilight"/>
                      </a:endParaRPr>
                    </a:p>
                  </a:txBody>
                  <a:tcPr marL="190500" marR="190500" marT="123825" marB="0">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694969609"/>
                  </a:ext>
                </a:extLst>
              </a:tr>
              <a:tr h="0">
                <a:tc>
                  <a:txBody>
                    <a:bodyPr/>
                    <a:lstStyle/>
                    <a:p>
                      <a:pPr algn="l" fontAlgn="t"/>
                      <a:r>
                        <a:rPr lang="en-US" dirty="0">
                          <a:solidFill>
                            <a:srgbClr val="424242"/>
                          </a:solidFill>
                          <a:effectLst/>
                          <a:latin typeface="Segoe UI Regular"/>
                        </a:rPr>
                        <a:t>Last updated 19 January 2022</a:t>
                      </a:r>
                      <a:endParaRPr lang="en-US" dirty="0">
                        <a:effectLst/>
                      </a:endParaRPr>
                    </a:p>
                  </a:txBody>
                  <a:tcPr marL="190500" marR="190500" marT="123825" marB="0">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3527257207"/>
                  </a:ext>
                </a:extLst>
              </a:tr>
              <a:tr h="0">
                <a:tc>
                  <a:txBody>
                    <a:bodyPr/>
                    <a:lstStyle/>
                    <a:p>
                      <a:endParaRPr lang="en-IE"/>
                    </a:p>
                  </a:txBody>
                  <a:tcPr marL="190500" marR="190500" marT="190500" marB="190500"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4025588110"/>
                  </a:ext>
                </a:extLst>
              </a:tr>
              <a:tr h="0">
                <a:tc>
                  <a:txBody>
                    <a:bodyPr/>
                    <a:lstStyle/>
                    <a:p>
                      <a:pPr algn="ctr"/>
                      <a:r>
                        <a:rPr lang="en-IE" u="none" strike="noStrike" dirty="0">
                          <a:solidFill>
                            <a:srgbClr val="FFFFFF"/>
                          </a:solidFill>
                          <a:effectLst/>
                          <a:latin typeface="Segoe UI Semilight"/>
                          <a:hlinkClick r:id="rId3"/>
                        </a:rPr>
                        <a:t>Go to this Sway</a:t>
                      </a:r>
                      <a:endParaRPr lang="en-IE" dirty="0">
                        <a:effectLst/>
                        <a:latin typeface="Segoe UI Semilight"/>
                      </a:endParaRPr>
                    </a:p>
                  </a:txBody>
                  <a:tcPr marL="190500" marR="190500" marT="28575" marB="2857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008272"/>
                    </a:solidFill>
                  </a:tcPr>
                </a:tc>
                <a:extLst>
                  <a:ext uri="{0D108BD9-81ED-4DB2-BD59-A6C34878D82A}">
                    <a16:rowId xmlns:a16="http://schemas.microsoft.com/office/drawing/2014/main" val="378689075"/>
                  </a:ext>
                </a:extLst>
              </a:tr>
            </a:tbl>
          </a:graphicData>
        </a:graphic>
      </p:graphicFrame>
      <p:pic>
        <p:nvPicPr>
          <p:cNvPr id="8" name="Picture 1" descr="https://eus-www.sway-cdn.com/sway/v1.0/fHSZuCAS21BKN75n/thumbnailImage?imageId=UCwiakx-gGU2Ua&amp;width=600&amp;height=180&amp;isPreview=fal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48" y="1694243"/>
            <a:ext cx="5715000" cy="201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2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
          <a:stretch>
            <a:fillRect/>
          </a:stretch>
        </p:blipFill>
        <p:spPr>
          <a:xfrm rot="838240">
            <a:off x="5044099" y="4734306"/>
            <a:ext cx="2667000" cy="1828800"/>
          </a:xfrm>
          <a:prstGeom prst="rect">
            <a:avLst/>
          </a:prstGeom>
        </p:spPr>
      </p:pic>
      <p:sp>
        <p:nvSpPr>
          <p:cNvPr id="6" name="Title 5"/>
          <p:cNvSpPr>
            <a:spLocks noGrp="1"/>
          </p:cNvSpPr>
          <p:nvPr>
            <p:ph type="title"/>
          </p:nvPr>
        </p:nvSpPr>
        <p:spPr>
          <a:xfrm>
            <a:off x="457200" y="274638"/>
            <a:ext cx="7882128" cy="742166"/>
          </a:xfrm>
        </p:spPr>
        <p:txBody>
          <a:bodyPr>
            <a:normAutofit fontScale="90000"/>
          </a:bodyPr>
          <a:lstStyle/>
          <a:p>
            <a:r>
              <a:rPr lang="en-IE" b="1">
                <a:solidFill>
                  <a:srgbClr val="822327"/>
                </a:solidFill>
              </a:rPr>
              <a:t>Getting Online – Your MU Account</a:t>
            </a:r>
            <a:endParaRPr lang="en-IE" b="1">
              <a:solidFill>
                <a:srgbClr val="822327"/>
              </a:solidFill>
              <a:cs typeface="Calibri"/>
            </a:endParaRPr>
          </a:p>
        </p:txBody>
      </p:sp>
      <p:sp>
        <p:nvSpPr>
          <p:cNvPr id="7" name="Content Placeholder 6"/>
          <p:cNvSpPr>
            <a:spLocks noGrp="1"/>
          </p:cNvSpPr>
          <p:nvPr>
            <p:ph idx="1"/>
          </p:nvPr>
        </p:nvSpPr>
        <p:spPr>
          <a:xfrm>
            <a:off x="154319" y="3216366"/>
            <a:ext cx="5476126" cy="2487319"/>
          </a:xfrm>
        </p:spPr>
        <p:txBody>
          <a:bodyPr vert="horz" lIns="91440" tIns="45720" rIns="91440" bIns="45720" rtlCol="0" anchor="t">
            <a:normAutofit lnSpcReduction="10000"/>
          </a:bodyPr>
          <a:lstStyle/>
          <a:p>
            <a:r>
              <a:rPr lang="en-IE" sz="1800">
                <a:latin typeface="Arial"/>
                <a:cs typeface="Arial"/>
              </a:rPr>
              <a:t>Your unique MU student number (username), email (</a:t>
            </a:r>
            <a:r>
              <a:rPr lang="en-IE" sz="1800" err="1">
                <a:latin typeface="Arial"/>
                <a:cs typeface="Arial"/>
              </a:rPr>
              <a:t>mumail</a:t>
            </a:r>
            <a:r>
              <a:rPr lang="en-IE" sz="1800">
                <a:latin typeface="Arial"/>
                <a:cs typeface="Arial"/>
              </a:rPr>
              <a:t>) and password were emailed to you by the Student Records &amp; Registration Office. </a:t>
            </a:r>
            <a:endParaRPr lang="en-IE" sz="1800">
              <a:latin typeface="Arial" panose="020B0604020202020204" pitchFamily="34" charset="0"/>
              <a:cs typeface="Arial" panose="020B0604020202020204" pitchFamily="34" charset="0"/>
            </a:endParaRPr>
          </a:p>
          <a:p>
            <a:r>
              <a:rPr lang="en-IE" sz="1800">
                <a:latin typeface="Arial" panose="020B0604020202020204" pitchFamily="34" charset="0"/>
                <a:cs typeface="Arial" panose="020B0604020202020204" pitchFamily="34" charset="0"/>
              </a:rPr>
              <a:t>Your student number and password will provide you with access to Email (outlook), Microsoft 365, Moodle and campus </a:t>
            </a:r>
            <a:r>
              <a:rPr lang="en-IE" sz="1800" err="1">
                <a:latin typeface="Arial" panose="020B0604020202020204" pitchFamily="34" charset="0"/>
                <a:cs typeface="Arial" panose="020B0604020202020204" pitchFamily="34" charset="0"/>
              </a:rPr>
              <a:t>wifi</a:t>
            </a:r>
            <a:r>
              <a:rPr lang="en-IE" sz="1800">
                <a:latin typeface="Arial" panose="020B0604020202020204" pitchFamily="34" charset="0"/>
                <a:cs typeface="Arial" panose="020B0604020202020204" pitchFamily="34" charset="0"/>
              </a:rPr>
              <a:t>. </a:t>
            </a:r>
          </a:p>
          <a:p>
            <a:r>
              <a:rPr lang="en-IE" sz="1800">
                <a:latin typeface="Arial"/>
                <a:cs typeface="Arial"/>
              </a:rPr>
              <a:t>If you have any access/technical issues email </a:t>
            </a:r>
            <a:r>
              <a:rPr lang="en-IE" sz="1800">
                <a:latin typeface="Arial"/>
                <a:cs typeface="Arial"/>
                <a:hlinkClick r:id="rId4"/>
              </a:rPr>
              <a:t>servicedesk@mu.ie</a:t>
            </a:r>
            <a:r>
              <a:rPr lang="en-IE" sz="1800">
                <a:latin typeface="Arial"/>
                <a:cs typeface="Arial"/>
              </a:rPr>
              <a:t> </a:t>
            </a:r>
            <a:endParaRPr lang="en-IE" sz="1800">
              <a:latin typeface="Arial" panose="020B0604020202020204" pitchFamily="34" charset="0"/>
              <a:cs typeface="Arial" panose="020B0604020202020204" pitchFamily="34" charset="0"/>
            </a:endParaRPr>
          </a:p>
        </p:txBody>
      </p:sp>
      <p:pic>
        <p:nvPicPr>
          <p:cNvPr id="3" name="Picture 3" descr="A screenshot of a cell phone&#10;&#10;Description automatically generated">
            <a:extLst>
              <a:ext uri="{FF2B5EF4-FFF2-40B4-BE49-F238E27FC236}">
                <a16:creationId xmlns:a16="http://schemas.microsoft.com/office/drawing/2014/main" id="{AE0C62C0-1E8B-45A4-9D27-0F37F3543C3C}"/>
              </a:ext>
            </a:extLst>
          </p:cNvPr>
          <p:cNvPicPr>
            <a:picLocks noChangeAspect="1"/>
          </p:cNvPicPr>
          <p:nvPr/>
        </p:nvPicPr>
        <p:blipFill>
          <a:blip r:embed="rId5"/>
          <a:stretch>
            <a:fillRect/>
          </a:stretch>
        </p:blipFill>
        <p:spPr>
          <a:xfrm>
            <a:off x="5692914" y="1243584"/>
            <a:ext cx="3055295" cy="3465257"/>
          </a:xfrm>
          <a:prstGeom prst="rect">
            <a:avLst/>
          </a:prstGeom>
          <a:ln>
            <a:solidFill>
              <a:schemeClr val="tx1"/>
            </a:solidFill>
          </a:ln>
        </p:spPr>
      </p:pic>
      <p:sp>
        <p:nvSpPr>
          <p:cNvPr id="4" name="Snip Single Corner Rectangle 3"/>
          <p:cNvSpPr/>
          <p:nvPr/>
        </p:nvSpPr>
        <p:spPr>
          <a:xfrm>
            <a:off x="801353" y="1243584"/>
            <a:ext cx="4535424" cy="557784"/>
          </a:xfrm>
          <a:prstGeom prst="snip1Rect">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4000" b="1"/>
              <a:t>YOU NEED:</a:t>
            </a:r>
          </a:p>
        </p:txBody>
      </p:sp>
      <p:sp>
        <p:nvSpPr>
          <p:cNvPr id="5" name="Snip Diagonal Corner Rectangle 4"/>
          <p:cNvSpPr/>
          <p:nvPr/>
        </p:nvSpPr>
        <p:spPr>
          <a:xfrm>
            <a:off x="801353" y="1845927"/>
            <a:ext cx="2216167" cy="1199025"/>
          </a:xfrm>
          <a:prstGeom prst="snip2DiagRect">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400" b="1"/>
              <a:t>MU STUDENT </a:t>
            </a:r>
            <a:br>
              <a:rPr lang="en-IE" sz="2400" b="1"/>
            </a:br>
            <a:r>
              <a:rPr lang="en-IE" sz="2400" b="1"/>
              <a:t>NUMBER</a:t>
            </a:r>
          </a:p>
        </p:txBody>
      </p:sp>
      <p:sp>
        <p:nvSpPr>
          <p:cNvPr id="8" name="Snip Diagonal Corner Rectangle 7"/>
          <p:cNvSpPr/>
          <p:nvPr/>
        </p:nvSpPr>
        <p:spPr>
          <a:xfrm>
            <a:off x="3133073" y="1845927"/>
            <a:ext cx="2203704" cy="1199025"/>
          </a:xfrm>
          <a:prstGeom prst="snip2DiagRect">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800" b="1"/>
              <a:t>MU PASSWORD</a:t>
            </a:r>
          </a:p>
        </p:txBody>
      </p:sp>
      <p:sp>
        <p:nvSpPr>
          <p:cNvPr id="10" name="Plus 9"/>
          <p:cNvSpPr/>
          <p:nvPr/>
        </p:nvSpPr>
        <p:spPr>
          <a:xfrm>
            <a:off x="2705085" y="2171119"/>
            <a:ext cx="749808" cy="548640"/>
          </a:xfrm>
          <a:prstGeom prst="mathPlus">
            <a:avLst/>
          </a:prstGeom>
          <a:solidFill>
            <a:schemeClr val="bg1"/>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9260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4B6D66CD905248BC92FB35AD6F705F" ma:contentTypeVersion="13" ma:contentTypeDescription="Create a new document." ma:contentTypeScope="" ma:versionID="eb6fe722c315ca1e5b74762181ebc2d7">
  <xsd:schema xmlns:xsd="http://www.w3.org/2001/XMLSchema" xmlns:xs="http://www.w3.org/2001/XMLSchema" xmlns:p="http://schemas.microsoft.com/office/2006/metadata/properties" xmlns:ns2="dc8ec18f-0520-441e-b3c6-0563448fbbb5" xmlns:ns3="95b6fe47-a443-4630-828a-d40f8d95886f" targetNamespace="http://schemas.microsoft.com/office/2006/metadata/properties" ma:root="true" ma:fieldsID="7fcaacbea74bf9c24091180f11b64b5f" ns2:_="" ns3:_="">
    <xsd:import namespace="dc8ec18f-0520-441e-b3c6-0563448fbbb5"/>
    <xsd:import namespace="95b6fe47-a443-4630-828a-d40f8d9588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ec18f-0520-441e-b3c6-0563448fb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b6fe47-a443-4630-828a-d40f8d9588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838720-D409-46AE-8A4D-B513D404979E}">
  <ds:schemaRefs>
    <ds:schemaRef ds:uri="95b6fe47-a443-4630-828a-d40f8d95886f"/>
    <ds:schemaRef ds:uri="dc8ec18f-0520-441e-b3c6-0563448fbb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59ECD4-F87C-4DEC-A156-71AFD63F8E20}">
  <ds:schemaRefs>
    <ds:schemaRef ds:uri="http://schemas.microsoft.com/sharepoint/v3/contenttype/forms"/>
  </ds:schemaRefs>
</ds:datastoreItem>
</file>

<file path=customXml/itemProps3.xml><?xml version="1.0" encoding="utf-8"?>
<ds:datastoreItem xmlns:ds="http://schemas.openxmlformats.org/officeDocument/2006/customXml" ds:itemID="{F298069F-337F-4998-AC2F-466F8FDDEFA6}">
  <ds:schemaRefs>
    <ds:schemaRef ds:uri="95b6fe47-a443-4630-828a-d40f8d95886f"/>
    <ds:schemaRef ds:uri="dc8ec18f-0520-441e-b3c6-0563448fbb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Céad Míle Fáilte! One Hundred Thousand Welcomes! </vt:lpstr>
      <vt:lpstr>The International Office</vt:lpstr>
      <vt:lpstr>How to contact the International Office</vt:lpstr>
      <vt:lpstr>After You Arrive Webpage</vt:lpstr>
      <vt:lpstr>Pre-Arrival Guide</vt:lpstr>
      <vt:lpstr>Getting Online – Your MU Account</vt:lpstr>
      <vt:lpstr>For Current Students section of MU website: https://www.maynoothuniversity.ie/current-students</vt:lpstr>
      <vt:lpstr>Your Personal Details</vt:lpstr>
      <vt:lpstr>Modules</vt:lpstr>
      <vt:lpstr>Changing Modules: https://www.maynoothuniversity.ie/records </vt:lpstr>
      <vt:lpstr> Understanding the Timetable</vt:lpstr>
      <vt:lpstr>Theology modules</vt:lpstr>
      <vt:lpstr>Examinations</vt:lpstr>
      <vt:lpstr>Emergency / Need Assistance</vt:lpstr>
      <vt:lpstr>What to do if you develop symptoms of Covid19</vt:lpstr>
      <vt:lpstr>MU Covid Response Team</vt:lpstr>
      <vt:lpstr>What Next?</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revision>160</cp:revision>
  <dcterms:created xsi:type="dcterms:W3CDTF">2018-07-20T15:53:11Z</dcterms:created>
  <dcterms:modified xsi:type="dcterms:W3CDTF">2022-01-24T16:33:59Z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0x0101009E4B6D66CD905248BC92FB35AD6F705F</vt:lpwstr>
  </property>
</Properties>
</file>