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7" r:id="rId5"/>
  </p:sldIdLst>
  <p:sldSz cx="10693400" cy="15125700"/>
  <p:notesSz cx="10693400" cy="15125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96D4A0-B8A7-4462-81FC-075061FC5B0A}" v="31" dt="2024-02-19T18:29:41.287"/>
    <p1510:client id="{AD97B1CB-7F8A-4E24-9C1E-6A6482E46D22}" v="2" dt="2024-02-20T09:16:53.35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608" y="-2261"/>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mma Middleton" userId="S::gemma.middleton@mu.ie::ae4b6660-6a05-4f41-8890-b50732d57381" providerId="AD" clId="Web-{6F96D4A0-B8A7-4462-81FC-075061FC5B0A}"/>
    <pc:docChg chg="modSld">
      <pc:chgData name="Gemma Middleton" userId="S::gemma.middleton@mu.ie::ae4b6660-6a05-4f41-8890-b50732d57381" providerId="AD" clId="Web-{6F96D4A0-B8A7-4462-81FC-075061FC5B0A}" dt="2024-02-19T18:29:41.287" v="17" actId="20577"/>
      <pc:docMkLst>
        <pc:docMk/>
      </pc:docMkLst>
      <pc:sldChg chg="modSp">
        <pc:chgData name="Gemma Middleton" userId="S::gemma.middleton@mu.ie::ae4b6660-6a05-4f41-8890-b50732d57381" providerId="AD" clId="Web-{6F96D4A0-B8A7-4462-81FC-075061FC5B0A}" dt="2024-02-19T18:29:41.287" v="17" actId="20577"/>
        <pc:sldMkLst>
          <pc:docMk/>
          <pc:sldMk cId="3449677088" sldId="257"/>
        </pc:sldMkLst>
        <pc:spChg chg="mod">
          <ac:chgData name="Gemma Middleton" userId="S::gemma.middleton@mu.ie::ae4b6660-6a05-4f41-8890-b50732d57381" providerId="AD" clId="Web-{6F96D4A0-B8A7-4462-81FC-075061FC5B0A}" dt="2024-02-19T18:29:35.693" v="13" actId="20577"/>
          <ac:spMkLst>
            <pc:docMk/>
            <pc:sldMk cId="3449677088" sldId="257"/>
            <ac:spMk id="6" creationId="{00000000-0000-0000-0000-000000000000}"/>
          </ac:spMkLst>
        </pc:spChg>
        <pc:spChg chg="mod">
          <ac:chgData name="Gemma Middleton" userId="S::gemma.middleton@mu.ie::ae4b6660-6a05-4f41-8890-b50732d57381" providerId="AD" clId="Web-{6F96D4A0-B8A7-4462-81FC-075061FC5B0A}" dt="2024-02-19T18:29:41.287" v="17" actId="20577"/>
          <ac:spMkLst>
            <pc:docMk/>
            <pc:sldMk cId="3449677088" sldId="257"/>
            <ac:spMk id="44" creationId="{68B661CD-37B1-0526-22F4-9125126227A7}"/>
          </ac:spMkLst>
        </pc:spChg>
      </pc:sldChg>
    </pc:docChg>
  </pc:docChgLst>
  <pc:docChgLst>
    <pc:chgData name="Gemma Middleton" userId="ae4b6660-6a05-4f41-8890-b50732d57381" providerId="ADAL" clId="{AD97B1CB-7F8A-4E24-9C1E-6A6482E46D22}"/>
    <pc:docChg chg="delSld modSld">
      <pc:chgData name="Gemma Middleton" userId="ae4b6660-6a05-4f41-8890-b50732d57381" providerId="ADAL" clId="{AD97B1CB-7F8A-4E24-9C1E-6A6482E46D22}" dt="2024-02-20T09:18:50.129" v="33" actId="6549"/>
      <pc:docMkLst>
        <pc:docMk/>
      </pc:docMkLst>
      <pc:sldChg chg="del">
        <pc:chgData name="Gemma Middleton" userId="ae4b6660-6a05-4f41-8890-b50732d57381" providerId="ADAL" clId="{AD97B1CB-7F8A-4E24-9C1E-6A6482E46D22}" dt="2024-02-19T16:42:37.543" v="1" actId="2696"/>
        <pc:sldMkLst>
          <pc:docMk/>
          <pc:sldMk cId="0" sldId="256"/>
        </pc:sldMkLst>
      </pc:sldChg>
      <pc:sldChg chg="addSp modSp mod">
        <pc:chgData name="Gemma Middleton" userId="ae4b6660-6a05-4f41-8890-b50732d57381" providerId="ADAL" clId="{AD97B1CB-7F8A-4E24-9C1E-6A6482E46D22}" dt="2024-02-20T09:18:50.129" v="33" actId="6549"/>
        <pc:sldMkLst>
          <pc:docMk/>
          <pc:sldMk cId="3449677088" sldId="257"/>
        </pc:sldMkLst>
        <pc:spChg chg="mod">
          <ac:chgData name="Gemma Middleton" userId="ae4b6660-6a05-4f41-8890-b50732d57381" providerId="ADAL" clId="{AD97B1CB-7F8A-4E24-9C1E-6A6482E46D22}" dt="2024-02-19T16:42:58.550" v="3" actId="1076"/>
          <ac:spMkLst>
            <pc:docMk/>
            <pc:sldMk cId="3449677088" sldId="257"/>
            <ac:spMk id="6" creationId="{00000000-0000-0000-0000-000000000000}"/>
          </ac:spMkLst>
        </pc:spChg>
        <pc:spChg chg="mod">
          <ac:chgData name="Gemma Middleton" userId="ae4b6660-6a05-4f41-8890-b50732d57381" providerId="ADAL" clId="{AD97B1CB-7F8A-4E24-9C1E-6A6482E46D22}" dt="2024-02-19T16:43:24.260" v="4" actId="1076"/>
          <ac:spMkLst>
            <pc:docMk/>
            <pc:sldMk cId="3449677088" sldId="257"/>
            <ac:spMk id="7" creationId="{00000000-0000-0000-0000-000000000000}"/>
          </ac:spMkLst>
        </pc:spChg>
        <pc:spChg chg="mod">
          <ac:chgData name="Gemma Middleton" userId="ae4b6660-6a05-4f41-8890-b50732d57381" providerId="ADAL" clId="{AD97B1CB-7F8A-4E24-9C1E-6A6482E46D22}" dt="2024-02-19T16:42:53.072" v="2" actId="1076"/>
          <ac:spMkLst>
            <pc:docMk/>
            <pc:sldMk cId="3449677088" sldId="257"/>
            <ac:spMk id="41" creationId="{82930DB0-0AA7-A659-1738-85BDE1EBC675}"/>
          </ac:spMkLst>
        </pc:spChg>
        <pc:spChg chg="mod">
          <ac:chgData name="Gemma Middleton" userId="ae4b6660-6a05-4f41-8890-b50732d57381" providerId="ADAL" clId="{AD97B1CB-7F8A-4E24-9C1E-6A6482E46D22}" dt="2024-02-20T09:18:50.129" v="33" actId="6549"/>
          <ac:spMkLst>
            <pc:docMk/>
            <pc:sldMk cId="3449677088" sldId="257"/>
            <ac:spMk id="44" creationId="{68B661CD-37B1-0526-22F4-9125126227A7}"/>
          </ac:spMkLst>
        </pc:spChg>
        <pc:picChg chg="add mod">
          <ac:chgData name="Gemma Middleton" userId="ae4b6660-6a05-4f41-8890-b50732d57381" providerId="ADAL" clId="{AD97B1CB-7F8A-4E24-9C1E-6A6482E46D22}" dt="2024-02-20T09:16:11.567" v="13" actId="1076"/>
          <ac:picMkLst>
            <pc:docMk/>
            <pc:sldMk cId="3449677088" sldId="257"/>
            <ac:picMk id="3" creationId="{16BB9015-1F4B-ABA7-13F6-E7ACA6E2C56D}"/>
          </ac:picMkLst>
        </pc:picChg>
        <pc:picChg chg="add mod">
          <ac:chgData name="Gemma Middleton" userId="ae4b6660-6a05-4f41-8890-b50732d57381" providerId="ADAL" clId="{AD97B1CB-7F8A-4E24-9C1E-6A6482E46D22}" dt="2024-02-20T09:18:32.802" v="28" actId="14100"/>
          <ac:picMkLst>
            <pc:docMk/>
            <pc:sldMk cId="3449677088" sldId="257"/>
            <ac:picMk id="9" creationId="{E24687B7-E81B-D140-3118-024A414AA1EF}"/>
          </ac:picMkLst>
        </pc:picChg>
      </pc:sldChg>
      <pc:sldChg chg="del">
        <pc:chgData name="Gemma Middleton" userId="ae4b6660-6a05-4f41-8890-b50732d57381" providerId="ADAL" clId="{AD97B1CB-7F8A-4E24-9C1E-6A6482E46D22}" dt="2024-02-19T16:42:33.771" v="0" actId="2696"/>
        <pc:sldMkLst>
          <pc:docMk/>
          <pc:sldMk cId="4000345808" sldId="258"/>
        </pc:sldMkLst>
      </pc:sldChg>
    </pc:docChg>
  </pc:docChgLst>
  <pc:docChgLst>
    <pc:chgData name="Gemma Middleton" userId="ae4b6660-6a05-4f41-8890-b50732d57381" providerId="ADAL" clId="{E5B09707-7E16-41BD-ADCB-2258CA57DABA}"/>
    <pc:docChg chg="modSld">
      <pc:chgData name="Gemma Middleton" userId="ae4b6660-6a05-4f41-8890-b50732d57381" providerId="ADAL" clId="{E5B09707-7E16-41BD-ADCB-2258CA57DABA}" dt="2024-02-19T18:56:33.145" v="57" actId="6549"/>
      <pc:docMkLst>
        <pc:docMk/>
      </pc:docMkLst>
      <pc:sldChg chg="modSp mod">
        <pc:chgData name="Gemma Middleton" userId="ae4b6660-6a05-4f41-8890-b50732d57381" providerId="ADAL" clId="{E5B09707-7E16-41BD-ADCB-2258CA57DABA}" dt="2024-02-19T18:56:33.145" v="57" actId="6549"/>
        <pc:sldMkLst>
          <pc:docMk/>
          <pc:sldMk cId="3449677088" sldId="257"/>
        </pc:sldMkLst>
        <pc:spChg chg="mod">
          <ac:chgData name="Gemma Middleton" userId="ae4b6660-6a05-4f41-8890-b50732d57381" providerId="ADAL" clId="{E5B09707-7E16-41BD-ADCB-2258CA57DABA}" dt="2024-02-19T18:56:33.145" v="57" actId="6549"/>
          <ac:spMkLst>
            <pc:docMk/>
            <pc:sldMk cId="3449677088" sldId="257"/>
            <ac:spMk id="8"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4688967"/>
            <a:ext cx="9089390" cy="31763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8470392"/>
            <a:ext cx="7485380" cy="37814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5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50" b="1" i="0">
                <a:solidFill>
                  <a:schemeClr val="bg1"/>
                </a:solidFill>
                <a:latin typeface="Arial"/>
                <a:cs typeface="Arial"/>
              </a:defRPr>
            </a:lvl1pPr>
          </a:lstStyle>
          <a:p>
            <a:endParaRPr/>
          </a:p>
        </p:txBody>
      </p:sp>
      <p:sp>
        <p:nvSpPr>
          <p:cNvPr id="3" name="Holder 3"/>
          <p:cNvSpPr>
            <a:spLocks noGrp="1"/>
          </p:cNvSpPr>
          <p:nvPr>
            <p:ph sz="half" idx="2"/>
          </p:nvPr>
        </p:nvSpPr>
        <p:spPr>
          <a:xfrm>
            <a:off x="534670" y="3478911"/>
            <a:ext cx="4651629" cy="998296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3478911"/>
            <a:ext cx="4651629" cy="998296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5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40004" y="539979"/>
            <a:ext cx="9611995" cy="1710055"/>
          </a:xfrm>
          <a:custGeom>
            <a:avLst/>
            <a:gdLst/>
            <a:ahLst/>
            <a:cxnLst/>
            <a:rect l="l" t="t" r="r" b="b"/>
            <a:pathLst>
              <a:path w="9611995" h="1710055">
                <a:moveTo>
                  <a:pt x="0" y="1710004"/>
                </a:moveTo>
                <a:lnTo>
                  <a:pt x="9611995" y="1710004"/>
                </a:lnTo>
                <a:lnTo>
                  <a:pt x="9611995" y="0"/>
                </a:lnTo>
                <a:lnTo>
                  <a:pt x="0" y="0"/>
                </a:lnTo>
                <a:lnTo>
                  <a:pt x="0" y="1710004"/>
                </a:lnTo>
                <a:close/>
              </a:path>
            </a:pathLst>
          </a:custGeom>
          <a:solidFill>
            <a:srgbClr val="AE1A4C"/>
          </a:solidFill>
        </p:spPr>
        <p:txBody>
          <a:bodyPr wrap="square" lIns="0" tIns="0" rIns="0" bIns="0" rtlCol="0"/>
          <a:lstStyle/>
          <a:p>
            <a:endParaRPr/>
          </a:p>
        </p:txBody>
      </p:sp>
      <p:sp>
        <p:nvSpPr>
          <p:cNvPr id="2" name="Holder 2"/>
          <p:cNvSpPr>
            <a:spLocks noGrp="1"/>
          </p:cNvSpPr>
          <p:nvPr>
            <p:ph type="title"/>
          </p:nvPr>
        </p:nvSpPr>
        <p:spPr>
          <a:xfrm>
            <a:off x="540004" y="767038"/>
            <a:ext cx="9613391" cy="1218564"/>
          </a:xfrm>
          <a:prstGeom prst="rect">
            <a:avLst/>
          </a:prstGeom>
        </p:spPr>
        <p:txBody>
          <a:bodyPr wrap="square" lIns="0" tIns="0" rIns="0" bIns="0">
            <a:spAutoFit/>
          </a:bodyPr>
          <a:lstStyle>
            <a:lvl1pPr>
              <a:defRPr sz="3850" b="1" i="0">
                <a:solidFill>
                  <a:schemeClr val="bg1"/>
                </a:solidFill>
                <a:latin typeface="Arial"/>
                <a:cs typeface="Arial"/>
              </a:defRPr>
            </a:lvl1pPr>
          </a:lstStyle>
          <a:p>
            <a:endParaRPr/>
          </a:p>
        </p:txBody>
      </p:sp>
      <p:sp>
        <p:nvSpPr>
          <p:cNvPr id="3" name="Holder 3"/>
          <p:cNvSpPr>
            <a:spLocks noGrp="1"/>
          </p:cNvSpPr>
          <p:nvPr>
            <p:ph type="body" idx="1"/>
          </p:nvPr>
        </p:nvSpPr>
        <p:spPr>
          <a:xfrm>
            <a:off x="534670" y="3478911"/>
            <a:ext cx="9624060" cy="99829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14066901"/>
            <a:ext cx="3421888" cy="75628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14066901"/>
            <a:ext cx="2459482" cy="75628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2/20/2024</a:t>
            </a:fld>
            <a:endParaRPr lang="en-US"/>
          </a:p>
        </p:txBody>
      </p:sp>
      <p:sp>
        <p:nvSpPr>
          <p:cNvPr id="6" name="Holder 6"/>
          <p:cNvSpPr>
            <a:spLocks noGrp="1"/>
          </p:cNvSpPr>
          <p:nvPr>
            <p:ph type="sldNum" sz="quarter" idx="7"/>
          </p:nvPr>
        </p:nvSpPr>
        <p:spPr>
          <a:xfrm>
            <a:off x="7699248" y="14066901"/>
            <a:ext cx="2459482" cy="75628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7780" rIns="0" bIns="0" rtlCol="0">
            <a:spAutoFit/>
          </a:bodyPr>
          <a:lstStyle/>
          <a:p>
            <a:pPr marL="251460" marR="2664460">
              <a:lnSpc>
                <a:spcPts val="4770"/>
              </a:lnSpc>
              <a:spcBef>
                <a:spcPts val="140"/>
              </a:spcBef>
            </a:pPr>
            <a:r>
              <a:rPr spc="25" dirty="0"/>
              <a:t>Dean </a:t>
            </a:r>
            <a:r>
              <a:rPr spc="-15" dirty="0"/>
              <a:t>of </a:t>
            </a:r>
            <a:r>
              <a:rPr spc="-55" dirty="0"/>
              <a:t>Teaching </a:t>
            </a:r>
            <a:r>
              <a:rPr spc="-140" dirty="0"/>
              <a:t>&amp; </a:t>
            </a:r>
            <a:r>
              <a:rPr spc="-25" dirty="0"/>
              <a:t>Learning  </a:t>
            </a:r>
            <a:r>
              <a:rPr spc="-5" dirty="0"/>
              <a:t>Seminar </a:t>
            </a:r>
            <a:r>
              <a:rPr spc="-15" dirty="0"/>
              <a:t>Series</a:t>
            </a:r>
            <a:r>
              <a:rPr spc="-5" dirty="0"/>
              <a:t> </a:t>
            </a:r>
            <a:r>
              <a:rPr spc="-50" dirty="0"/>
              <a:t>20</a:t>
            </a:r>
            <a:r>
              <a:rPr lang="en-IE" spc="-50" dirty="0"/>
              <a:t>23/24</a:t>
            </a:r>
            <a:endParaRPr spc="-50" dirty="0"/>
          </a:p>
        </p:txBody>
      </p:sp>
      <p:sp>
        <p:nvSpPr>
          <p:cNvPr id="4" name="object 4"/>
          <p:cNvSpPr txBox="1"/>
          <p:nvPr/>
        </p:nvSpPr>
        <p:spPr>
          <a:xfrm>
            <a:off x="289755" y="5380509"/>
            <a:ext cx="4578096" cy="5259132"/>
          </a:xfrm>
          <a:prstGeom prst="rect">
            <a:avLst/>
          </a:prstGeom>
        </p:spPr>
        <p:txBody>
          <a:bodyPr vert="horz" wrap="square" lIns="0" tIns="68580" rIns="0" bIns="0" rtlCol="0">
            <a:spAutoFit/>
          </a:bodyPr>
          <a:lstStyle/>
          <a:p>
            <a:pPr marL="251460">
              <a:lnSpc>
                <a:spcPct val="100000"/>
              </a:lnSpc>
              <a:spcBef>
                <a:spcPts val="540"/>
              </a:spcBef>
            </a:pPr>
            <a:r>
              <a:rPr lang="en-US" sz="1300" b="1" spc="-15" dirty="0">
                <a:solidFill>
                  <a:srgbClr val="FFFFFF"/>
                </a:solidFill>
                <a:latin typeface="Arial"/>
                <a:cs typeface="Arial"/>
              </a:rPr>
              <a:t>The AX1 Sessions: </a:t>
            </a:r>
          </a:p>
          <a:p>
            <a:pPr marL="251460">
              <a:lnSpc>
                <a:spcPct val="100000"/>
              </a:lnSpc>
              <a:spcBef>
                <a:spcPts val="540"/>
              </a:spcBef>
            </a:pPr>
            <a:r>
              <a:rPr lang="en-US" sz="1300" b="1" spc="-15" dirty="0">
                <a:solidFill>
                  <a:srgbClr val="FFFFFF"/>
                </a:solidFill>
                <a:latin typeface="Arial"/>
                <a:cs typeface="Arial"/>
              </a:rPr>
              <a:t>A Masterclass Series in Good Design &amp; its transferability into </a:t>
            </a:r>
          </a:p>
          <a:p>
            <a:pPr marL="251460">
              <a:lnSpc>
                <a:spcPct val="100000"/>
              </a:lnSpc>
              <a:spcBef>
                <a:spcPts val="540"/>
              </a:spcBef>
            </a:pPr>
            <a:r>
              <a:rPr lang="en-US" sz="1300" b="1" spc="-15" dirty="0">
                <a:solidFill>
                  <a:srgbClr val="FFFFFF"/>
                </a:solidFill>
                <a:latin typeface="Arial"/>
                <a:cs typeface="Arial"/>
              </a:rPr>
              <a:t>the Higher Education Classroom</a:t>
            </a:r>
            <a:endParaRPr sz="1500" dirty="0">
              <a:latin typeface="Arial"/>
              <a:cs typeface="Arial"/>
            </a:endParaRPr>
          </a:p>
          <a:p>
            <a:pPr>
              <a:lnSpc>
                <a:spcPct val="100000"/>
              </a:lnSpc>
              <a:spcBef>
                <a:spcPts val="50"/>
              </a:spcBef>
            </a:pPr>
            <a:endParaRPr sz="1950" dirty="0">
              <a:latin typeface="Arial"/>
              <a:cs typeface="Arial"/>
            </a:endParaRPr>
          </a:p>
          <a:p>
            <a:pPr marL="251460" marR="1056640">
              <a:lnSpc>
                <a:spcPct val="111100"/>
              </a:lnSpc>
            </a:pPr>
            <a:r>
              <a:rPr sz="2400" b="1" spc="-25" dirty="0">
                <a:solidFill>
                  <a:srgbClr val="FFFFFF"/>
                </a:solidFill>
                <a:latin typeface="Arial"/>
                <a:cs typeface="Arial"/>
              </a:rPr>
              <a:t>‘Joining </a:t>
            </a:r>
            <a:r>
              <a:rPr sz="2400" b="1" spc="15" dirty="0">
                <a:solidFill>
                  <a:srgbClr val="FFFFFF"/>
                </a:solidFill>
                <a:latin typeface="Arial"/>
                <a:cs typeface="Arial"/>
              </a:rPr>
              <a:t>the </a:t>
            </a:r>
            <a:r>
              <a:rPr sz="2400" b="1" spc="-20" dirty="0">
                <a:solidFill>
                  <a:srgbClr val="FFFFFF"/>
                </a:solidFill>
                <a:latin typeface="Arial"/>
                <a:cs typeface="Arial"/>
              </a:rPr>
              <a:t>Dots:  </a:t>
            </a:r>
            <a:r>
              <a:rPr sz="2400" b="1" spc="-40" dirty="0">
                <a:solidFill>
                  <a:srgbClr val="FFFFFF"/>
                </a:solidFill>
                <a:latin typeface="Arial"/>
                <a:cs typeface="Arial"/>
              </a:rPr>
              <a:t>Supporting </a:t>
            </a:r>
            <a:r>
              <a:rPr sz="2400" b="1" spc="-5" dirty="0">
                <a:solidFill>
                  <a:srgbClr val="FFFFFF"/>
                </a:solidFill>
                <a:latin typeface="Arial"/>
                <a:cs typeface="Arial"/>
              </a:rPr>
              <a:t>the</a:t>
            </a:r>
            <a:r>
              <a:rPr sz="2400" b="1" spc="-100" dirty="0">
                <a:solidFill>
                  <a:srgbClr val="FFFFFF"/>
                </a:solidFill>
                <a:latin typeface="Arial"/>
                <a:cs typeface="Arial"/>
              </a:rPr>
              <a:t> </a:t>
            </a:r>
            <a:r>
              <a:rPr sz="2400" b="1" spc="-25" dirty="0">
                <a:solidFill>
                  <a:srgbClr val="FFFFFF"/>
                </a:solidFill>
                <a:latin typeface="Arial"/>
                <a:cs typeface="Arial"/>
              </a:rPr>
              <a:t>Student  </a:t>
            </a:r>
            <a:r>
              <a:rPr sz="2400" b="1" spc="-20" dirty="0">
                <a:solidFill>
                  <a:srgbClr val="FFFFFF"/>
                </a:solidFill>
                <a:latin typeface="Arial"/>
                <a:cs typeface="Arial"/>
              </a:rPr>
              <a:t>Throughout </a:t>
            </a:r>
            <a:r>
              <a:rPr sz="2400" b="1" spc="15" dirty="0">
                <a:solidFill>
                  <a:srgbClr val="FFFFFF"/>
                </a:solidFill>
                <a:latin typeface="Arial"/>
                <a:cs typeface="Arial"/>
              </a:rPr>
              <a:t>the  </a:t>
            </a:r>
            <a:r>
              <a:rPr sz="2400" b="1" dirty="0">
                <a:solidFill>
                  <a:srgbClr val="FFFFFF"/>
                </a:solidFill>
                <a:latin typeface="Arial"/>
                <a:cs typeface="Arial"/>
              </a:rPr>
              <a:t>Student</a:t>
            </a:r>
            <a:r>
              <a:rPr sz="2400" b="1" spc="-10" dirty="0">
                <a:solidFill>
                  <a:srgbClr val="FFFFFF"/>
                </a:solidFill>
                <a:latin typeface="Arial"/>
                <a:cs typeface="Arial"/>
              </a:rPr>
              <a:t> </a:t>
            </a:r>
            <a:r>
              <a:rPr sz="2400" b="1" spc="-15" dirty="0">
                <a:solidFill>
                  <a:srgbClr val="FFFFFF"/>
                </a:solidFill>
                <a:latin typeface="Arial"/>
                <a:cs typeface="Arial"/>
              </a:rPr>
              <a:t>Journey’</a:t>
            </a:r>
            <a:endParaRPr sz="2400" dirty="0">
              <a:latin typeface="Arial"/>
              <a:cs typeface="Arial"/>
            </a:endParaRPr>
          </a:p>
          <a:p>
            <a:pPr>
              <a:lnSpc>
                <a:spcPct val="100000"/>
              </a:lnSpc>
              <a:spcBef>
                <a:spcPts val="45"/>
              </a:spcBef>
            </a:pPr>
            <a:endParaRPr sz="3850" dirty="0">
              <a:latin typeface="Arial"/>
              <a:cs typeface="Arial"/>
            </a:endParaRPr>
          </a:p>
          <a:p>
            <a:pPr marL="251460">
              <a:lnSpc>
                <a:spcPct val="100000"/>
              </a:lnSpc>
            </a:pPr>
            <a:r>
              <a:rPr sz="1300" dirty="0">
                <a:solidFill>
                  <a:srgbClr val="FFFFFF"/>
                </a:solidFill>
                <a:latin typeface="Arial"/>
                <a:cs typeface="Arial"/>
              </a:rPr>
              <a:t>Caitriona </a:t>
            </a:r>
            <a:r>
              <a:rPr sz="1300" spc="10" dirty="0">
                <a:solidFill>
                  <a:srgbClr val="FFFFFF"/>
                </a:solidFill>
                <a:latin typeface="Arial"/>
                <a:cs typeface="Arial"/>
              </a:rPr>
              <a:t>McGrattan </a:t>
            </a:r>
            <a:r>
              <a:rPr sz="1300" spc="5" dirty="0">
                <a:solidFill>
                  <a:srgbClr val="FFFFFF"/>
                </a:solidFill>
                <a:latin typeface="Arial"/>
                <a:cs typeface="Arial"/>
              </a:rPr>
              <a:t>and </a:t>
            </a:r>
            <a:r>
              <a:rPr sz="1300" spc="-5" dirty="0">
                <a:solidFill>
                  <a:srgbClr val="FFFFFF"/>
                </a:solidFill>
                <a:latin typeface="Arial"/>
                <a:cs typeface="Arial"/>
              </a:rPr>
              <a:t>Oisin</a:t>
            </a:r>
            <a:r>
              <a:rPr sz="1300" spc="-20" dirty="0">
                <a:solidFill>
                  <a:srgbClr val="FFFFFF"/>
                </a:solidFill>
                <a:latin typeface="Arial"/>
                <a:cs typeface="Arial"/>
              </a:rPr>
              <a:t> </a:t>
            </a:r>
            <a:r>
              <a:rPr sz="1300" spc="-10" dirty="0">
                <a:solidFill>
                  <a:srgbClr val="FFFFFF"/>
                </a:solidFill>
                <a:latin typeface="Arial"/>
                <a:cs typeface="Arial"/>
              </a:rPr>
              <a:t>Hassan</a:t>
            </a:r>
            <a:endParaRPr sz="1300" dirty="0">
              <a:latin typeface="Arial"/>
              <a:cs typeface="Arial"/>
            </a:endParaRPr>
          </a:p>
          <a:p>
            <a:pPr>
              <a:lnSpc>
                <a:spcPct val="100000"/>
              </a:lnSpc>
              <a:spcBef>
                <a:spcPts val="45"/>
              </a:spcBef>
            </a:pPr>
            <a:endParaRPr sz="1700" dirty="0">
              <a:latin typeface="Arial"/>
              <a:cs typeface="Arial"/>
            </a:endParaRPr>
          </a:p>
          <a:p>
            <a:pPr marL="251460" marR="757555">
              <a:lnSpc>
                <a:spcPct val="128200"/>
              </a:lnSpc>
            </a:pPr>
            <a:r>
              <a:rPr sz="1300" spc="-15" dirty="0">
                <a:solidFill>
                  <a:srgbClr val="FFFFFF"/>
                </a:solidFill>
                <a:latin typeface="Arial"/>
                <a:cs typeface="Arial"/>
              </a:rPr>
              <a:t>This </a:t>
            </a:r>
            <a:r>
              <a:rPr sz="1300" spc="-5" dirty="0">
                <a:solidFill>
                  <a:srgbClr val="FFFFFF"/>
                </a:solidFill>
                <a:latin typeface="Arial"/>
                <a:cs typeface="Arial"/>
              </a:rPr>
              <a:t>seminar is </a:t>
            </a:r>
            <a:r>
              <a:rPr sz="1300" spc="10" dirty="0">
                <a:solidFill>
                  <a:srgbClr val="FFFFFF"/>
                </a:solidFill>
                <a:latin typeface="Arial"/>
                <a:cs typeface="Arial"/>
              </a:rPr>
              <a:t>intended </a:t>
            </a:r>
            <a:r>
              <a:rPr sz="1300" spc="35" dirty="0">
                <a:solidFill>
                  <a:srgbClr val="FFFFFF"/>
                </a:solidFill>
                <a:latin typeface="Arial"/>
                <a:cs typeface="Arial"/>
              </a:rPr>
              <a:t>to </a:t>
            </a:r>
            <a:r>
              <a:rPr sz="1300" spc="5" dirty="0">
                <a:solidFill>
                  <a:srgbClr val="FFFFFF"/>
                </a:solidFill>
                <a:latin typeface="Arial"/>
                <a:cs typeface="Arial"/>
              </a:rPr>
              <a:t>develop </a:t>
            </a:r>
            <a:r>
              <a:rPr sz="1300" spc="-25" dirty="0">
                <a:solidFill>
                  <a:srgbClr val="FFFFFF"/>
                </a:solidFill>
                <a:latin typeface="Arial"/>
                <a:cs typeface="Arial"/>
              </a:rPr>
              <a:t>a </a:t>
            </a:r>
            <a:r>
              <a:rPr sz="1300" spc="20" dirty="0">
                <a:solidFill>
                  <a:srgbClr val="FFFFFF"/>
                </a:solidFill>
                <a:latin typeface="Arial"/>
                <a:cs typeface="Arial"/>
              </a:rPr>
              <a:t>toolkit </a:t>
            </a:r>
            <a:r>
              <a:rPr sz="1300" spc="15" dirty="0">
                <a:solidFill>
                  <a:srgbClr val="FFFFFF"/>
                </a:solidFill>
                <a:latin typeface="Arial"/>
                <a:cs typeface="Arial"/>
              </a:rPr>
              <a:t>for  </a:t>
            </a:r>
            <a:r>
              <a:rPr sz="1300" spc="-25" dirty="0">
                <a:solidFill>
                  <a:srgbClr val="FFFFFF"/>
                </a:solidFill>
                <a:latin typeface="Arial"/>
                <a:cs typeface="Arial"/>
              </a:rPr>
              <a:t>HEIs </a:t>
            </a:r>
            <a:r>
              <a:rPr sz="1300" spc="35" dirty="0">
                <a:solidFill>
                  <a:srgbClr val="FFFFFF"/>
                </a:solidFill>
                <a:latin typeface="Arial"/>
                <a:cs typeface="Arial"/>
              </a:rPr>
              <a:t>to </a:t>
            </a:r>
            <a:r>
              <a:rPr sz="1300" spc="30" dirty="0">
                <a:solidFill>
                  <a:srgbClr val="FFFFFF"/>
                </a:solidFill>
                <a:latin typeface="Arial"/>
                <a:cs typeface="Arial"/>
              </a:rPr>
              <a:t>conduct </a:t>
            </a:r>
            <a:r>
              <a:rPr sz="1300" dirty="0">
                <a:solidFill>
                  <a:srgbClr val="FFFFFF"/>
                </a:solidFill>
                <a:latin typeface="Arial"/>
                <a:cs typeface="Arial"/>
              </a:rPr>
              <a:t>their </a:t>
            </a:r>
            <a:r>
              <a:rPr sz="1300" spc="20" dirty="0">
                <a:solidFill>
                  <a:srgbClr val="FFFFFF"/>
                </a:solidFill>
                <a:latin typeface="Arial"/>
                <a:cs typeface="Arial"/>
              </a:rPr>
              <a:t>own ‘Plotting </a:t>
            </a:r>
            <a:r>
              <a:rPr sz="1300" spc="5" dirty="0">
                <a:solidFill>
                  <a:srgbClr val="FFFFFF"/>
                </a:solidFill>
                <a:latin typeface="Arial"/>
                <a:cs typeface="Arial"/>
              </a:rPr>
              <a:t>the</a:t>
            </a:r>
            <a:r>
              <a:rPr sz="1300" spc="-90" dirty="0">
                <a:solidFill>
                  <a:srgbClr val="FFFFFF"/>
                </a:solidFill>
                <a:latin typeface="Arial"/>
                <a:cs typeface="Arial"/>
              </a:rPr>
              <a:t> </a:t>
            </a:r>
            <a:r>
              <a:rPr sz="1300" spc="15" dirty="0">
                <a:solidFill>
                  <a:srgbClr val="FFFFFF"/>
                </a:solidFill>
                <a:latin typeface="Arial"/>
                <a:cs typeface="Arial"/>
              </a:rPr>
              <a:t>Students’</a:t>
            </a:r>
            <a:endParaRPr sz="1300" dirty="0">
              <a:latin typeface="Arial"/>
              <a:cs typeface="Arial"/>
            </a:endParaRPr>
          </a:p>
          <a:p>
            <a:pPr marL="251460" marR="381635">
              <a:lnSpc>
                <a:spcPct val="128200"/>
              </a:lnSpc>
            </a:pPr>
            <a:r>
              <a:rPr sz="1300" spc="10" dirty="0">
                <a:solidFill>
                  <a:srgbClr val="FFFFFF"/>
                </a:solidFill>
                <a:latin typeface="Arial"/>
                <a:cs typeface="Arial"/>
              </a:rPr>
              <a:t>Journey’ activity </a:t>
            </a:r>
            <a:r>
              <a:rPr sz="1300" spc="15" dirty="0">
                <a:solidFill>
                  <a:srgbClr val="FFFFFF"/>
                </a:solidFill>
                <a:latin typeface="Arial"/>
                <a:cs typeface="Arial"/>
              </a:rPr>
              <a:t>that </a:t>
            </a:r>
            <a:r>
              <a:rPr sz="1300" spc="20" dirty="0">
                <a:solidFill>
                  <a:srgbClr val="FFFFFF"/>
                </a:solidFill>
                <a:latin typeface="Arial"/>
                <a:cs typeface="Arial"/>
              </a:rPr>
              <a:t>would </a:t>
            </a:r>
            <a:r>
              <a:rPr sz="1300" spc="5" dirty="0">
                <a:solidFill>
                  <a:srgbClr val="FFFFFF"/>
                </a:solidFill>
                <a:latin typeface="Arial"/>
                <a:cs typeface="Arial"/>
              </a:rPr>
              <a:t>underpin </a:t>
            </a:r>
            <a:r>
              <a:rPr sz="1300" dirty="0">
                <a:solidFill>
                  <a:srgbClr val="FFFFFF"/>
                </a:solidFill>
                <a:latin typeface="Arial"/>
                <a:cs typeface="Arial"/>
              </a:rPr>
              <a:t>their </a:t>
            </a:r>
            <a:r>
              <a:rPr sz="1300" spc="10" dirty="0">
                <a:solidFill>
                  <a:srgbClr val="FFFFFF"/>
                </a:solidFill>
                <a:latin typeface="Arial"/>
                <a:cs typeface="Arial"/>
              </a:rPr>
              <a:t>institutional  Student </a:t>
            </a:r>
            <a:r>
              <a:rPr sz="1300" spc="5" dirty="0">
                <a:solidFill>
                  <a:srgbClr val="FFFFFF"/>
                </a:solidFill>
                <a:latin typeface="Arial"/>
                <a:cs typeface="Arial"/>
              </a:rPr>
              <a:t>Success</a:t>
            </a:r>
            <a:r>
              <a:rPr sz="1300" spc="-15" dirty="0">
                <a:solidFill>
                  <a:srgbClr val="FFFFFF"/>
                </a:solidFill>
                <a:latin typeface="Arial"/>
                <a:cs typeface="Arial"/>
              </a:rPr>
              <a:t> </a:t>
            </a:r>
            <a:r>
              <a:rPr sz="1300" spc="-10" dirty="0">
                <a:solidFill>
                  <a:srgbClr val="FFFFFF"/>
                </a:solidFill>
                <a:latin typeface="Arial"/>
                <a:cs typeface="Arial"/>
              </a:rPr>
              <a:t>Strategy.</a:t>
            </a:r>
            <a:endParaRPr sz="1300" dirty="0">
              <a:latin typeface="Arial"/>
              <a:cs typeface="Arial"/>
            </a:endParaRPr>
          </a:p>
        </p:txBody>
      </p:sp>
      <p:sp>
        <p:nvSpPr>
          <p:cNvPr id="5" name="object 5"/>
          <p:cNvSpPr/>
          <p:nvPr/>
        </p:nvSpPr>
        <p:spPr>
          <a:xfrm>
            <a:off x="513808" y="2508362"/>
            <a:ext cx="9613391" cy="3682726"/>
          </a:xfrm>
          <a:custGeom>
            <a:avLst/>
            <a:gdLst/>
            <a:ahLst/>
            <a:cxnLst/>
            <a:rect l="l" t="t" r="r" b="b"/>
            <a:pathLst>
              <a:path w="4626609" h="6265545">
                <a:moveTo>
                  <a:pt x="0" y="6265405"/>
                </a:moveTo>
                <a:lnTo>
                  <a:pt x="4626000" y="6265405"/>
                </a:lnTo>
                <a:lnTo>
                  <a:pt x="4626000" y="0"/>
                </a:lnTo>
                <a:lnTo>
                  <a:pt x="0" y="0"/>
                </a:lnTo>
                <a:lnTo>
                  <a:pt x="0" y="6265405"/>
                </a:lnTo>
                <a:close/>
              </a:path>
            </a:pathLst>
          </a:custGeom>
          <a:solidFill>
            <a:srgbClr val="004584"/>
          </a:solidFill>
        </p:spPr>
        <p:txBody>
          <a:bodyPr wrap="square" lIns="0" tIns="0" rIns="0" bIns="0" rtlCol="0"/>
          <a:lstStyle/>
          <a:p>
            <a:endParaRPr dirty="0"/>
          </a:p>
        </p:txBody>
      </p:sp>
      <p:sp>
        <p:nvSpPr>
          <p:cNvPr id="6" name="object 6"/>
          <p:cNvSpPr txBox="1"/>
          <p:nvPr/>
        </p:nvSpPr>
        <p:spPr>
          <a:xfrm>
            <a:off x="2835260" y="3528939"/>
            <a:ext cx="7074368" cy="2482731"/>
          </a:xfrm>
          <a:prstGeom prst="rect">
            <a:avLst/>
          </a:prstGeom>
        </p:spPr>
        <p:txBody>
          <a:bodyPr vert="horz" wrap="square" lIns="0" tIns="68580" rIns="0" bIns="0" rtlCol="0" anchor="t">
            <a:spAutoFit/>
          </a:bodyPr>
          <a:lstStyle/>
          <a:p>
            <a:pPr marL="251460" algn="just">
              <a:spcBef>
                <a:spcPts val="540"/>
              </a:spcBef>
            </a:pPr>
            <a:r>
              <a:rPr lang="en-US" sz="1700" spc="-15" dirty="0">
                <a:solidFill>
                  <a:srgbClr val="FFFFFF"/>
                </a:solidFill>
                <a:latin typeface="Arial"/>
                <a:cs typeface="Arial"/>
              </a:rPr>
              <a:t>Wednesday 6th March, 10am – 2pm</a:t>
            </a:r>
          </a:p>
          <a:p>
            <a:pPr marL="251460" algn="just">
              <a:spcBef>
                <a:spcPts val="540"/>
              </a:spcBef>
            </a:pPr>
            <a:r>
              <a:rPr lang="en-US" sz="1700" spc="-15" dirty="0">
                <a:solidFill>
                  <a:srgbClr val="FFFFFF"/>
                </a:solidFill>
                <a:latin typeface="Arial"/>
                <a:cs typeface="Arial"/>
              </a:rPr>
              <a:t>MUSSI Seminar Room, Iontas Building, </a:t>
            </a:r>
          </a:p>
          <a:p>
            <a:pPr marL="251460" algn="just">
              <a:spcBef>
                <a:spcPts val="540"/>
              </a:spcBef>
            </a:pPr>
            <a:endParaRPr lang="en-US" sz="1700" spc="-15" dirty="0">
              <a:solidFill>
                <a:srgbClr val="FFFFFF"/>
              </a:solidFill>
              <a:latin typeface="Arial"/>
              <a:cs typeface="Arial"/>
            </a:endParaRPr>
          </a:p>
          <a:p>
            <a:pPr marL="251460" algn="just">
              <a:spcBef>
                <a:spcPts val="540"/>
              </a:spcBef>
            </a:pPr>
            <a:r>
              <a:rPr lang="en-IE" sz="2000" b="1" dirty="0">
                <a:solidFill>
                  <a:schemeClr val="bg1"/>
                </a:solidFill>
                <a:effectLst/>
                <a:latin typeface="Calibri"/>
                <a:ea typeface="Aptos" panose="020B0004020202020204" pitchFamily="34" charset="0"/>
                <a:cs typeface="Calibri"/>
              </a:rPr>
              <a:t>The Dean of Teaching and Learning is delighted to host this event in conjunction with Department of Geography.</a:t>
            </a:r>
          </a:p>
          <a:p>
            <a:pPr marL="251460" algn="just">
              <a:spcBef>
                <a:spcPts val="540"/>
              </a:spcBef>
            </a:pPr>
            <a:endParaRPr lang="en-US" sz="1700" spc="-15" dirty="0">
              <a:solidFill>
                <a:srgbClr val="FFFFFF"/>
              </a:solidFill>
              <a:latin typeface="Arial"/>
              <a:cs typeface="Arial"/>
            </a:endParaRPr>
          </a:p>
          <a:p>
            <a:pPr marL="251460">
              <a:lnSpc>
                <a:spcPct val="100000"/>
              </a:lnSpc>
              <a:spcBef>
                <a:spcPts val="540"/>
              </a:spcBef>
            </a:pPr>
            <a:endParaRPr lang="en-US" sz="1300" b="1" spc="-15" dirty="0">
              <a:solidFill>
                <a:srgbClr val="FFFFFF"/>
              </a:solidFill>
              <a:latin typeface="Arial"/>
              <a:cs typeface="Arial"/>
            </a:endParaRPr>
          </a:p>
          <a:p>
            <a:pPr>
              <a:lnSpc>
                <a:spcPct val="100000"/>
              </a:lnSpc>
            </a:pPr>
            <a:endParaRPr sz="1500" dirty="0">
              <a:latin typeface="Arial"/>
              <a:cs typeface="Arial"/>
            </a:endParaRPr>
          </a:p>
        </p:txBody>
      </p:sp>
      <p:sp>
        <p:nvSpPr>
          <p:cNvPr id="7" name="object 7"/>
          <p:cNvSpPr/>
          <p:nvPr/>
        </p:nvSpPr>
        <p:spPr>
          <a:xfrm>
            <a:off x="544835" y="10510924"/>
            <a:ext cx="9588329" cy="3682725"/>
          </a:xfrm>
          <a:custGeom>
            <a:avLst/>
            <a:gdLst/>
            <a:ahLst/>
            <a:cxnLst/>
            <a:rect l="l" t="t" r="r" b="b"/>
            <a:pathLst>
              <a:path w="4626609" h="4443730">
                <a:moveTo>
                  <a:pt x="0" y="4443704"/>
                </a:moveTo>
                <a:lnTo>
                  <a:pt x="4626000" y="4443704"/>
                </a:lnTo>
                <a:lnTo>
                  <a:pt x="4626000" y="0"/>
                </a:lnTo>
                <a:lnTo>
                  <a:pt x="0" y="0"/>
                </a:lnTo>
                <a:lnTo>
                  <a:pt x="0" y="4443704"/>
                </a:lnTo>
                <a:close/>
              </a:path>
            </a:pathLst>
          </a:custGeom>
          <a:solidFill>
            <a:srgbClr val="E79A18"/>
          </a:solidFill>
        </p:spPr>
        <p:txBody>
          <a:bodyPr wrap="square" lIns="0" tIns="0" rIns="0" bIns="0" rtlCol="0"/>
          <a:lstStyle/>
          <a:p>
            <a:endParaRPr dirty="0"/>
          </a:p>
        </p:txBody>
      </p:sp>
      <p:sp>
        <p:nvSpPr>
          <p:cNvPr id="8" name="object 8"/>
          <p:cNvSpPr txBox="1"/>
          <p:nvPr/>
        </p:nvSpPr>
        <p:spPr>
          <a:xfrm>
            <a:off x="437431" y="10296841"/>
            <a:ext cx="8041741" cy="3744615"/>
          </a:xfrm>
          <a:prstGeom prst="rect">
            <a:avLst/>
          </a:prstGeom>
        </p:spPr>
        <p:txBody>
          <a:bodyPr vert="horz" wrap="square" lIns="0" tIns="68580" rIns="0" bIns="0" rtlCol="0">
            <a:spAutoFit/>
          </a:bodyPr>
          <a:lstStyle/>
          <a:p>
            <a:pPr marL="251460" algn="just">
              <a:lnSpc>
                <a:spcPct val="100000"/>
              </a:lnSpc>
              <a:spcBef>
                <a:spcPts val="540"/>
              </a:spcBef>
            </a:pPr>
            <a:endParaRPr lang="en-IE" spc="-15" dirty="0">
              <a:solidFill>
                <a:srgbClr val="FFFFFF"/>
              </a:solidFill>
              <a:latin typeface="Arial"/>
              <a:cs typeface="Arial"/>
            </a:endParaRPr>
          </a:p>
          <a:p>
            <a:pPr marL="251460" algn="just">
              <a:spcBef>
                <a:spcPts val="540"/>
              </a:spcBef>
            </a:pPr>
            <a:r>
              <a:rPr lang="en-US" sz="1700" spc="-15" dirty="0">
                <a:solidFill>
                  <a:srgbClr val="FFFFFF"/>
                </a:solidFill>
                <a:latin typeface="Arial"/>
                <a:cs typeface="Arial"/>
              </a:rPr>
              <a:t>Dr Jerry Shannon, </a:t>
            </a:r>
            <a:r>
              <a:rPr lang="en-IE" sz="1700" spc="-15" dirty="0">
                <a:solidFill>
                  <a:srgbClr val="FFFFFF"/>
                </a:solidFill>
                <a:latin typeface="Arial"/>
                <a:cs typeface="Arial"/>
              </a:rPr>
              <a:t>Associate Professor in Geography and Financial Planning, Housing, and Consumer Economics at the University of Georgia. His broad interests are in urban development and inequality, geographic information systems, and place effects on health. </a:t>
            </a:r>
          </a:p>
          <a:p>
            <a:pPr marL="251460" algn="just">
              <a:spcBef>
                <a:spcPts val="540"/>
              </a:spcBef>
            </a:pPr>
            <a:r>
              <a:rPr lang="en-IE" sz="1700" spc="-15" dirty="0">
                <a:solidFill>
                  <a:srgbClr val="FFFFFF"/>
                </a:solidFill>
                <a:latin typeface="Arial"/>
                <a:cs typeface="Arial"/>
              </a:rPr>
              <a:t>More specifically, his research focuses on the role of maps and spatial analysis in shaping our understanding of hunger, housing, poverty, and neighbourhood development. </a:t>
            </a:r>
            <a:r>
              <a:rPr lang="en-US" sz="1700" spc="-15" dirty="0">
                <a:solidFill>
                  <a:srgbClr val="FFFFFF"/>
                </a:solidFill>
                <a:latin typeface="Arial"/>
                <a:cs typeface="Arial"/>
              </a:rPr>
              <a:t>He is also interested in the role of participatory research methods in mobilizing community action around these issues. He is Director of the Community Mapping Lab at UGA. </a:t>
            </a:r>
          </a:p>
          <a:p>
            <a:pPr marL="251460" algn="just">
              <a:lnSpc>
                <a:spcPct val="100000"/>
              </a:lnSpc>
              <a:spcBef>
                <a:spcPts val="540"/>
              </a:spcBef>
            </a:pPr>
            <a:endParaRPr lang="en-IE" sz="1700" spc="-15" dirty="0">
              <a:solidFill>
                <a:srgbClr val="FFFFFF"/>
              </a:solidFill>
              <a:latin typeface="Arial"/>
              <a:cs typeface="Arial"/>
            </a:endParaRPr>
          </a:p>
          <a:p>
            <a:pPr marL="251460" algn="just">
              <a:lnSpc>
                <a:spcPct val="100000"/>
              </a:lnSpc>
              <a:spcBef>
                <a:spcPts val="540"/>
              </a:spcBef>
            </a:pPr>
            <a:r>
              <a:rPr lang="en-IE" sz="1700" spc="-15" dirty="0">
                <a:solidFill>
                  <a:srgbClr val="FFFFFF"/>
                </a:solidFill>
                <a:latin typeface="Arial"/>
                <a:cs typeface="Arial"/>
              </a:rPr>
              <a:t>To attend, please email </a:t>
            </a:r>
            <a:r>
              <a:rPr lang="en-IE" sz="1700" spc="-15">
                <a:solidFill>
                  <a:srgbClr val="FFFFFF"/>
                </a:solidFill>
                <a:latin typeface="Arial"/>
                <a:cs typeface="Arial"/>
              </a:rPr>
              <a:t>Gemma.Middleton@mu.ie.</a:t>
            </a:r>
            <a:endParaRPr lang="en-IE" sz="1700" spc="-15" dirty="0">
              <a:solidFill>
                <a:srgbClr val="FFFFFF"/>
              </a:solidFill>
              <a:latin typeface="Arial"/>
              <a:cs typeface="Arial"/>
            </a:endParaRPr>
          </a:p>
          <a:p>
            <a:pPr marL="251460">
              <a:lnSpc>
                <a:spcPct val="100000"/>
              </a:lnSpc>
              <a:spcBef>
                <a:spcPts val="540"/>
              </a:spcBef>
            </a:pPr>
            <a:endParaRPr lang="en-IE" sz="1300" b="1" spc="-15" dirty="0">
              <a:solidFill>
                <a:srgbClr val="FFFFFF"/>
              </a:solidFill>
              <a:latin typeface="Arial"/>
              <a:cs typeface="Arial"/>
            </a:endParaRPr>
          </a:p>
        </p:txBody>
      </p:sp>
      <p:sp>
        <p:nvSpPr>
          <p:cNvPr id="12" name="object 12"/>
          <p:cNvSpPr/>
          <p:nvPr/>
        </p:nvSpPr>
        <p:spPr>
          <a:xfrm>
            <a:off x="4590308" y="9336713"/>
            <a:ext cx="324485" cy="432434"/>
          </a:xfrm>
          <a:custGeom>
            <a:avLst/>
            <a:gdLst/>
            <a:ahLst/>
            <a:cxnLst/>
            <a:rect l="l" t="t" r="r" b="b"/>
            <a:pathLst>
              <a:path w="324485" h="432434">
                <a:moveTo>
                  <a:pt x="21335" y="333992"/>
                </a:moveTo>
                <a:lnTo>
                  <a:pt x="13030" y="335670"/>
                </a:lnTo>
                <a:lnTo>
                  <a:pt x="6248" y="340245"/>
                </a:lnTo>
                <a:lnTo>
                  <a:pt x="1676" y="347027"/>
                </a:lnTo>
                <a:lnTo>
                  <a:pt x="0" y="355328"/>
                </a:lnTo>
                <a:lnTo>
                  <a:pt x="0" y="410522"/>
                </a:lnTo>
                <a:lnTo>
                  <a:pt x="1676" y="418828"/>
                </a:lnTo>
                <a:lnTo>
                  <a:pt x="6248" y="425609"/>
                </a:lnTo>
                <a:lnTo>
                  <a:pt x="13030" y="430181"/>
                </a:lnTo>
                <a:lnTo>
                  <a:pt x="21335" y="431858"/>
                </a:lnTo>
                <a:lnTo>
                  <a:pt x="126161" y="431858"/>
                </a:lnTo>
                <a:lnTo>
                  <a:pt x="134462" y="430181"/>
                </a:lnTo>
                <a:lnTo>
                  <a:pt x="141244" y="425609"/>
                </a:lnTo>
                <a:lnTo>
                  <a:pt x="145819" y="418828"/>
                </a:lnTo>
                <a:lnTo>
                  <a:pt x="147497" y="410522"/>
                </a:lnTo>
                <a:lnTo>
                  <a:pt x="147497" y="389186"/>
                </a:lnTo>
                <a:lnTo>
                  <a:pt x="42671" y="389186"/>
                </a:lnTo>
                <a:lnTo>
                  <a:pt x="42671" y="355328"/>
                </a:lnTo>
                <a:lnTo>
                  <a:pt x="40993" y="347027"/>
                </a:lnTo>
                <a:lnTo>
                  <a:pt x="36418" y="340245"/>
                </a:lnTo>
                <a:lnTo>
                  <a:pt x="29636" y="335670"/>
                </a:lnTo>
                <a:lnTo>
                  <a:pt x="21335" y="333992"/>
                </a:lnTo>
                <a:close/>
              </a:path>
              <a:path w="324485" h="432434">
                <a:moveTo>
                  <a:pt x="198781" y="291436"/>
                </a:moveTo>
                <a:lnTo>
                  <a:pt x="192369" y="293238"/>
                </a:lnTo>
                <a:lnTo>
                  <a:pt x="186702" y="297035"/>
                </a:lnTo>
                <a:lnTo>
                  <a:pt x="171865" y="309352"/>
                </a:lnTo>
                <a:lnTo>
                  <a:pt x="155686" y="319847"/>
                </a:lnTo>
                <a:lnTo>
                  <a:pt x="138396" y="328385"/>
                </a:lnTo>
                <a:lnTo>
                  <a:pt x="120230" y="334830"/>
                </a:lnTo>
                <a:lnTo>
                  <a:pt x="113971" y="337818"/>
                </a:lnTo>
                <a:lnTo>
                  <a:pt x="109104" y="342517"/>
                </a:lnTo>
                <a:lnTo>
                  <a:pt x="105948" y="348496"/>
                </a:lnTo>
                <a:lnTo>
                  <a:pt x="104825" y="355328"/>
                </a:lnTo>
                <a:lnTo>
                  <a:pt x="104825" y="389186"/>
                </a:lnTo>
                <a:lnTo>
                  <a:pt x="147497" y="389186"/>
                </a:lnTo>
                <a:lnTo>
                  <a:pt x="147497" y="370695"/>
                </a:lnTo>
                <a:lnTo>
                  <a:pt x="162478" y="364350"/>
                </a:lnTo>
                <a:lnTo>
                  <a:pt x="176918" y="356853"/>
                </a:lnTo>
                <a:lnTo>
                  <a:pt x="190733" y="348254"/>
                </a:lnTo>
                <a:lnTo>
                  <a:pt x="203835" y="338602"/>
                </a:lnTo>
                <a:lnTo>
                  <a:pt x="275640" y="338602"/>
                </a:lnTo>
                <a:lnTo>
                  <a:pt x="291670" y="311309"/>
                </a:lnTo>
                <a:lnTo>
                  <a:pt x="242189" y="311309"/>
                </a:lnTo>
                <a:lnTo>
                  <a:pt x="211823" y="294076"/>
                </a:lnTo>
                <a:lnTo>
                  <a:pt x="205435" y="291693"/>
                </a:lnTo>
                <a:lnTo>
                  <a:pt x="198781" y="291436"/>
                </a:lnTo>
                <a:close/>
              </a:path>
              <a:path w="324485" h="432434">
                <a:moveTo>
                  <a:pt x="275640" y="338602"/>
                </a:moveTo>
                <a:lnTo>
                  <a:pt x="203835" y="338602"/>
                </a:lnTo>
                <a:lnTo>
                  <a:pt x="239407" y="358795"/>
                </a:lnTo>
                <a:lnTo>
                  <a:pt x="247378" y="361426"/>
                </a:lnTo>
                <a:lnTo>
                  <a:pt x="255463" y="360849"/>
                </a:lnTo>
                <a:lnTo>
                  <a:pt x="262753" y="357305"/>
                </a:lnTo>
                <a:lnTo>
                  <a:pt x="268338" y="351035"/>
                </a:lnTo>
                <a:lnTo>
                  <a:pt x="275640" y="338602"/>
                </a:lnTo>
                <a:close/>
              </a:path>
              <a:path w="324485" h="432434">
                <a:moveTo>
                  <a:pt x="291681" y="50134"/>
                </a:moveTo>
                <a:lnTo>
                  <a:pt x="242189" y="50134"/>
                </a:lnTo>
                <a:lnTo>
                  <a:pt x="272986" y="102572"/>
                </a:lnTo>
                <a:lnTo>
                  <a:pt x="243179" y="119501"/>
                </a:lnTo>
                <a:lnTo>
                  <a:pt x="237751" y="123884"/>
                </a:lnTo>
                <a:lnTo>
                  <a:pt x="234105" y="129630"/>
                </a:lnTo>
                <a:lnTo>
                  <a:pt x="232449" y="136232"/>
                </a:lnTo>
                <a:lnTo>
                  <a:pt x="232994" y="143187"/>
                </a:lnTo>
                <a:lnTo>
                  <a:pt x="234972" y="152385"/>
                </a:lnTo>
                <a:lnTo>
                  <a:pt x="236389" y="161729"/>
                </a:lnTo>
                <a:lnTo>
                  <a:pt x="237242" y="171187"/>
                </a:lnTo>
                <a:lnTo>
                  <a:pt x="237528" y="180728"/>
                </a:lnTo>
                <a:lnTo>
                  <a:pt x="237242" y="190262"/>
                </a:lnTo>
                <a:lnTo>
                  <a:pt x="236389" y="199716"/>
                </a:lnTo>
                <a:lnTo>
                  <a:pt x="234972" y="209058"/>
                </a:lnTo>
                <a:lnTo>
                  <a:pt x="232994" y="218257"/>
                </a:lnTo>
                <a:lnTo>
                  <a:pt x="232449" y="225210"/>
                </a:lnTo>
                <a:lnTo>
                  <a:pt x="234105" y="231809"/>
                </a:lnTo>
                <a:lnTo>
                  <a:pt x="237751" y="237554"/>
                </a:lnTo>
                <a:lnTo>
                  <a:pt x="243179" y="241942"/>
                </a:lnTo>
                <a:lnTo>
                  <a:pt x="272986" y="258871"/>
                </a:lnTo>
                <a:lnTo>
                  <a:pt x="242189" y="311309"/>
                </a:lnTo>
                <a:lnTo>
                  <a:pt x="291670" y="311309"/>
                </a:lnTo>
                <a:lnTo>
                  <a:pt x="323646" y="256865"/>
                </a:lnTo>
                <a:lnTo>
                  <a:pt x="324446" y="250984"/>
                </a:lnTo>
                <a:lnTo>
                  <a:pt x="321500" y="239961"/>
                </a:lnTo>
                <a:lnTo>
                  <a:pt x="317855" y="235275"/>
                </a:lnTo>
                <a:lnTo>
                  <a:pt x="277685" y="212465"/>
                </a:lnTo>
                <a:lnTo>
                  <a:pt x="278785" y="204604"/>
                </a:lnTo>
                <a:lnTo>
                  <a:pt x="279571" y="196687"/>
                </a:lnTo>
                <a:lnTo>
                  <a:pt x="280042" y="188725"/>
                </a:lnTo>
                <a:lnTo>
                  <a:pt x="280200" y="180728"/>
                </a:lnTo>
                <a:lnTo>
                  <a:pt x="280042" y="172729"/>
                </a:lnTo>
                <a:lnTo>
                  <a:pt x="279571" y="164764"/>
                </a:lnTo>
                <a:lnTo>
                  <a:pt x="278785" y="156846"/>
                </a:lnTo>
                <a:lnTo>
                  <a:pt x="277685" y="148991"/>
                </a:lnTo>
                <a:lnTo>
                  <a:pt x="317855" y="126169"/>
                </a:lnTo>
                <a:lnTo>
                  <a:pt x="321487" y="121470"/>
                </a:lnTo>
                <a:lnTo>
                  <a:pt x="324446" y="110434"/>
                </a:lnTo>
                <a:lnTo>
                  <a:pt x="323646" y="104566"/>
                </a:lnTo>
                <a:lnTo>
                  <a:pt x="291681" y="50134"/>
                </a:lnTo>
                <a:close/>
              </a:path>
              <a:path w="324485" h="432434">
                <a:moveTo>
                  <a:pt x="247378" y="0"/>
                </a:moveTo>
                <a:lnTo>
                  <a:pt x="190754" y="30258"/>
                </a:lnTo>
                <a:lnTo>
                  <a:pt x="180086" y="51290"/>
                </a:lnTo>
                <a:lnTo>
                  <a:pt x="182727" y="59341"/>
                </a:lnTo>
                <a:lnTo>
                  <a:pt x="188288" y="65743"/>
                </a:lnTo>
                <a:lnTo>
                  <a:pt x="195618" y="69384"/>
                </a:lnTo>
                <a:lnTo>
                  <a:pt x="203776" y="70011"/>
                </a:lnTo>
                <a:lnTo>
                  <a:pt x="211823" y="67368"/>
                </a:lnTo>
                <a:lnTo>
                  <a:pt x="242189" y="50134"/>
                </a:lnTo>
                <a:lnTo>
                  <a:pt x="291681" y="50134"/>
                </a:lnTo>
                <a:lnTo>
                  <a:pt x="268338" y="10383"/>
                </a:lnTo>
                <a:lnTo>
                  <a:pt x="262753" y="4118"/>
                </a:lnTo>
                <a:lnTo>
                  <a:pt x="255463" y="575"/>
                </a:lnTo>
                <a:lnTo>
                  <a:pt x="247378" y="0"/>
                </a:lnTo>
                <a:close/>
              </a:path>
            </a:pathLst>
          </a:custGeom>
          <a:solidFill>
            <a:srgbClr val="C42D27"/>
          </a:solidFill>
        </p:spPr>
        <p:txBody>
          <a:bodyPr wrap="square" lIns="0" tIns="0" rIns="0" bIns="0" rtlCol="0"/>
          <a:lstStyle/>
          <a:p>
            <a:endParaRPr/>
          </a:p>
        </p:txBody>
      </p:sp>
      <p:sp>
        <p:nvSpPr>
          <p:cNvPr id="13" name="object 13"/>
          <p:cNvSpPr/>
          <p:nvPr/>
        </p:nvSpPr>
        <p:spPr>
          <a:xfrm>
            <a:off x="4066004" y="8907357"/>
            <a:ext cx="480059" cy="916305"/>
          </a:xfrm>
          <a:custGeom>
            <a:avLst/>
            <a:gdLst/>
            <a:ahLst/>
            <a:cxnLst/>
            <a:rect l="l" t="t" r="r" b="b"/>
            <a:pathLst>
              <a:path w="480060" h="916304">
                <a:moveTo>
                  <a:pt x="391807" y="0"/>
                </a:moveTo>
                <a:lnTo>
                  <a:pt x="227583" y="0"/>
                </a:lnTo>
                <a:lnTo>
                  <a:pt x="219278" y="1678"/>
                </a:lnTo>
                <a:lnTo>
                  <a:pt x="212496" y="6253"/>
                </a:lnTo>
                <a:lnTo>
                  <a:pt x="207924" y="13035"/>
                </a:lnTo>
                <a:lnTo>
                  <a:pt x="206247" y="21335"/>
                </a:lnTo>
                <a:lnTo>
                  <a:pt x="206247" y="322148"/>
                </a:lnTo>
                <a:lnTo>
                  <a:pt x="162315" y="341546"/>
                </a:lnTo>
                <a:lnTo>
                  <a:pt x="122490" y="367097"/>
                </a:lnTo>
                <a:lnTo>
                  <a:pt x="87311" y="398094"/>
                </a:lnTo>
                <a:lnTo>
                  <a:pt x="57318" y="433833"/>
                </a:lnTo>
                <a:lnTo>
                  <a:pt x="33051" y="473609"/>
                </a:lnTo>
                <a:lnTo>
                  <a:pt x="15049" y="516717"/>
                </a:lnTo>
                <a:lnTo>
                  <a:pt x="3852" y="562451"/>
                </a:lnTo>
                <a:lnTo>
                  <a:pt x="0" y="610107"/>
                </a:lnTo>
                <a:lnTo>
                  <a:pt x="3363" y="655215"/>
                </a:lnTo>
                <a:lnTo>
                  <a:pt x="13134" y="698287"/>
                </a:lnTo>
                <a:lnTo>
                  <a:pt x="28827" y="738848"/>
                </a:lnTo>
                <a:lnTo>
                  <a:pt x="49961" y="776421"/>
                </a:lnTo>
                <a:lnTo>
                  <a:pt x="76053" y="810530"/>
                </a:lnTo>
                <a:lnTo>
                  <a:pt x="106621" y="840698"/>
                </a:lnTo>
                <a:lnTo>
                  <a:pt x="141180" y="866449"/>
                </a:lnTo>
                <a:lnTo>
                  <a:pt x="179250" y="887307"/>
                </a:lnTo>
                <a:lnTo>
                  <a:pt x="220346" y="902796"/>
                </a:lnTo>
                <a:lnTo>
                  <a:pt x="263987" y="912438"/>
                </a:lnTo>
                <a:lnTo>
                  <a:pt x="309689" y="915758"/>
                </a:lnTo>
                <a:lnTo>
                  <a:pt x="351337" y="912992"/>
                </a:lnTo>
                <a:lnTo>
                  <a:pt x="392017" y="904792"/>
                </a:lnTo>
                <a:lnTo>
                  <a:pt x="431172" y="891305"/>
                </a:lnTo>
                <a:lnTo>
                  <a:pt x="467440" y="873086"/>
                </a:lnTo>
                <a:lnTo>
                  <a:pt x="309689" y="873086"/>
                </a:lnTo>
                <a:lnTo>
                  <a:pt x="264076" y="869246"/>
                </a:lnTo>
                <a:lnTo>
                  <a:pt x="220955" y="858153"/>
                </a:lnTo>
                <a:lnTo>
                  <a:pt x="180980" y="840450"/>
                </a:lnTo>
                <a:lnTo>
                  <a:pt x="144799" y="816780"/>
                </a:lnTo>
                <a:lnTo>
                  <a:pt x="113066" y="787788"/>
                </a:lnTo>
                <a:lnTo>
                  <a:pt x="86431" y="754115"/>
                </a:lnTo>
                <a:lnTo>
                  <a:pt x="65544" y="716404"/>
                </a:lnTo>
                <a:lnTo>
                  <a:pt x="51058" y="675299"/>
                </a:lnTo>
                <a:lnTo>
                  <a:pt x="43624" y="631443"/>
                </a:lnTo>
                <a:lnTo>
                  <a:pt x="301066" y="631443"/>
                </a:lnTo>
                <a:lnTo>
                  <a:pt x="309371" y="629765"/>
                </a:lnTo>
                <a:lnTo>
                  <a:pt x="316153" y="625190"/>
                </a:lnTo>
                <a:lnTo>
                  <a:pt x="320725" y="618408"/>
                </a:lnTo>
                <a:lnTo>
                  <a:pt x="322402" y="610107"/>
                </a:lnTo>
                <a:lnTo>
                  <a:pt x="320725" y="601802"/>
                </a:lnTo>
                <a:lnTo>
                  <a:pt x="316153" y="595020"/>
                </a:lnTo>
                <a:lnTo>
                  <a:pt x="309371" y="590448"/>
                </a:lnTo>
                <a:lnTo>
                  <a:pt x="301066" y="588771"/>
                </a:lnTo>
                <a:lnTo>
                  <a:pt x="43560" y="588771"/>
                </a:lnTo>
                <a:lnTo>
                  <a:pt x="51380" y="543969"/>
                </a:lnTo>
                <a:lnTo>
                  <a:pt x="66712" y="501690"/>
                </a:lnTo>
                <a:lnTo>
                  <a:pt x="88916" y="462784"/>
                </a:lnTo>
                <a:lnTo>
                  <a:pt x="117347" y="428102"/>
                </a:lnTo>
                <a:lnTo>
                  <a:pt x="151363" y="398495"/>
                </a:lnTo>
                <a:lnTo>
                  <a:pt x="190321" y="374815"/>
                </a:lnTo>
                <a:lnTo>
                  <a:pt x="233578" y="357911"/>
                </a:lnTo>
                <a:lnTo>
                  <a:pt x="233946" y="357809"/>
                </a:lnTo>
                <a:lnTo>
                  <a:pt x="234264" y="357606"/>
                </a:lnTo>
                <a:lnTo>
                  <a:pt x="248919" y="279742"/>
                </a:lnTo>
                <a:lnTo>
                  <a:pt x="277939" y="279742"/>
                </a:lnTo>
                <a:lnTo>
                  <a:pt x="286245" y="278066"/>
                </a:lnTo>
                <a:lnTo>
                  <a:pt x="293027" y="273494"/>
                </a:lnTo>
                <a:lnTo>
                  <a:pt x="297599" y="266712"/>
                </a:lnTo>
                <a:lnTo>
                  <a:pt x="299275" y="258406"/>
                </a:lnTo>
                <a:lnTo>
                  <a:pt x="297599" y="250106"/>
                </a:lnTo>
                <a:lnTo>
                  <a:pt x="293027" y="243324"/>
                </a:lnTo>
                <a:lnTo>
                  <a:pt x="286245" y="238749"/>
                </a:lnTo>
                <a:lnTo>
                  <a:pt x="277939" y="237070"/>
                </a:lnTo>
                <a:lnTo>
                  <a:pt x="248919" y="237070"/>
                </a:lnTo>
                <a:lnTo>
                  <a:pt x="248919" y="200710"/>
                </a:lnTo>
                <a:lnTo>
                  <a:pt x="277939" y="200710"/>
                </a:lnTo>
                <a:lnTo>
                  <a:pt x="286245" y="199034"/>
                </a:lnTo>
                <a:lnTo>
                  <a:pt x="293027" y="194462"/>
                </a:lnTo>
                <a:lnTo>
                  <a:pt x="297599" y="187680"/>
                </a:lnTo>
                <a:lnTo>
                  <a:pt x="299275" y="179374"/>
                </a:lnTo>
                <a:lnTo>
                  <a:pt x="297599" y="171074"/>
                </a:lnTo>
                <a:lnTo>
                  <a:pt x="293027" y="164291"/>
                </a:lnTo>
                <a:lnTo>
                  <a:pt x="286245" y="159716"/>
                </a:lnTo>
                <a:lnTo>
                  <a:pt x="277939" y="158038"/>
                </a:lnTo>
                <a:lnTo>
                  <a:pt x="248919" y="158038"/>
                </a:lnTo>
                <a:lnTo>
                  <a:pt x="248919" y="121691"/>
                </a:lnTo>
                <a:lnTo>
                  <a:pt x="277939" y="121691"/>
                </a:lnTo>
                <a:lnTo>
                  <a:pt x="286245" y="120013"/>
                </a:lnTo>
                <a:lnTo>
                  <a:pt x="293027" y="115438"/>
                </a:lnTo>
                <a:lnTo>
                  <a:pt x="297599" y="108655"/>
                </a:lnTo>
                <a:lnTo>
                  <a:pt x="299275" y="100355"/>
                </a:lnTo>
                <a:lnTo>
                  <a:pt x="297599" y="92049"/>
                </a:lnTo>
                <a:lnTo>
                  <a:pt x="293027" y="85267"/>
                </a:lnTo>
                <a:lnTo>
                  <a:pt x="286245" y="80695"/>
                </a:lnTo>
                <a:lnTo>
                  <a:pt x="277939" y="79019"/>
                </a:lnTo>
                <a:lnTo>
                  <a:pt x="248919" y="79019"/>
                </a:lnTo>
                <a:lnTo>
                  <a:pt x="248919" y="42659"/>
                </a:lnTo>
                <a:lnTo>
                  <a:pt x="413143" y="42659"/>
                </a:lnTo>
                <a:lnTo>
                  <a:pt x="413143" y="21335"/>
                </a:lnTo>
                <a:lnTo>
                  <a:pt x="411467" y="13035"/>
                </a:lnTo>
                <a:lnTo>
                  <a:pt x="406895" y="6253"/>
                </a:lnTo>
                <a:lnTo>
                  <a:pt x="400113" y="1678"/>
                </a:lnTo>
                <a:lnTo>
                  <a:pt x="391807" y="0"/>
                </a:lnTo>
                <a:close/>
              </a:path>
              <a:path w="480060" h="916304">
                <a:moveTo>
                  <a:pt x="454581" y="833140"/>
                </a:moveTo>
                <a:lnTo>
                  <a:pt x="446582" y="835913"/>
                </a:lnTo>
                <a:lnTo>
                  <a:pt x="414590" y="851977"/>
                </a:lnTo>
                <a:lnTo>
                  <a:pt x="380788" y="863615"/>
                </a:lnTo>
                <a:lnTo>
                  <a:pt x="345661" y="870696"/>
                </a:lnTo>
                <a:lnTo>
                  <a:pt x="309689" y="873086"/>
                </a:lnTo>
                <a:lnTo>
                  <a:pt x="467440" y="873086"/>
                </a:lnTo>
                <a:lnTo>
                  <a:pt x="468248" y="872680"/>
                </a:lnTo>
                <a:lnTo>
                  <a:pt x="474555" y="867014"/>
                </a:lnTo>
                <a:lnTo>
                  <a:pt x="478074" y="859632"/>
                </a:lnTo>
                <a:lnTo>
                  <a:pt x="478566" y="851472"/>
                </a:lnTo>
                <a:lnTo>
                  <a:pt x="475792" y="843470"/>
                </a:lnTo>
                <a:lnTo>
                  <a:pt x="470130" y="837157"/>
                </a:lnTo>
                <a:lnTo>
                  <a:pt x="462745" y="833634"/>
                </a:lnTo>
                <a:lnTo>
                  <a:pt x="454581" y="833140"/>
                </a:lnTo>
                <a:close/>
              </a:path>
              <a:path w="480060" h="916304">
                <a:moveTo>
                  <a:pt x="413143" y="42659"/>
                </a:moveTo>
                <a:lnTo>
                  <a:pt x="370471" y="42659"/>
                </a:lnTo>
                <a:lnTo>
                  <a:pt x="370594" y="338188"/>
                </a:lnTo>
                <a:lnTo>
                  <a:pt x="393201" y="360191"/>
                </a:lnTo>
                <a:lnTo>
                  <a:pt x="400529" y="362685"/>
                </a:lnTo>
                <a:lnTo>
                  <a:pt x="439589" y="380251"/>
                </a:lnTo>
                <a:lnTo>
                  <a:pt x="450951" y="386829"/>
                </a:lnTo>
                <a:lnTo>
                  <a:pt x="454698" y="387807"/>
                </a:lnTo>
                <a:lnTo>
                  <a:pt x="465683" y="387807"/>
                </a:lnTo>
                <a:lnTo>
                  <a:pt x="472782" y="384086"/>
                </a:lnTo>
                <a:lnTo>
                  <a:pt x="476770" y="377367"/>
                </a:lnTo>
                <a:lnTo>
                  <a:pt x="479580" y="369374"/>
                </a:lnTo>
                <a:lnTo>
                  <a:pt x="479120" y="361205"/>
                </a:lnTo>
                <a:lnTo>
                  <a:pt x="441211" y="333276"/>
                </a:lnTo>
                <a:lnTo>
                  <a:pt x="413143" y="321881"/>
                </a:lnTo>
                <a:lnTo>
                  <a:pt x="413143" y="42659"/>
                </a:lnTo>
                <a:close/>
              </a:path>
            </a:pathLst>
          </a:custGeom>
          <a:solidFill>
            <a:srgbClr val="C42D27"/>
          </a:solidFill>
        </p:spPr>
        <p:txBody>
          <a:bodyPr wrap="square" lIns="0" tIns="0" rIns="0" bIns="0" rtlCol="0"/>
          <a:lstStyle/>
          <a:p>
            <a:endParaRPr/>
          </a:p>
        </p:txBody>
      </p:sp>
      <p:sp>
        <p:nvSpPr>
          <p:cNvPr id="14" name="object 14"/>
          <p:cNvSpPr/>
          <p:nvPr/>
        </p:nvSpPr>
        <p:spPr>
          <a:xfrm>
            <a:off x="4272246" y="8818609"/>
            <a:ext cx="207010" cy="43180"/>
          </a:xfrm>
          <a:custGeom>
            <a:avLst/>
            <a:gdLst/>
            <a:ahLst/>
            <a:cxnLst/>
            <a:rect l="l" t="t" r="r" b="b"/>
            <a:pathLst>
              <a:path w="207010" h="43179">
                <a:moveTo>
                  <a:pt x="185559" y="0"/>
                </a:moveTo>
                <a:lnTo>
                  <a:pt x="21336" y="0"/>
                </a:lnTo>
                <a:lnTo>
                  <a:pt x="13035" y="1678"/>
                </a:lnTo>
                <a:lnTo>
                  <a:pt x="6253" y="6253"/>
                </a:lnTo>
                <a:lnTo>
                  <a:pt x="1678" y="13035"/>
                </a:lnTo>
                <a:lnTo>
                  <a:pt x="0" y="21335"/>
                </a:lnTo>
                <a:lnTo>
                  <a:pt x="1676" y="29636"/>
                </a:lnTo>
                <a:lnTo>
                  <a:pt x="6248" y="36418"/>
                </a:lnTo>
                <a:lnTo>
                  <a:pt x="13030" y="40993"/>
                </a:lnTo>
                <a:lnTo>
                  <a:pt x="21336" y="42671"/>
                </a:lnTo>
                <a:lnTo>
                  <a:pt x="185559" y="42671"/>
                </a:lnTo>
                <a:lnTo>
                  <a:pt x="193860" y="40993"/>
                </a:lnTo>
                <a:lnTo>
                  <a:pt x="200642" y="36418"/>
                </a:lnTo>
                <a:lnTo>
                  <a:pt x="205217" y="29636"/>
                </a:lnTo>
                <a:lnTo>
                  <a:pt x="206895" y="21335"/>
                </a:lnTo>
                <a:lnTo>
                  <a:pt x="205217" y="13035"/>
                </a:lnTo>
                <a:lnTo>
                  <a:pt x="200642" y="6253"/>
                </a:lnTo>
                <a:lnTo>
                  <a:pt x="193860" y="1678"/>
                </a:lnTo>
                <a:lnTo>
                  <a:pt x="185559" y="0"/>
                </a:lnTo>
                <a:close/>
              </a:path>
            </a:pathLst>
          </a:custGeom>
          <a:solidFill>
            <a:srgbClr val="C42D27"/>
          </a:solidFill>
        </p:spPr>
        <p:txBody>
          <a:bodyPr wrap="square" lIns="0" tIns="0" rIns="0" bIns="0" rtlCol="0"/>
          <a:lstStyle/>
          <a:p>
            <a:endParaRPr/>
          </a:p>
        </p:txBody>
      </p:sp>
      <p:sp>
        <p:nvSpPr>
          <p:cNvPr id="15" name="object 15"/>
          <p:cNvSpPr/>
          <p:nvPr/>
        </p:nvSpPr>
        <p:spPr>
          <a:xfrm>
            <a:off x="4293194" y="8646917"/>
            <a:ext cx="51435" cy="50800"/>
          </a:xfrm>
          <a:custGeom>
            <a:avLst/>
            <a:gdLst/>
            <a:ahLst/>
            <a:cxnLst/>
            <a:rect l="l" t="t" r="r" b="b"/>
            <a:pathLst>
              <a:path w="51435" h="50800">
                <a:moveTo>
                  <a:pt x="25565" y="0"/>
                </a:moveTo>
                <a:lnTo>
                  <a:pt x="15612" y="1988"/>
                </a:lnTo>
                <a:lnTo>
                  <a:pt x="7486" y="7412"/>
                </a:lnTo>
                <a:lnTo>
                  <a:pt x="2008" y="15457"/>
                </a:lnTo>
                <a:lnTo>
                  <a:pt x="0" y="25311"/>
                </a:lnTo>
                <a:lnTo>
                  <a:pt x="2008" y="35166"/>
                </a:lnTo>
                <a:lnTo>
                  <a:pt x="7486" y="43216"/>
                </a:lnTo>
                <a:lnTo>
                  <a:pt x="15612" y="48644"/>
                </a:lnTo>
                <a:lnTo>
                  <a:pt x="25565" y="50634"/>
                </a:lnTo>
                <a:lnTo>
                  <a:pt x="35517" y="48644"/>
                </a:lnTo>
                <a:lnTo>
                  <a:pt x="43643" y="43216"/>
                </a:lnTo>
                <a:lnTo>
                  <a:pt x="49121" y="35166"/>
                </a:lnTo>
                <a:lnTo>
                  <a:pt x="51130" y="25311"/>
                </a:lnTo>
                <a:lnTo>
                  <a:pt x="49121" y="15457"/>
                </a:lnTo>
                <a:lnTo>
                  <a:pt x="43643" y="7412"/>
                </a:lnTo>
                <a:lnTo>
                  <a:pt x="35517" y="1988"/>
                </a:lnTo>
                <a:lnTo>
                  <a:pt x="25565" y="0"/>
                </a:lnTo>
                <a:close/>
              </a:path>
            </a:pathLst>
          </a:custGeom>
          <a:solidFill>
            <a:srgbClr val="C42D27"/>
          </a:solidFill>
        </p:spPr>
        <p:txBody>
          <a:bodyPr wrap="square" lIns="0" tIns="0" rIns="0" bIns="0" rtlCol="0"/>
          <a:lstStyle/>
          <a:p>
            <a:endParaRPr/>
          </a:p>
        </p:txBody>
      </p:sp>
      <p:sp>
        <p:nvSpPr>
          <p:cNvPr id="16" name="object 16"/>
          <p:cNvSpPr/>
          <p:nvPr/>
        </p:nvSpPr>
        <p:spPr>
          <a:xfrm>
            <a:off x="4350129" y="8730767"/>
            <a:ext cx="51435" cy="50800"/>
          </a:xfrm>
          <a:custGeom>
            <a:avLst/>
            <a:gdLst/>
            <a:ahLst/>
            <a:cxnLst/>
            <a:rect l="l" t="t" r="r" b="b"/>
            <a:pathLst>
              <a:path w="51435" h="50800">
                <a:moveTo>
                  <a:pt x="25565" y="0"/>
                </a:moveTo>
                <a:lnTo>
                  <a:pt x="15612" y="1988"/>
                </a:lnTo>
                <a:lnTo>
                  <a:pt x="7486" y="7412"/>
                </a:lnTo>
                <a:lnTo>
                  <a:pt x="2008" y="15457"/>
                </a:lnTo>
                <a:lnTo>
                  <a:pt x="0" y="25311"/>
                </a:lnTo>
                <a:lnTo>
                  <a:pt x="2008" y="35166"/>
                </a:lnTo>
                <a:lnTo>
                  <a:pt x="7486" y="43216"/>
                </a:lnTo>
                <a:lnTo>
                  <a:pt x="15612" y="48644"/>
                </a:lnTo>
                <a:lnTo>
                  <a:pt x="25565" y="50634"/>
                </a:lnTo>
                <a:lnTo>
                  <a:pt x="35517" y="48644"/>
                </a:lnTo>
                <a:lnTo>
                  <a:pt x="43643" y="43216"/>
                </a:lnTo>
                <a:lnTo>
                  <a:pt x="49121" y="35166"/>
                </a:lnTo>
                <a:lnTo>
                  <a:pt x="51130" y="25311"/>
                </a:lnTo>
                <a:lnTo>
                  <a:pt x="49121" y="15457"/>
                </a:lnTo>
                <a:lnTo>
                  <a:pt x="43643" y="7412"/>
                </a:lnTo>
                <a:lnTo>
                  <a:pt x="35517" y="1988"/>
                </a:lnTo>
                <a:lnTo>
                  <a:pt x="25565" y="0"/>
                </a:lnTo>
                <a:close/>
              </a:path>
            </a:pathLst>
          </a:custGeom>
          <a:solidFill>
            <a:srgbClr val="C42D27"/>
          </a:solidFill>
        </p:spPr>
        <p:txBody>
          <a:bodyPr wrap="square" lIns="0" tIns="0" rIns="0" bIns="0" rtlCol="0"/>
          <a:lstStyle/>
          <a:p>
            <a:endParaRPr/>
          </a:p>
        </p:txBody>
      </p:sp>
      <p:sp>
        <p:nvSpPr>
          <p:cNvPr id="17" name="object 17"/>
          <p:cNvSpPr/>
          <p:nvPr/>
        </p:nvSpPr>
        <p:spPr>
          <a:xfrm>
            <a:off x="4214656" y="9380536"/>
            <a:ext cx="51435" cy="50800"/>
          </a:xfrm>
          <a:custGeom>
            <a:avLst/>
            <a:gdLst/>
            <a:ahLst/>
            <a:cxnLst/>
            <a:rect l="l" t="t" r="r" b="b"/>
            <a:pathLst>
              <a:path w="51435" h="50800">
                <a:moveTo>
                  <a:pt x="25565" y="0"/>
                </a:moveTo>
                <a:lnTo>
                  <a:pt x="15612" y="1988"/>
                </a:lnTo>
                <a:lnTo>
                  <a:pt x="7486" y="7412"/>
                </a:lnTo>
                <a:lnTo>
                  <a:pt x="2008" y="15457"/>
                </a:lnTo>
                <a:lnTo>
                  <a:pt x="0" y="25311"/>
                </a:lnTo>
                <a:lnTo>
                  <a:pt x="2008" y="35166"/>
                </a:lnTo>
                <a:lnTo>
                  <a:pt x="7486" y="43216"/>
                </a:lnTo>
                <a:lnTo>
                  <a:pt x="15612" y="48644"/>
                </a:lnTo>
                <a:lnTo>
                  <a:pt x="25565" y="50634"/>
                </a:lnTo>
                <a:lnTo>
                  <a:pt x="35517" y="48644"/>
                </a:lnTo>
                <a:lnTo>
                  <a:pt x="43643" y="43216"/>
                </a:lnTo>
                <a:lnTo>
                  <a:pt x="49121" y="35166"/>
                </a:lnTo>
                <a:lnTo>
                  <a:pt x="51130" y="25311"/>
                </a:lnTo>
                <a:lnTo>
                  <a:pt x="49121" y="15457"/>
                </a:lnTo>
                <a:lnTo>
                  <a:pt x="43643" y="7412"/>
                </a:lnTo>
                <a:lnTo>
                  <a:pt x="35517" y="1988"/>
                </a:lnTo>
                <a:lnTo>
                  <a:pt x="25565" y="0"/>
                </a:lnTo>
                <a:close/>
              </a:path>
            </a:pathLst>
          </a:custGeom>
          <a:solidFill>
            <a:srgbClr val="C42D27"/>
          </a:solidFill>
        </p:spPr>
        <p:txBody>
          <a:bodyPr wrap="square" lIns="0" tIns="0" rIns="0" bIns="0" rtlCol="0"/>
          <a:lstStyle/>
          <a:p>
            <a:endParaRPr/>
          </a:p>
        </p:txBody>
      </p:sp>
      <p:sp>
        <p:nvSpPr>
          <p:cNvPr id="18" name="object 18"/>
          <p:cNvSpPr/>
          <p:nvPr/>
        </p:nvSpPr>
        <p:spPr>
          <a:xfrm>
            <a:off x="4367710" y="9287628"/>
            <a:ext cx="51435" cy="50800"/>
          </a:xfrm>
          <a:custGeom>
            <a:avLst/>
            <a:gdLst/>
            <a:ahLst/>
            <a:cxnLst/>
            <a:rect l="l" t="t" r="r" b="b"/>
            <a:pathLst>
              <a:path w="51435" h="50800">
                <a:moveTo>
                  <a:pt x="25565" y="0"/>
                </a:moveTo>
                <a:lnTo>
                  <a:pt x="15612" y="1988"/>
                </a:lnTo>
                <a:lnTo>
                  <a:pt x="7486" y="7412"/>
                </a:lnTo>
                <a:lnTo>
                  <a:pt x="2008" y="15457"/>
                </a:lnTo>
                <a:lnTo>
                  <a:pt x="0" y="25311"/>
                </a:lnTo>
                <a:lnTo>
                  <a:pt x="2008" y="35166"/>
                </a:lnTo>
                <a:lnTo>
                  <a:pt x="7486" y="43216"/>
                </a:lnTo>
                <a:lnTo>
                  <a:pt x="15612" y="48644"/>
                </a:lnTo>
                <a:lnTo>
                  <a:pt x="25565" y="50634"/>
                </a:lnTo>
                <a:lnTo>
                  <a:pt x="35517" y="48644"/>
                </a:lnTo>
                <a:lnTo>
                  <a:pt x="43643" y="43216"/>
                </a:lnTo>
                <a:lnTo>
                  <a:pt x="49121" y="35166"/>
                </a:lnTo>
                <a:lnTo>
                  <a:pt x="51130" y="25311"/>
                </a:lnTo>
                <a:lnTo>
                  <a:pt x="49121" y="15457"/>
                </a:lnTo>
                <a:lnTo>
                  <a:pt x="43643" y="7412"/>
                </a:lnTo>
                <a:lnTo>
                  <a:pt x="35517" y="1988"/>
                </a:lnTo>
                <a:lnTo>
                  <a:pt x="25565" y="0"/>
                </a:lnTo>
                <a:close/>
              </a:path>
            </a:pathLst>
          </a:custGeom>
          <a:solidFill>
            <a:srgbClr val="C42D27"/>
          </a:solidFill>
        </p:spPr>
        <p:txBody>
          <a:bodyPr wrap="square" lIns="0" tIns="0" rIns="0" bIns="0" rtlCol="0"/>
          <a:lstStyle/>
          <a:p>
            <a:endParaRPr/>
          </a:p>
        </p:txBody>
      </p:sp>
      <p:sp>
        <p:nvSpPr>
          <p:cNvPr id="19" name="object 19"/>
          <p:cNvSpPr/>
          <p:nvPr/>
        </p:nvSpPr>
        <p:spPr>
          <a:xfrm>
            <a:off x="4401272" y="8596286"/>
            <a:ext cx="51435" cy="50800"/>
          </a:xfrm>
          <a:custGeom>
            <a:avLst/>
            <a:gdLst/>
            <a:ahLst/>
            <a:cxnLst/>
            <a:rect l="l" t="t" r="r" b="b"/>
            <a:pathLst>
              <a:path w="51435" h="50800">
                <a:moveTo>
                  <a:pt x="25565" y="0"/>
                </a:moveTo>
                <a:lnTo>
                  <a:pt x="15612" y="1988"/>
                </a:lnTo>
                <a:lnTo>
                  <a:pt x="7486" y="7412"/>
                </a:lnTo>
                <a:lnTo>
                  <a:pt x="2008" y="15457"/>
                </a:lnTo>
                <a:lnTo>
                  <a:pt x="0" y="25311"/>
                </a:lnTo>
                <a:lnTo>
                  <a:pt x="2008" y="35166"/>
                </a:lnTo>
                <a:lnTo>
                  <a:pt x="7486" y="43216"/>
                </a:lnTo>
                <a:lnTo>
                  <a:pt x="15612" y="48644"/>
                </a:lnTo>
                <a:lnTo>
                  <a:pt x="25565" y="50634"/>
                </a:lnTo>
                <a:lnTo>
                  <a:pt x="35517" y="48644"/>
                </a:lnTo>
                <a:lnTo>
                  <a:pt x="43643" y="43216"/>
                </a:lnTo>
                <a:lnTo>
                  <a:pt x="49121" y="35166"/>
                </a:lnTo>
                <a:lnTo>
                  <a:pt x="51130" y="25311"/>
                </a:lnTo>
                <a:lnTo>
                  <a:pt x="49121" y="15457"/>
                </a:lnTo>
                <a:lnTo>
                  <a:pt x="43643" y="7412"/>
                </a:lnTo>
                <a:lnTo>
                  <a:pt x="35517" y="1988"/>
                </a:lnTo>
                <a:lnTo>
                  <a:pt x="25565" y="0"/>
                </a:lnTo>
                <a:close/>
              </a:path>
            </a:pathLst>
          </a:custGeom>
          <a:solidFill>
            <a:srgbClr val="C42D27"/>
          </a:solidFill>
        </p:spPr>
        <p:txBody>
          <a:bodyPr wrap="square" lIns="0" tIns="0" rIns="0" bIns="0" rtlCol="0"/>
          <a:lstStyle/>
          <a:p>
            <a:endParaRPr/>
          </a:p>
        </p:txBody>
      </p:sp>
      <p:sp>
        <p:nvSpPr>
          <p:cNvPr id="20" name="object 20"/>
          <p:cNvSpPr/>
          <p:nvPr/>
        </p:nvSpPr>
        <p:spPr>
          <a:xfrm>
            <a:off x="4413345" y="9266297"/>
            <a:ext cx="324485" cy="432434"/>
          </a:xfrm>
          <a:custGeom>
            <a:avLst/>
            <a:gdLst/>
            <a:ahLst/>
            <a:cxnLst/>
            <a:rect l="l" t="t" r="r" b="b"/>
            <a:pathLst>
              <a:path w="324485" h="432434">
                <a:moveTo>
                  <a:pt x="77055" y="70426"/>
                </a:moveTo>
                <a:lnTo>
                  <a:pt x="800" y="174993"/>
                </a:lnTo>
                <a:lnTo>
                  <a:pt x="0" y="180873"/>
                </a:lnTo>
                <a:lnTo>
                  <a:pt x="2959" y="191909"/>
                </a:lnTo>
                <a:lnTo>
                  <a:pt x="6591" y="196621"/>
                </a:lnTo>
                <a:lnTo>
                  <a:pt x="46812" y="219430"/>
                </a:lnTo>
                <a:lnTo>
                  <a:pt x="45710" y="227286"/>
                </a:lnTo>
                <a:lnTo>
                  <a:pt x="44919" y="235203"/>
                </a:lnTo>
                <a:lnTo>
                  <a:pt x="44444" y="243169"/>
                </a:lnTo>
                <a:lnTo>
                  <a:pt x="44284" y="251167"/>
                </a:lnTo>
                <a:lnTo>
                  <a:pt x="44444" y="259159"/>
                </a:lnTo>
                <a:lnTo>
                  <a:pt x="44919" y="267120"/>
                </a:lnTo>
                <a:lnTo>
                  <a:pt x="45710" y="275036"/>
                </a:lnTo>
                <a:lnTo>
                  <a:pt x="46812" y="282892"/>
                </a:lnTo>
                <a:lnTo>
                  <a:pt x="6591" y="305701"/>
                </a:lnTo>
                <a:lnTo>
                  <a:pt x="2959" y="310400"/>
                </a:lnTo>
                <a:lnTo>
                  <a:pt x="0" y="321449"/>
                </a:lnTo>
                <a:lnTo>
                  <a:pt x="800" y="327317"/>
                </a:lnTo>
                <a:lnTo>
                  <a:pt x="60070" y="428269"/>
                </a:lnTo>
                <a:lnTo>
                  <a:pt x="67195" y="432041"/>
                </a:lnTo>
                <a:lnTo>
                  <a:pt x="78092" y="432041"/>
                </a:lnTo>
                <a:lnTo>
                  <a:pt x="133730" y="401637"/>
                </a:lnTo>
                <a:lnTo>
                  <a:pt x="144315" y="381736"/>
                </a:lnTo>
                <a:lnTo>
                  <a:pt x="82245" y="381736"/>
                </a:lnTo>
                <a:lnTo>
                  <a:pt x="51447" y="329298"/>
                </a:lnTo>
                <a:lnTo>
                  <a:pt x="81305" y="312369"/>
                </a:lnTo>
                <a:lnTo>
                  <a:pt x="86729" y="307978"/>
                </a:lnTo>
                <a:lnTo>
                  <a:pt x="90379" y="302229"/>
                </a:lnTo>
                <a:lnTo>
                  <a:pt x="92038" y="295626"/>
                </a:lnTo>
                <a:lnTo>
                  <a:pt x="91490" y="288670"/>
                </a:lnTo>
                <a:lnTo>
                  <a:pt x="89517" y="279480"/>
                </a:lnTo>
                <a:lnTo>
                  <a:pt x="88099" y="270141"/>
                </a:lnTo>
                <a:lnTo>
                  <a:pt x="87243" y="260688"/>
                </a:lnTo>
                <a:lnTo>
                  <a:pt x="86956" y="251155"/>
                </a:lnTo>
                <a:lnTo>
                  <a:pt x="87243" y="241614"/>
                </a:lnTo>
                <a:lnTo>
                  <a:pt x="88099" y="232157"/>
                </a:lnTo>
                <a:lnTo>
                  <a:pt x="89517" y="222817"/>
                </a:lnTo>
                <a:lnTo>
                  <a:pt x="91490" y="213626"/>
                </a:lnTo>
                <a:lnTo>
                  <a:pt x="92046" y="206666"/>
                </a:lnTo>
                <a:lnTo>
                  <a:pt x="90389" y="200063"/>
                </a:lnTo>
                <a:lnTo>
                  <a:pt x="86736" y="194317"/>
                </a:lnTo>
                <a:lnTo>
                  <a:pt x="81305" y="189928"/>
                </a:lnTo>
                <a:lnTo>
                  <a:pt x="51447" y="172999"/>
                </a:lnTo>
                <a:lnTo>
                  <a:pt x="82245" y="120548"/>
                </a:lnTo>
                <a:lnTo>
                  <a:pt x="155633" y="120548"/>
                </a:lnTo>
                <a:lnTo>
                  <a:pt x="168792" y="112021"/>
                </a:lnTo>
                <a:lnTo>
                  <a:pt x="186072" y="103503"/>
                </a:lnTo>
                <a:lnTo>
                  <a:pt x="204215" y="97078"/>
                </a:lnTo>
                <a:lnTo>
                  <a:pt x="210484" y="94104"/>
                </a:lnTo>
                <a:lnTo>
                  <a:pt x="211352" y="93268"/>
                </a:lnTo>
                <a:lnTo>
                  <a:pt x="120637" y="93268"/>
                </a:lnTo>
                <a:lnTo>
                  <a:pt x="85026" y="73063"/>
                </a:lnTo>
                <a:lnTo>
                  <a:pt x="77055" y="70426"/>
                </a:lnTo>
                <a:close/>
              </a:path>
              <a:path w="324485" h="432434">
                <a:moveTo>
                  <a:pt x="120719" y="361845"/>
                </a:moveTo>
                <a:lnTo>
                  <a:pt x="112661" y="364489"/>
                </a:lnTo>
                <a:lnTo>
                  <a:pt x="82245" y="381736"/>
                </a:lnTo>
                <a:lnTo>
                  <a:pt x="144315" y="381736"/>
                </a:lnTo>
                <a:lnTo>
                  <a:pt x="144403" y="380593"/>
                </a:lnTo>
                <a:lnTo>
                  <a:pt x="141770" y="372541"/>
                </a:lnTo>
                <a:lnTo>
                  <a:pt x="136205" y="366134"/>
                </a:lnTo>
                <a:lnTo>
                  <a:pt x="128878" y="362481"/>
                </a:lnTo>
                <a:lnTo>
                  <a:pt x="120719" y="361845"/>
                </a:lnTo>
                <a:close/>
              </a:path>
              <a:path w="324485" h="432434">
                <a:moveTo>
                  <a:pt x="155633" y="120548"/>
                </a:moveTo>
                <a:lnTo>
                  <a:pt x="82245" y="120548"/>
                </a:lnTo>
                <a:lnTo>
                  <a:pt x="112661" y="137807"/>
                </a:lnTo>
                <a:lnTo>
                  <a:pt x="119054" y="140182"/>
                </a:lnTo>
                <a:lnTo>
                  <a:pt x="125706" y="140435"/>
                </a:lnTo>
                <a:lnTo>
                  <a:pt x="132112" y="138627"/>
                </a:lnTo>
                <a:lnTo>
                  <a:pt x="137769" y="134823"/>
                </a:lnTo>
                <a:lnTo>
                  <a:pt x="152613" y="122505"/>
                </a:lnTo>
                <a:lnTo>
                  <a:pt x="155633" y="120548"/>
                </a:lnTo>
                <a:close/>
              </a:path>
              <a:path w="324485" h="432434">
                <a:moveTo>
                  <a:pt x="324472" y="42671"/>
                </a:moveTo>
                <a:lnTo>
                  <a:pt x="281800" y="42671"/>
                </a:lnTo>
                <a:lnTo>
                  <a:pt x="281800" y="76580"/>
                </a:lnTo>
                <a:lnTo>
                  <a:pt x="283478" y="84881"/>
                </a:lnTo>
                <a:lnTo>
                  <a:pt x="288053" y="91663"/>
                </a:lnTo>
                <a:lnTo>
                  <a:pt x="294835" y="96238"/>
                </a:lnTo>
                <a:lnTo>
                  <a:pt x="303136" y="97916"/>
                </a:lnTo>
                <a:lnTo>
                  <a:pt x="311442" y="96238"/>
                </a:lnTo>
                <a:lnTo>
                  <a:pt x="318223" y="91663"/>
                </a:lnTo>
                <a:lnTo>
                  <a:pt x="322795" y="84881"/>
                </a:lnTo>
                <a:lnTo>
                  <a:pt x="324472" y="76580"/>
                </a:lnTo>
                <a:lnTo>
                  <a:pt x="324472" y="42671"/>
                </a:lnTo>
                <a:close/>
              </a:path>
              <a:path w="324485" h="432434">
                <a:moveTo>
                  <a:pt x="303136" y="0"/>
                </a:moveTo>
                <a:lnTo>
                  <a:pt x="198310" y="0"/>
                </a:lnTo>
                <a:lnTo>
                  <a:pt x="190010" y="1676"/>
                </a:lnTo>
                <a:lnTo>
                  <a:pt x="183227" y="6248"/>
                </a:lnTo>
                <a:lnTo>
                  <a:pt x="178652" y="13030"/>
                </a:lnTo>
                <a:lnTo>
                  <a:pt x="176974" y="21335"/>
                </a:lnTo>
                <a:lnTo>
                  <a:pt x="176974" y="61201"/>
                </a:lnTo>
                <a:lnTo>
                  <a:pt x="162001" y="67524"/>
                </a:lnTo>
                <a:lnTo>
                  <a:pt x="147562" y="75010"/>
                </a:lnTo>
                <a:lnTo>
                  <a:pt x="133745" y="83609"/>
                </a:lnTo>
                <a:lnTo>
                  <a:pt x="120637" y="93268"/>
                </a:lnTo>
                <a:lnTo>
                  <a:pt x="211352" y="93268"/>
                </a:lnTo>
                <a:lnTo>
                  <a:pt x="215360" y="89411"/>
                </a:lnTo>
                <a:lnTo>
                  <a:pt x="218521" y="83427"/>
                </a:lnTo>
                <a:lnTo>
                  <a:pt x="219646" y="76580"/>
                </a:lnTo>
                <a:lnTo>
                  <a:pt x="219646" y="42671"/>
                </a:lnTo>
                <a:lnTo>
                  <a:pt x="324472" y="42671"/>
                </a:lnTo>
                <a:lnTo>
                  <a:pt x="324472" y="21335"/>
                </a:lnTo>
                <a:lnTo>
                  <a:pt x="322795" y="13030"/>
                </a:lnTo>
                <a:lnTo>
                  <a:pt x="318223" y="6248"/>
                </a:lnTo>
                <a:lnTo>
                  <a:pt x="311442" y="1676"/>
                </a:lnTo>
                <a:lnTo>
                  <a:pt x="303136" y="0"/>
                </a:lnTo>
                <a:close/>
              </a:path>
            </a:pathLst>
          </a:custGeom>
          <a:solidFill>
            <a:srgbClr val="C42D27"/>
          </a:solidFill>
        </p:spPr>
        <p:txBody>
          <a:bodyPr wrap="square" lIns="0" tIns="0" rIns="0" bIns="0" rtlCol="0"/>
          <a:lstStyle/>
          <a:p>
            <a:endParaRPr/>
          </a:p>
        </p:txBody>
      </p:sp>
      <p:sp>
        <p:nvSpPr>
          <p:cNvPr id="21" name="object 21"/>
          <p:cNvSpPr/>
          <p:nvPr/>
        </p:nvSpPr>
        <p:spPr>
          <a:xfrm>
            <a:off x="4555221" y="9409833"/>
            <a:ext cx="217665" cy="215214"/>
          </a:xfrm>
          <a:prstGeom prst="rect">
            <a:avLst/>
          </a:prstGeom>
          <a:blipFill>
            <a:blip r:embed="rId2" cstate="print"/>
            <a:stretch>
              <a:fillRect/>
            </a:stretch>
          </a:blipFill>
        </p:spPr>
        <p:txBody>
          <a:bodyPr wrap="square" lIns="0" tIns="0" rIns="0" bIns="0" rtlCol="0"/>
          <a:lstStyle/>
          <a:p>
            <a:endParaRPr/>
          </a:p>
        </p:txBody>
      </p:sp>
      <p:sp>
        <p:nvSpPr>
          <p:cNvPr id="24" name="object 24"/>
          <p:cNvSpPr/>
          <p:nvPr/>
        </p:nvSpPr>
        <p:spPr>
          <a:xfrm>
            <a:off x="8763670" y="12533788"/>
            <a:ext cx="1083945" cy="922019"/>
          </a:xfrm>
          <a:custGeom>
            <a:avLst/>
            <a:gdLst/>
            <a:ahLst/>
            <a:cxnLst/>
            <a:rect l="l" t="t" r="r" b="b"/>
            <a:pathLst>
              <a:path w="1083945" h="922019">
                <a:moveTo>
                  <a:pt x="886815" y="0"/>
                </a:moveTo>
                <a:lnTo>
                  <a:pt x="183997" y="0"/>
                </a:lnTo>
                <a:lnTo>
                  <a:pt x="171168" y="3499"/>
                </a:lnTo>
                <a:lnTo>
                  <a:pt x="159523" y="12453"/>
                </a:lnTo>
                <a:lnTo>
                  <a:pt x="151066" y="24544"/>
                </a:lnTo>
                <a:lnTo>
                  <a:pt x="147802" y="37452"/>
                </a:lnTo>
                <a:lnTo>
                  <a:pt x="147802" y="525665"/>
                </a:lnTo>
                <a:lnTo>
                  <a:pt x="3314" y="641553"/>
                </a:lnTo>
                <a:lnTo>
                  <a:pt x="0" y="648944"/>
                </a:lnTo>
                <a:lnTo>
                  <a:pt x="0" y="695223"/>
                </a:lnTo>
                <a:lnTo>
                  <a:pt x="2807" y="707371"/>
                </a:lnTo>
                <a:lnTo>
                  <a:pt x="10258" y="717789"/>
                </a:lnTo>
                <a:lnTo>
                  <a:pt x="20895" y="725071"/>
                </a:lnTo>
                <a:lnTo>
                  <a:pt x="33261" y="727811"/>
                </a:lnTo>
                <a:lnTo>
                  <a:pt x="751332" y="727811"/>
                </a:lnTo>
                <a:lnTo>
                  <a:pt x="751332" y="899845"/>
                </a:lnTo>
                <a:lnTo>
                  <a:pt x="752519" y="908584"/>
                </a:lnTo>
                <a:lnTo>
                  <a:pt x="756084" y="915574"/>
                </a:lnTo>
                <a:lnTo>
                  <a:pt x="762036" y="920212"/>
                </a:lnTo>
                <a:lnTo>
                  <a:pt x="770382" y="921893"/>
                </a:lnTo>
                <a:lnTo>
                  <a:pt x="1063104" y="921893"/>
                </a:lnTo>
                <a:lnTo>
                  <a:pt x="1071719" y="920212"/>
                </a:lnTo>
                <a:lnTo>
                  <a:pt x="1078264" y="915574"/>
                </a:lnTo>
                <a:lnTo>
                  <a:pt x="1082424" y="908584"/>
                </a:lnTo>
                <a:lnTo>
                  <a:pt x="1083881" y="899845"/>
                </a:lnTo>
                <a:lnTo>
                  <a:pt x="1083881" y="893038"/>
                </a:lnTo>
                <a:lnTo>
                  <a:pt x="919657" y="893038"/>
                </a:lnTo>
                <a:lnTo>
                  <a:pt x="911302" y="891882"/>
                </a:lnTo>
                <a:lnTo>
                  <a:pt x="889558" y="868337"/>
                </a:lnTo>
                <a:lnTo>
                  <a:pt x="889558" y="857237"/>
                </a:lnTo>
                <a:lnTo>
                  <a:pt x="919657" y="833742"/>
                </a:lnTo>
                <a:lnTo>
                  <a:pt x="1083881" y="833742"/>
                </a:lnTo>
                <a:lnTo>
                  <a:pt x="1083881" y="800595"/>
                </a:lnTo>
                <a:lnTo>
                  <a:pt x="800582" y="800595"/>
                </a:lnTo>
                <a:lnTo>
                  <a:pt x="800582" y="679297"/>
                </a:lnTo>
                <a:lnTo>
                  <a:pt x="54660" y="679297"/>
                </a:lnTo>
                <a:lnTo>
                  <a:pt x="45135" y="670852"/>
                </a:lnTo>
                <a:lnTo>
                  <a:pt x="45135" y="651852"/>
                </a:lnTo>
                <a:lnTo>
                  <a:pt x="52362" y="642899"/>
                </a:lnTo>
                <a:lnTo>
                  <a:pt x="800582" y="642899"/>
                </a:lnTo>
                <a:lnTo>
                  <a:pt x="800582" y="497344"/>
                </a:lnTo>
                <a:lnTo>
                  <a:pt x="209384" y="497344"/>
                </a:lnTo>
                <a:lnTo>
                  <a:pt x="209384" y="60655"/>
                </a:lnTo>
                <a:lnTo>
                  <a:pt x="923759" y="60655"/>
                </a:lnTo>
                <a:lnTo>
                  <a:pt x="923759" y="37452"/>
                </a:lnTo>
                <a:lnTo>
                  <a:pt x="920375" y="24544"/>
                </a:lnTo>
                <a:lnTo>
                  <a:pt x="911655" y="12453"/>
                </a:lnTo>
                <a:lnTo>
                  <a:pt x="899751" y="3499"/>
                </a:lnTo>
                <a:lnTo>
                  <a:pt x="886815" y="0"/>
                </a:lnTo>
                <a:close/>
              </a:path>
              <a:path w="1083945" h="922019">
                <a:moveTo>
                  <a:pt x="1083881" y="833742"/>
                </a:moveTo>
                <a:lnTo>
                  <a:pt x="919657" y="833742"/>
                </a:lnTo>
                <a:lnTo>
                  <a:pt x="927167" y="834676"/>
                </a:lnTo>
                <a:lnTo>
                  <a:pt x="933980" y="837320"/>
                </a:lnTo>
                <a:lnTo>
                  <a:pt x="939863" y="841436"/>
                </a:lnTo>
                <a:lnTo>
                  <a:pt x="944587" y="846785"/>
                </a:lnTo>
                <a:lnTo>
                  <a:pt x="947864" y="851560"/>
                </a:lnTo>
                <a:lnTo>
                  <a:pt x="949744" y="857237"/>
                </a:lnTo>
                <a:lnTo>
                  <a:pt x="949744" y="868337"/>
                </a:lnTo>
                <a:lnTo>
                  <a:pt x="919657" y="893038"/>
                </a:lnTo>
                <a:lnTo>
                  <a:pt x="1083881" y="893038"/>
                </a:lnTo>
                <a:lnTo>
                  <a:pt x="1083881" y="833742"/>
                </a:lnTo>
                <a:close/>
              </a:path>
              <a:path w="1083945" h="922019">
                <a:moveTo>
                  <a:pt x="1083881" y="412432"/>
                </a:moveTo>
                <a:lnTo>
                  <a:pt x="1034605" y="412432"/>
                </a:lnTo>
                <a:lnTo>
                  <a:pt x="1034605" y="800595"/>
                </a:lnTo>
                <a:lnTo>
                  <a:pt x="1083881" y="800595"/>
                </a:lnTo>
                <a:lnTo>
                  <a:pt x="1083881" y="412432"/>
                </a:lnTo>
                <a:close/>
              </a:path>
              <a:path w="1083945" h="922019">
                <a:moveTo>
                  <a:pt x="800582" y="642899"/>
                </a:moveTo>
                <a:lnTo>
                  <a:pt x="749782" y="642899"/>
                </a:lnTo>
                <a:lnTo>
                  <a:pt x="750557" y="679297"/>
                </a:lnTo>
                <a:lnTo>
                  <a:pt x="800582" y="679297"/>
                </a:lnTo>
                <a:lnTo>
                  <a:pt x="800582" y="642899"/>
                </a:lnTo>
                <a:close/>
              </a:path>
              <a:path w="1083945" h="922019">
                <a:moveTo>
                  <a:pt x="1058481" y="363905"/>
                </a:moveTo>
                <a:lnTo>
                  <a:pt x="779805" y="363905"/>
                </a:lnTo>
                <a:lnTo>
                  <a:pt x="769987" y="366782"/>
                </a:lnTo>
                <a:lnTo>
                  <a:pt x="760796" y="374053"/>
                </a:lnTo>
                <a:lnTo>
                  <a:pt x="753991" y="383676"/>
                </a:lnTo>
                <a:lnTo>
                  <a:pt x="751332" y="393611"/>
                </a:lnTo>
                <a:lnTo>
                  <a:pt x="751332" y="497344"/>
                </a:lnTo>
                <a:lnTo>
                  <a:pt x="800582" y="497344"/>
                </a:lnTo>
                <a:lnTo>
                  <a:pt x="800582" y="412432"/>
                </a:lnTo>
                <a:lnTo>
                  <a:pt x="1083881" y="412432"/>
                </a:lnTo>
                <a:lnTo>
                  <a:pt x="1083881" y="393611"/>
                </a:lnTo>
                <a:lnTo>
                  <a:pt x="1081704" y="383676"/>
                </a:lnTo>
                <a:lnTo>
                  <a:pt x="1075958" y="374053"/>
                </a:lnTo>
                <a:lnTo>
                  <a:pt x="1067824" y="366782"/>
                </a:lnTo>
                <a:lnTo>
                  <a:pt x="1058481" y="363905"/>
                </a:lnTo>
                <a:close/>
              </a:path>
              <a:path w="1083945" h="922019">
                <a:moveTo>
                  <a:pt x="923759" y="60655"/>
                </a:moveTo>
                <a:lnTo>
                  <a:pt x="862177" y="60655"/>
                </a:lnTo>
                <a:lnTo>
                  <a:pt x="862177" y="363905"/>
                </a:lnTo>
                <a:lnTo>
                  <a:pt x="923759" y="363905"/>
                </a:lnTo>
                <a:lnTo>
                  <a:pt x="923759" y="60655"/>
                </a:lnTo>
                <a:close/>
              </a:path>
            </a:pathLst>
          </a:custGeom>
          <a:solidFill>
            <a:srgbClr val="E35F1F"/>
          </a:solidFill>
        </p:spPr>
        <p:txBody>
          <a:bodyPr wrap="square" lIns="0" tIns="0" rIns="0" bIns="0" rtlCol="0"/>
          <a:lstStyle/>
          <a:p>
            <a:endParaRPr/>
          </a:p>
        </p:txBody>
      </p:sp>
      <p:sp>
        <p:nvSpPr>
          <p:cNvPr id="25" name="object 25"/>
          <p:cNvSpPr/>
          <p:nvPr/>
        </p:nvSpPr>
        <p:spPr>
          <a:xfrm>
            <a:off x="8030121" y="917994"/>
            <a:ext cx="337185" cy="343535"/>
          </a:xfrm>
          <a:custGeom>
            <a:avLst/>
            <a:gdLst/>
            <a:ahLst/>
            <a:cxnLst/>
            <a:rect l="l" t="t" r="r" b="b"/>
            <a:pathLst>
              <a:path w="337184" h="343534">
                <a:moveTo>
                  <a:pt x="337083" y="343166"/>
                </a:moveTo>
                <a:lnTo>
                  <a:pt x="0" y="343166"/>
                </a:lnTo>
                <a:lnTo>
                  <a:pt x="0" y="0"/>
                </a:lnTo>
                <a:lnTo>
                  <a:pt x="337083" y="0"/>
                </a:lnTo>
                <a:lnTo>
                  <a:pt x="337083" y="343166"/>
                </a:lnTo>
                <a:close/>
              </a:path>
            </a:pathLst>
          </a:custGeom>
          <a:solidFill>
            <a:srgbClr val="004584"/>
          </a:solidFill>
        </p:spPr>
        <p:txBody>
          <a:bodyPr wrap="square" lIns="0" tIns="0" rIns="0" bIns="0" rtlCol="0"/>
          <a:lstStyle/>
          <a:p>
            <a:endParaRPr/>
          </a:p>
        </p:txBody>
      </p:sp>
      <p:sp>
        <p:nvSpPr>
          <p:cNvPr id="26" name="object 26"/>
          <p:cNvSpPr/>
          <p:nvPr/>
        </p:nvSpPr>
        <p:spPr>
          <a:xfrm>
            <a:off x="8071818" y="957287"/>
            <a:ext cx="256540" cy="262255"/>
          </a:xfrm>
          <a:custGeom>
            <a:avLst/>
            <a:gdLst/>
            <a:ahLst/>
            <a:cxnLst/>
            <a:rect l="l" t="t" r="r" b="b"/>
            <a:pathLst>
              <a:path w="256540" h="262255">
                <a:moveTo>
                  <a:pt x="256057" y="33197"/>
                </a:moveTo>
                <a:lnTo>
                  <a:pt x="131406" y="73317"/>
                </a:lnTo>
                <a:lnTo>
                  <a:pt x="252742" y="47104"/>
                </a:lnTo>
                <a:lnTo>
                  <a:pt x="256057" y="33197"/>
                </a:lnTo>
                <a:close/>
              </a:path>
              <a:path w="256540" h="262255">
                <a:moveTo>
                  <a:pt x="237020" y="8039"/>
                </a:moveTo>
                <a:lnTo>
                  <a:pt x="132321" y="71996"/>
                </a:lnTo>
                <a:lnTo>
                  <a:pt x="234048" y="22682"/>
                </a:lnTo>
                <a:lnTo>
                  <a:pt x="237020" y="8039"/>
                </a:lnTo>
                <a:close/>
              </a:path>
              <a:path w="256540" h="262255">
                <a:moveTo>
                  <a:pt x="201421" y="0"/>
                </a:moveTo>
                <a:lnTo>
                  <a:pt x="132727" y="71399"/>
                </a:lnTo>
                <a:lnTo>
                  <a:pt x="198450" y="14058"/>
                </a:lnTo>
                <a:lnTo>
                  <a:pt x="201421" y="0"/>
                </a:lnTo>
                <a:close/>
              </a:path>
              <a:path w="256540" h="262255">
                <a:moveTo>
                  <a:pt x="0" y="45059"/>
                </a:moveTo>
                <a:lnTo>
                  <a:pt x="27838" y="234010"/>
                </a:lnTo>
                <a:lnTo>
                  <a:pt x="131216" y="262254"/>
                </a:lnTo>
                <a:lnTo>
                  <a:pt x="131216" y="73888"/>
                </a:lnTo>
                <a:lnTo>
                  <a:pt x="0" y="45059"/>
                </a:lnTo>
                <a:close/>
              </a:path>
            </a:pathLst>
          </a:custGeom>
          <a:solidFill>
            <a:srgbClr val="7C91BC"/>
          </a:solidFill>
        </p:spPr>
        <p:txBody>
          <a:bodyPr wrap="square" lIns="0" tIns="0" rIns="0" bIns="0" rtlCol="0"/>
          <a:lstStyle/>
          <a:p>
            <a:endParaRPr/>
          </a:p>
        </p:txBody>
      </p:sp>
      <p:sp>
        <p:nvSpPr>
          <p:cNvPr id="27" name="object 27"/>
          <p:cNvSpPr/>
          <p:nvPr/>
        </p:nvSpPr>
        <p:spPr>
          <a:xfrm>
            <a:off x="8367191" y="917994"/>
            <a:ext cx="337185" cy="343535"/>
          </a:xfrm>
          <a:custGeom>
            <a:avLst/>
            <a:gdLst/>
            <a:ahLst/>
            <a:cxnLst/>
            <a:rect l="l" t="t" r="r" b="b"/>
            <a:pathLst>
              <a:path w="337184" h="343534">
                <a:moveTo>
                  <a:pt x="337108" y="343166"/>
                </a:moveTo>
                <a:lnTo>
                  <a:pt x="0" y="343166"/>
                </a:lnTo>
                <a:lnTo>
                  <a:pt x="0" y="0"/>
                </a:lnTo>
                <a:lnTo>
                  <a:pt x="337108" y="0"/>
                </a:lnTo>
                <a:lnTo>
                  <a:pt x="337108" y="343166"/>
                </a:lnTo>
                <a:close/>
              </a:path>
            </a:pathLst>
          </a:custGeom>
          <a:solidFill>
            <a:srgbClr val="EEAE12"/>
          </a:solidFill>
        </p:spPr>
        <p:txBody>
          <a:bodyPr wrap="square" lIns="0" tIns="0" rIns="0" bIns="0" rtlCol="0"/>
          <a:lstStyle/>
          <a:p>
            <a:endParaRPr/>
          </a:p>
        </p:txBody>
      </p:sp>
      <p:sp>
        <p:nvSpPr>
          <p:cNvPr id="28" name="object 28"/>
          <p:cNvSpPr/>
          <p:nvPr/>
        </p:nvSpPr>
        <p:spPr>
          <a:xfrm>
            <a:off x="8386850" y="1047711"/>
            <a:ext cx="297815" cy="153035"/>
          </a:xfrm>
          <a:custGeom>
            <a:avLst/>
            <a:gdLst/>
            <a:ahLst/>
            <a:cxnLst/>
            <a:rect l="l" t="t" r="r" b="b"/>
            <a:pathLst>
              <a:path w="297815" h="153034">
                <a:moveTo>
                  <a:pt x="148844" y="0"/>
                </a:moveTo>
                <a:lnTo>
                  <a:pt x="90906" y="6003"/>
                </a:lnTo>
                <a:lnTo>
                  <a:pt x="43594" y="22377"/>
                </a:lnTo>
                <a:lnTo>
                  <a:pt x="11696" y="46666"/>
                </a:lnTo>
                <a:lnTo>
                  <a:pt x="0" y="76415"/>
                </a:lnTo>
                <a:lnTo>
                  <a:pt x="11696" y="106143"/>
                </a:lnTo>
                <a:lnTo>
                  <a:pt x="43594" y="130421"/>
                </a:lnTo>
                <a:lnTo>
                  <a:pt x="90906" y="146790"/>
                </a:lnTo>
                <a:lnTo>
                  <a:pt x="148844" y="152793"/>
                </a:lnTo>
                <a:lnTo>
                  <a:pt x="206793" y="146790"/>
                </a:lnTo>
                <a:lnTo>
                  <a:pt x="254117" y="130421"/>
                </a:lnTo>
                <a:lnTo>
                  <a:pt x="286025" y="106143"/>
                </a:lnTo>
                <a:lnTo>
                  <a:pt x="286688" y="104457"/>
                </a:lnTo>
                <a:lnTo>
                  <a:pt x="188645" y="104457"/>
                </a:lnTo>
                <a:lnTo>
                  <a:pt x="164680" y="44665"/>
                </a:lnTo>
                <a:lnTo>
                  <a:pt x="240830" y="16344"/>
                </a:lnTo>
                <a:lnTo>
                  <a:pt x="220660" y="9472"/>
                </a:lnTo>
                <a:lnTo>
                  <a:pt x="198370" y="4333"/>
                </a:lnTo>
                <a:lnTo>
                  <a:pt x="174314" y="1114"/>
                </a:lnTo>
                <a:lnTo>
                  <a:pt x="148844" y="0"/>
                </a:lnTo>
                <a:close/>
              </a:path>
              <a:path w="297815" h="153034">
                <a:moveTo>
                  <a:pt x="243738" y="17526"/>
                </a:moveTo>
                <a:lnTo>
                  <a:pt x="188645" y="104457"/>
                </a:lnTo>
                <a:lnTo>
                  <a:pt x="286688" y="104457"/>
                </a:lnTo>
                <a:lnTo>
                  <a:pt x="297726" y="76415"/>
                </a:lnTo>
                <a:lnTo>
                  <a:pt x="293925" y="59182"/>
                </a:lnTo>
                <a:lnTo>
                  <a:pt x="283090" y="43337"/>
                </a:lnTo>
                <a:lnTo>
                  <a:pt x="266077" y="29308"/>
                </a:lnTo>
                <a:lnTo>
                  <a:pt x="243738" y="17526"/>
                </a:lnTo>
                <a:close/>
              </a:path>
            </a:pathLst>
          </a:custGeom>
          <a:solidFill>
            <a:srgbClr val="F6D394"/>
          </a:solidFill>
        </p:spPr>
        <p:txBody>
          <a:bodyPr wrap="square" lIns="0" tIns="0" rIns="0" bIns="0" rtlCol="0"/>
          <a:lstStyle/>
          <a:p>
            <a:endParaRPr/>
          </a:p>
        </p:txBody>
      </p:sp>
      <p:sp>
        <p:nvSpPr>
          <p:cNvPr id="29" name="object 29"/>
          <p:cNvSpPr/>
          <p:nvPr/>
        </p:nvSpPr>
        <p:spPr>
          <a:xfrm>
            <a:off x="8638462" y="1119420"/>
            <a:ext cx="40640" cy="12700"/>
          </a:xfrm>
          <a:custGeom>
            <a:avLst/>
            <a:gdLst/>
            <a:ahLst/>
            <a:cxnLst/>
            <a:rect l="l" t="t" r="r" b="b"/>
            <a:pathLst>
              <a:path w="40640" h="12700">
                <a:moveTo>
                  <a:pt x="39484" y="0"/>
                </a:moveTo>
                <a:lnTo>
                  <a:pt x="0" y="12166"/>
                </a:lnTo>
                <a:lnTo>
                  <a:pt x="40398" y="5283"/>
                </a:lnTo>
                <a:lnTo>
                  <a:pt x="39484" y="0"/>
                </a:lnTo>
                <a:close/>
              </a:path>
            </a:pathLst>
          </a:custGeom>
          <a:solidFill>
            <a:srgbClr val="EEAE12"/>
          </a:solidFill>
        </p:spPr>
        <p:txBody>
          <a:bodyPr wrap="square" lIns="0" tIns="0" rIns="0" bIns="0" rtlCol="0"/>
          <a:lstStyle/>
          <a:p>
            <a:endParaRPr/>
          </a:p>
        </p:txBody>
      </p:sp>
      <p:sp>
        <p:nvSpPr>
          <p:cNvPr id="30" name="object 30"/>
          <p:cNvSpPr/>
          <p:nvPr/>
        </p:nvSpPr>
        <p:spPr>
          <a:xfrm>
            <a:off x="8440437" y="1169753"/>
            <a:ext cx="38735" cy="10795"/>
          </a:xfrm>
          <a:custGeom>
            <a:avLst/>
            <a:gdLst/>
            <a:ahLst/>
            <a:cxnLst/>
            <a:rect l="l" t="t" r="r" b="b"/>
            <a:pathLst>
              <a:path w="38734" h="10794">
                <a:moveTo>
                  <a:pt x="38303" y="0"/>
                </a:moveTo>
                <a:lnTo>
                  <a:pt x="0" y="6832"/>
                </a:lnTo>
                <a:lnTo>
                  <a:pt x="7289" y="10210"/>
                </a:lnTo>
                <a:lnTo>
                  <a:pt x="38303" y="0"/>
                </a:lnTo>
                <a:close/>
              </a:path>
            </a:pathLst>
          </a:custGeom>
          <a:solidFill>
            <a:srgbClr val="EEAE12"/>
          </a:solidFill>
        </p:spPr>
        <p:txBody>
          <a:bodyPr wrap="square" lIns="0" tIns="0" rIns="0" bIns="0" rtlCol="0"/>
          <a:lstStyle/>
          <a:p>
            <a:endParaRPr/>
          </a:p>
        </p:txBody>
      </p:sp>
      <p:sp>
        <p:nvSpPr>
          <p:cNvPr id="31" name="object 31"/>
          <p:cNvSpPr/>
          <p:nvPr/>
        </p:nvSpPr>
        <p:spPr>
          <a:xfrm>
            <a:off x="8539698" y="1177077"/>
            <a:ext cx="16510" cy="19685"/>
          </a:xfrm>
          <a:custGeom>
            <a:avLst/>
            <a:gdLst/>
            <a:ahLst/>
            <a:cxnLst/>
            <a:rect l="l" t="t" r="r" b="b"/>
            <a:pathLst>
              <a:path w="16509" h="19684">
                <a:moveTo>
                  <a:pt x="16294" y="0"/>
                </a:moveTo>
                <a:lnTo>
                  <a:pt x="0" y="19659"/>
                </a:lnTo>
                <a:lnTo>
                  <a:pt x="9804" y="19659"/>
                </a:lnTo>
                <a:lnTo>
                  <a:pt x="16294" y="0"/>
                </a:lnTo>
                <a:close/>
              </a:path>
            </a:pathLst>
          </a:custGeom>
          <a:solidFill>
            <a:srgbClr val="EEAE12"/>
          </a:solidFill>
        </p:spPr>
        <p:txBody>
          <a:bodyPr wrap="square" lIns="0" tIns="0" rIns="0" bIns="0" rtlCol="0"/>
          <a:lstStyle/>
          <a:p>
            <a:endParaRPr/>
          </a:p>
        </p:txBody>
      </p:sp>
      <p:sp>
        <p:nvSpPr>
          <p:cNvPr id="32" name="object 32"/>
          <p:cNvSpPr/>
          <p:nvPr/>
        </p:nvSpPr>
        <p:spPr>
          <a:xfrm>
            <a:off x="8418541" y="1075670"/>
            <a:ext cx="36195" cy="17145"/>
          </a:xfrm>
          <a:custGeom>
            <a:avLst/>
            <a:gdLst/>
            <a:ahLst/>
            <a:cxnLst/>
            <a:rect l="l" t="t" r="r" b="b"/>
            <a:pathLst>
              <a:path w="36195" h="17144">
                <a:moveTo>
                  <a:pt x="6108" y="0"/>
                </a:moveTo>
                <a:lnTo>
                  <a:pt x="0" y="3873"/>
                </a:lnTo>
                <a:lnTo>
                  <a:pt x="36144" y="16611"/>
                </a:lnTo>
                <a:lnTo>
                  <a:pt x="6108" y="0"/>
                </a:lnTo>
                <a:close/>
              </a:path>
            </a:pathLst>
          </a:custGeom>
          <a:solidFill>
            <a:srgbClr val="EEAE12"/>
          </a:solidFill>
        </p:spPr>
        <p:txBody>
          <a:bodyPr wrap="square" lIns="0" tIns="0" rIns="0" bIns="0" rtlCol="0"/>
          <a:lstStyle/>
          <a:p>
            <a:endParaRPr/>
          </a:p>
        </p:txBody>
      </p:sp>
      <p:sp>
        <p:nvSpPr>
          <p:cNvPr id="33" name="object 33"/>
          <p:cNvSpPr/>
          <p:nvPr/>
        </p:nvSpPr>
        <p:spPr>
          <a:xfrm>
            <a:off x="8539180" y="1052608"/>
            <a:ext cx="11430" cy="22860"/>
          </a:xfrm>
          <a:custGeom>
            <a:avLst/>
            <a:gdLst/>
            <a:ahLst/>
            <a:cxnLst/>
            <a:rect l="l" t="t" r="r" b="b"/>
            <a:pathLst>
              <a:path w="11429" h="22859">
                <a:moveTo>
                  <a:pt x="0" y="0"/>
                </a:moveTo>
                <a:lnTo>
                  <a:pt x="11328" y="22364"/>
                </a:lnTo>
                <a:lnTo>
                  <a:pt x="7835" y="431"/>
                </a:lnTo>
                <a:lnTo>
                  <a:pt x="0" y="0"/>
                </a:lnTo>
                <a:close/>
              </a:path>
            </a:pathLst>
          </a:custGeom>
          <a:solidFill>
            <a:srgbClr val="EEAE12"/>
          </a:solidFill>
        </p:spPr>
        <p:txBody>
          <a:bodyPr wrap="square" lIns="0" tIns="0" rIns="0" bIns="0" rtlCol="0"/>
          <a:lstStyle/>
          <a:p>
            <a:endParaRPr/>
          </a:p>
        </p:txBody>
      </p:sp>
      <p:sp>
        <p:nvSpPr>
          <p:cNvPr id="34" name="object 34"/>
          <p:cNvSpPr/>
          <p:nvPr/>
        </p:nvSpPr>
        <p:spPr>
          <a:xfrm>
            <a:off x="8393152" y="1127333"/>
            <a:ext cx="38735" cy="5715"/>
          </a:xfrm>
          <a:custGeom>
            <a:avLst/>
            <a:gdLst/>
            <a:ahLst/>
            <a:cxnLst/>
            <a:rect l="l" t="t" r="r" b="b"/>
            <a:pathLst>
              <a:path w="38734" h="5715">
                <a:moveTo>
                  <a:pt x="0" y="0"/>
                </a:moveTo>
                <a:lnTo>
                  <a:pt x="1016" y="4927"/>
                </a:lnTo>
                <a:lnTo>
                  <a:pt x="38544" y="5486"/>
                </a:lnTo>
                <a:lnTo>
                  <a:pt x="0" y="0"/>
                </a:lnTo>
                <a:close/>
              </a:path>
            </a:pathLst>
          </a:custGeom>
          <a:solidFill>
            <a:srgbClr val="EEAE12"/>
          </a:solidFill>
        </p:spPr>
        <p:txBody>
          <a:bodyPr wrap="square" lIns="0" tIns="0" rIns="0" bIns="0" rtlCol="0"/>
          <a:lstStyle/>
          <a:p>
            <a:endParaRPr/>
          </a:p>
        </p:txBody>
      </p:sp>
      <p:sp>
        <p:nvSpPr>
          <p:cNvPr id="35" name="object 35"/>
          <p:cNvSpPr/>
          <p:nvPr/>
        </p:nvSpPr>
        <p:spPr>
          <a:xfrm>
            <a:off x="8492209" y="944349"/>
            <a:ext cx="83820" cy="208279"/>
          </a:xfrm>
          <a:custGeom>
            <a:avLst/>
            <a:gdLst/>
            <a:ahLst/>
            <a:cxnLst/>
            <a:rect l="l" t="t" r="r" b="b"/>
            <a:pathLst>
              <a:path w="83820" h="208280">
                <a:moveTo>
                  <a:pt x="0" y="0"/>
                </a:moveTo>
                <a:lnTo>
                  <a:pt x="0" y="167551"/>
                </a:lnTo>
                <a:lnTo>
                  <a:pt x="83261" y="207810"/>
                </a:lnTo>
                <a:lnTo>
                  <a:pt x="0" y="0"/>
                </a:lnTo>
                <a:close/>
              </a:path>
            </a:pathLst>
          </a:custGeom>
          <a:solidFill>
            <a:srgbClr val="FFE9C3"/>
          </a:solidFill>
        </p:spPr>
        <p:txBody>
          <a:bodyPr wrap="square" lIns="0" tIns="0" rIns="0" bIns="0" rtlCol="0"/>
          <a:lstStyle/>
          <a:p>
            <a:endParaRPr/>
          </a:p>
        </p:txBody>
      </p:sp>
      <p:sp>
        <p:nvSpPr>
          <p:cNvPr id="36" name="object 36"/>
          <p:cNvSpPr/>
          <p:nvPr/>
        </p:nvSpPr>
        <p:spPr>
          <a:xfrm>
            <a:off x="8030118" y="1261160"/>
            <a:ext cx="337185" cy="407034"/>
          </a:xfrm>
          <a:custGeom>
            <a:avLst/>
            <a:gdLst/>
            <a:ahLst/>
            <a:cxnLst/>
            <a:rect l="l" t="t" r="r" b="b"/>
            <a:pathLst>
              <a:path w="337184" h="407035">
                <a:moveTo>
                  <a:pt x="337083" y="0"/>
                </a:moveTo>
                <a:lnTo>
                  <a:pt x="0" y="0"/>
                </a:lnTo>
                <a:lnTo>
                  <a:pt x="0" y="246761"/>
                </a:lnTo>
                <a:lnTo>
                  <a:pt x="337083" y="406463"/>
                </a:lnTo>
                <a:lnTo>
                  <a:pt x="337083" y="0"/>
                </a:lnTo>
                <a:close/>
              </a:path>
            </a:pathLst>
          </a:custGeom>
          <a:solidFill>
            <a:srgbClr val="00818E"/>
          </a:solidFill>
        </p:spPr>
        <p:txBody>
          <a:bodyPr wrap="square" lIns="0" tIns="0" rIns="0" bIns="0" rtlCol="0"/>
          <a:lstStyle/>
          <a:p>
            <a:endParaRPr/>
          </a:p>
        </p:txBody>
      </p:sp>
      <p:sp>
        <p:nvSpPr>
          <p:cNvPr id="37" name="object 37"/>
          <p:cNvSpPr/>
          <p:nvPr/>
        </p:nvSpPr>
        <p:spPr>
          <a:xfrm>
            <a:off x="8073867" y="1289811"/>
            <a:ext cx="249554" cy="281940"/>
          </a:xfrm>
          <a:custGeom>
            <a:avLst/>
            <a:gdLst/>
            <a:ahLst/>
            <a:cxnLst/>
            <a:rect l="l" t="t" r="r" b="b"/>
            <a:pathLst>
              <a:path w="249554" h="281940">
                <a:moveTo>
                  <a:pt x="58456" y="93416"/>
                </a:moveTo>
                <a:lnTo>
                  <a:pt x="47199" y="93744"/>
                </a:lnTo>
                <a:lnTo>
                  <a:pt x="42798" y="94068"/>
                </a:lnTo>
                <a:lnTo>
                  <a:pt x="60759" y="101161"/>
                </a:lnTo>
                <a:lnTo>
                  <a:pt x="76792" y="104978"/>
                </a:lnTo>
                <a:lnTo>
                  <a:pt x="89674" y="106499"/>
                </a:lnTo>
                <a:lnTo>
                  <a:pt x="98183" y="106705"/>
                </a:lnTo>
                <a:lnTo>
                  <a:pt x="95338" y="103301"/>
                </a:lnTo>
                <a:lnTo>
                  <a:pt x="92570" y="99872"/>
                </a:lnTo>
                <a:lnTo>
                  <a:pt x="89877" y="96621"/>
                </a:lnTo>
                <a:lnTo>
                  <a:pt x="73654" y="94052"/>
                </a:lnTo>
                <a:lnTo>
                  <a:pt x="58456" y="93416"/>
                </a:lnTo>
                <a:close/>
              </a:path>
              <a:path w="249554" h="281940">
                <a:moveTo>
                  <a:pt x="110540" y="47955"/>
                </a:moveTo>
                <a:lnTo>
                  <a:pt x="103628" y="62598"/>
                </a:lnTo>
                <a:lnTo>
                  <a:pt x="99691" y="71621"/>
                </a:lnTo>
                <a:lnTo>
                  <a:pt x="97250" y="78783"/>
                </a:lnTo>
                <a:lnTo>
                  <a:pt x="94843" y="87782"/>
                </a:lnTo>
                <a:lnTo>
                  <a:pt x="97027" y="90271"/>
                </a:lnTo>
                <a:lnTo>
                  <a:pt x="101320" y="95313"/>
                </a:lnTo>
                <a:lnTo>
                  <a:pt x="104234" y="87342"/>
                </a:lnTo>
                <a:lnTo>
                  <a:pt x="107345" y="76311"/>
                </a:lnTo>
                <a:lnTo>
                  <a:pt x="109748" y="62941"/>
                </a:lnTo>
                <a:lnTo>
                  <a:pt x="110540" y="47955"/>
                </a:lnTo>
                <a:close/>
              </a:path>
              <a:path w="249554" h="281940">
                <a:moveTo>
                  <a:pt x="45094" y="72120"/>
                </a:moveTo>
                <a:lnTo>
                  <a:pt x="35980" y="72583"/>
                </a:lnTo>
                <a:lnTo>
                  <a:pt x="32435" y="72923"/>
                </a:lnTo>
                <a:lnTo>
                  <a:pt x="47307" y="78783"/>
                </a:lnTo>
                <a:lnTo>
                  <a:pt x="60655" y="82011"/>
                </a:lnTo>
                <a:lnTo>
                  <a:pt x="71526" y="83365"/>
                </a:lnTo>
                <a:lnTo>
                  <a:pt x="78968" y="83604"/>
                </a:lnTo>
                <a:lnTo>
                  <a:pt x="76225" y="80403"/>
                </a:lnTo>
                <a:lnTo>
                  <a:pt x="73621" y="77203"/>
                </a:lnTo>
                <a:lnTo>
                  <a:pt x="70916" y="74155"/>
                </a:lnTo>
                <a:lnTo>
                  <a:pt x="57499" y="72366"/>
                </a:lnTo>
                <a:lnTo>
                  <a:pt x="45094" y="72120"/>
                </a:lnTo>
                <a:close/>
              </a:path>
              <a:path w="249554" h="281940">
                <a:moveTo>
                  <a:pt x="89306" y="35801"/>
                </a:moveTo>
                <a:lnTo>
                  <a:pt x="82996" y="47282"/>
                </a:lnTo>
                <a:lnTo>
                  <a:pt x="79449" y="54309"/>
                </a:lnTo>
                <a:lnTo>
                  <a:pt x="77367" y="59763"/>
                </a:lnTo>
                <a:lnTo>
                  <a:pt x="75450" y="66522"/>
                </a:lnTo>
                <a:lnTo>
                  <a:pt x="77546" y="68783"/>
                </a:lnTo>
                <a:lnTo>
                  <a:pt x="79654" y="71018"/>
                </a:lnTo>
                <a:lnTo>
                  <a:pt x="81660" y="73304"/>
                </a:lnTo>
                <a:lnTo>
                  <a:pt x="84023" y="67674"/>
                </a:lnTo>
                <a:lnTo>
                  <a:pt x="86731" y="59120"/>
                </a:lnTo>
                <a:lnTo>
                  <a:pt x="88815" y="48281"/>
                </a:lnTo>
                <a:lnTo>
                  <a:pt x="89306" y="35801"/>
                </a:lnTo>
                <a:close/>
              </a:path>
              <a:path w="249554" h="281940">
                <a:moveTo>
                  <a:pt x="31837" y="53112"/>
                </a:moveTo>
                <a:lnTo>
                  <a:pt x="23531" y="53365"/>
                </a:lnTo>
                <a:lnTo>
                  <a:pt x="20256" y="53594"/>
                </a:lnTo>
                <a:lnTo>
                  <a:pt x="33776" y="58803"/>
                </a:lnTo>
                <a:lnTo>
                  <a:pt x="45740" y="61510"/>
                </a:lnTo>
                <a:lnTo>
                  <a:pt x="55144" y="62511"/>
                </a:lnTo>
                <a:lnTo>
                  <a:pt x="60985" y="62598"/>
                </a:lnTo>
                <a:lnTo>
                  <a:pt x="56565" y="57531"/>
                </a:lnTo>
                <a:lnTo>
                  <a:pt x="54419" y="55118"/>
                </a:lnTo>
                <a:lnTo>
                  <a:pt x="42893" y="53481"/>
                </a:lnTo>
                <a:lnTo>
                  <a:pt x="31837" y="53112"/>
                </a:lnTo>
                <a:close/>
              </a:path>
              <a:path w="249554" h="281940">
                <a:moveTo>
                  <a:pt x="69824" y="25438"/>
                </a:moveTo>
                <a:lnTo>
                  <a:pt x="64008" y="37223"/>
                </a:lnTo>
                <a:lnTo>
                  <a:pt x="62012" y="41463"/>
                </a:lnTo>
                <a:lnTo>
                  <a:pt x="60510" y="45395"/>
                </a:lnTo>
                <a:lnTo>
                  <a:pt x="59296" y="49631"/>
                </a:lnTo>
                <a:lnTo>
                  <a:pt x="61455" y="51841"/>
                </a:lnTo>
                <a:lnTo>
                  <a:pt x="63639" y="53949"/>
                </a:lnTo>
                <a:lnTo>
                  <a:pt x="65824" y="56184"/>
                </a:lnTo>
                <a:lnTo>
                  <a:pt x="67433" y="52323"/>
                </a:lnTo>
                <a:lnTo>
                  <a:pt x="69257" y="45783"/>
                </a:lnTo>
                <a:lnTo>
                  <a:pt x="70308" y="37223"/>
                </a:lnTo>
                <a:lnTo>
                  <a:pt x="70303" y="35445"/>
                </a:lnTo>
                <a:lnTo>
                  <a:pt x="69824" y="25438"/>
                </a:lnTo>
                <a:close/>
              </a:path>
              <a:path w="249554" h="281940">
                <a:moveTo>
                  <a:pt x="29416" y="36131"/>
                </a:moveTo>
                <a:lnTo>
                  <a:pt x="21316" y="36188"/>
                </a:lnTo>
                <a:lnTo>
                  <a:pt x="15445" y="36664"/>
                </a:lnTo>
                <a:lnTo>
                  <a:pt x="13182" y="36957"/>
                </a:lnTo>
                <a:lnTo>
                  <a:pt x="23497" y="40709"/>
                </a:lnTo>
                <a:lnTo>
                  <a:pt x="32562" y="42905"/>
                </a:lnTo>
                <a:lnTo>
                  <a:pt x="39846" y="43956"/>
                </a:lnTo>
                <a:lnTo>
                  <a:pt x="44818" y="44272"/>
                </a:lnTo>
                <a:lnTo>
                  <a:pt x="38366" y="37096"/>
                </a:lnTo>
                <a:lnTo>
                  <a:pt x="29416" y="36131"/>
                </a:lnTo>
                <a:close/>
              </a:path>
              <a:path w="249554" h="281940">
                <a:moveTo>
                  <a:pt x="54216" y="12547"/>
                </a:moveTo>
                <a:lnTo>
                  <a:pt x="47370" y="27127"/>
                </a:lnTo>
                <a:lnTo>
                  <a:pt x="45250" y="35445"/>
                </a:lnTo>
                <a:lnTo>
                  <a:pt x="47053" y="37223"/>
                </a:lnTo>
                <a:lnTo>
                  <a:pt x="48793" y="39077"/>
                </a:lnTo>
                <a:lnTo>
                  <a:pt x="54766" y="21501"/>
                </a:lnTo>
                <a:lnTo>
                  <a:pt x="54216" y="12547"/>
                </a:lnTo>
                <a:close/>
              </a:path>
              <a:path w="249554" h="281940">
                <a:moveTo>
                  <a:pt x="15938" y="21501"/>
                </a:moveTo>
                <a:lnTo>
                  <a:pt x="5638" y="21780"/>
                </a:lnTo>
                <a:lnTo>
                  <a:pt x="14479" y="25438"/>
                </a:lnTo>
                <a:lnTo>
                  <a:pt x="21561" y="27397"/>
                </a:lnTo>
                <a:lnTo>
                  <a:pt x="26941" y="28209"/>
                </a:lnTo>
                <a:lnTo>
                  <a:pt x="30378" y="28346"/>
                </a:lnTo>
                <a:lnTo>
                  <a:pt x="27710" y="25417"/>
                </a:lnTo>
                <a:lnTo>
                  <a:pt x="24536" y="21996"/>
                </a:lnTo>
                <a:lnTo>
                  <a:pt x="15938" y="21501"/>
                </a:lnTo>
                <a:close/>
              </a:path>
              <a:path w="249554" h="281940">
                <a:moveTo>
                  <a:pt x="40716" y="5168"/>
                </a:moveTo>
                <a:lnTo>
                  <a:pt x="34010" y="16357"/>
                </a:lnTo>
                <a:lnTo>
                  <a:pt x="31521" y="22656"/>
                </a:lnTo>
                <a:lnTo>
                  <a:pt x="33210" y="24180"/>
                </a:lnTo>
                <a:lnTo>
                  <a:pt x="34899" y="25806"/>
                </a:lnTo>
                <a:lnTo>
                  <a:pt x="36677" y="27444"/>
                </a:lnTo>
                <a:lnTo>
                  <a:pt x="38303" y="23406"/>
                </a:lnTo>
                <a:lnTo>
                  <a:pt x="41236" y="15036"/>
                </a:lnTo>
                <a:lnTo>
                  <a:pt x="41157" y="12128"/>
                </a:lnTo>
                <a:lnTo>
                  <a:pt x="40716" y="5168"/>
                </a:lnTo>
                <a:close/>
              </a:path>
              <a:path w="249554" h="281940">
                <a:moveTo>
                  <a:pt x="26288" y="0"/>
                </a:moveTo>
                <a:lnTo>
                  <a:pt x="22326" y="8394"/>
                </a:lnTo>
                <a:lnTo>
                  <a:pt x="20256" y="12230"/>
                </a:lnTo>
                <a:lnTo>
                  <a:pt x="21767" y="13550"/>
                </a:lnTo>
                <a:lnTo>
                  <a:pt x="23177" y="15036"/>
                </a:lnTo>
                <a:lnTo>
                  <a:pt x="24701" y="16357"/>
                </a:lnTo>
                <a:lnTo>
                  <a:pt x="25549" y="14782"/>
                </a:lnTo>
                <a:lnTo>
                  <a:pt x="28257" y="8750"/>
                </a:lnTo>
                <a:lnTo>
                  <a:pt x="26288" y="0"/>
                </a:lnTo>
                <a:close/>
              </a:path>
              <a:path w="249554" h="281940">
                <a:moveTo>
                  <a:pt x="3682" y="7099"/>
                </a:moveTo>
                <a:lnTo>
                  <a:pt x="0" y="8216"/>
                </a:lnTo>
                <a:lnTo>
                  <a:pt x="11506" y="13766"/>
                </a:lnTo>
                <a:lnTo>
                  <a:pt x="16078" y="14211"/>
                </a:lnTo>
                <a:lnTo>
                  <a:pt x="17284" y="14262"/>
                </a:lnTo>
                <a:lnTo>
                  <a:pt x="15278" y="12128"/>
                </a:lnTo>
                <a:lnTo>
                  <a:pt x="13715" y="10528"/>
                </a:lnTo>
                <a:lnTo>
                  <a:pt x="11963" y="8686"/>
                </a:lnTo>
                <a:lnTo>
                  <a:pt x="3682" y="7099"/>
                </a:lnTo>
                <a:close/>
              </a:path>
              <a:path w="249554" h="281940">
                <a:moveTo>
                  <a:pt x="160172" y="79705"/>
                </a:moveTo>
                <a:lnTo>
                  <a:pt x="150176" y="101415"/>
                </a:lnTo>
                <a:lnTo>
                  <a:pt x="144452" y="114798"/>
                </a:lnTo>
                <a:lnTo>
                  <a:pt x="140848" y="125385"/>
                </a:lnTo>
                <a:lnTo>
                  <a:pt x="137210" y="138709"/>
                </a:lnTo>
                <a:lnTo>
                  <a:pt x="140284" y="142519"/>
                </a:lnTo>
                <a:lnTo>
                  <a:pt x="143167" y="146316"/>
                </a:lnTo>
                <a:lnTo>
                  <a:pt x="146126" y="150152"/>
                </a:lnTo>
                <a:lnTo>
                  <a:pt x="150306" y="138600"/>
                </a:lnTo>
                <a:lnTo>
                  <a:pt x="154949" y="122248"/>
                </a:lnTo>
                <a:lnTo>
                  <a:pt x="158692" y="102237"/>
                </a:lnTo>
                <a:lnTo>
                  <a:pt x="160172" y="79705"/>
                </a:lnTo>
                <a:close/>
              </a:path>
              <a:path w="249554" h="281940">
                <a:moveTo>
                  <a:pt x="144133" y="255000"/>
                </a:moveTo>
                <a:lnTo>
                  <a:pt x="118738" y="255703"/>
                </a:lnTo>
                <a:lnTo>
                  <a:pt x="108661" y="256463"/>
                </a:lnTo>
                <a:lnTo>
                  <a:pt x="147971" y="271502"/>
                </a:lnTo>
                <a:lnTo>
                  <a:pt x="182381" y="278968"/>
                </a:lnTo>
                <a:lnTo>
                  <a:pt x="208537" y="281424"/>
                </a:lnTo>
                <a:lnTo>
                  <a:pt x="223088" y="281432"/>
                </a:lnTo>
                <a:lnTo>
                  <a:pt x="219316" y="275374"/>
                </a:lnTo>
                <a:lnTo>
                  <a:pt x="215633" y="269189"/>
                </a:lnTo>
                <a:lnTo>
                  <a:pt x="211848" y="263232"/>
                </a:lnTo>
                <a:lnTo>
                  <a:pt x="177589" y="256720"/>
                </a:lnTo>
                <a:lnTo>
                  <a:pt x="144133" y="255000"/>
                </a:lnTo>
                <a:close/>
              </a:path>
              <a:path w="249554" h="281940">
                <a:moveTo>
                  <a:pt x="249046" y="148145"/>
                </a:moveTo>
                <a:lnTo>
                  <a:pt x="232935" y="186853"/>
                </a:lnTo>
                <a:lnTo>
                  <a:pt x="224215" y="209403"/>
                </a:lnTo>
                <a:lnTo>
                  <a:pt x="219196" y="226226"/>
                </a:lnTo>
                <a:lnTo>
                  <a:pt x="214833" y="246087"/>
                </a:lnTo>
                <a:lnTo>
                  <a:pt x="218605" y="251688"/>
                </a:lnTo>
                <a:lnTo>
                  <a:pt x="221970" y="256895"/>
                </a:lnTo>
                <a:lnTo>
                  <a:pt x="225107" y="261823"/>
                </a:lnTo>
                <a:lnTo>
                  <a:pt x="231239" y="246375"/>
                </a:lnTo>
                <a:lnTo>
                  <a:pt x="239348" y="220491"/>
                </a:lnTo>
                <a:lnTo>
                  <a:pt x="246322" y="186853"/>
                </a:lnTo>
                <a:lnTo>
                  <a:pt x="249046" y="148145"/>
                </a:lnTo>
                <a:close/>
              </a:path>
              <a:path w="249554" h="281940">
                <a:moveTo>
                  <a:pt x="127252" y="218944"/>
                </a:moveTo>
                <a:lnTo>
                  <a:pt x="104643" y="219153"/>
                </a:lnTo>
                <a:lnTo>
                  <a:pt x="95681" y="219633"/>
                </a:lnTo>
                <a:lnTo>
                  <a:pt x="130234" y="232922"/>
                </a:lnTo>
                <a:lnTo>
                  <a:pt x="160661" y="239650"/>
                </a:lnTo>
                <a:lnTo>
                  <a:pt x="184182" y="241970"/>
                </a:lnTo>
                <a:lnTo>
                  <a:pt x="198018" y="242036"/>
                </a:lnTo>
                <a:lnTo>
                  <a:pt x="194576" y="236905"/>
                </a:lnTo>
                <a:lnTo>
                  <a:pt x="191249" y="231775"/>
                </a:lnTo>
                <a:lnTo>
                  <a:pt x="187769" y="226733"/>
                </a:lnTo>
                <a:lnTo>
                  <a:pt x="157098" y="220855"/>
                </a:lnTo>
                <a:lnTo>
                  <a:pt x="127252" y="218944"/>
                </a:lnTo>
                <a:close/>
              </a:path>
              <a:path w="249554" h="281940">
                <a:moveTo>
                  <a:pt x="218732" y="125603"/>
                </a:moveTo>
                <a:lnTo>
                  <a:pt x="205055" y="157810"/>
                </a:lnTo>
                <a:lnTo>
                  <a:pt x="197427" y="177185"/>
                </a:lnTo>
                <a:lnTo>
                  <a:pt x="193086" y="191505"/>
                </a:lnTo>
                <a:lnTo>
                  <a:pt x="189268" y="208546"/>
                </a:lnTo>
                <a:lnTo>
                  <a:pt x="195605" y="217678"/>
                </a:lnTo>
                <a:lnTo>
                  <a:pt x="198691" y="222161"/>
                </a:lnTo>
                <a:lnTo>
                  <a:pt x="204115" y="208531"/>
                </a:lnTo>
                <a:lnTo>
                  <a:pt x="210989" y="186437"/>
                </a:lnTo>
                <a:lnTo>
                  <a:pt x="216708" y="158149"/>
                </a:lnTo>
                <a:lnTo>
                  <a:pt x="218732" y="125603"/>
                </a:lnTo>
                <a:close/>
              </a:path>
              <a:path w="249554" h="281940">
                <a:moveTo>
                  <a:pt x="108200" y="182754"/>
                </a:moveTo>
                <a:lnTo>
                  <a:pt x="88674" y="183110"/>
                </a:lnTo>
                <a:lnTo>
                  <a:pt x="80975" y="183591"/>
                </a:lnTo>
                <a:lnTo>
                  <a:pt x="111223" y="195335"/>
                </a:lnTo>
                <a:lnTo>
                  <a:pt x="138015" y="201429"/>
                </a:lnTo>
                <a:lnTo>
                  <a:pt x="159061" y="203659"/>
                </a:lnTo>
                <a:lnTo>
                  <a:pt x="172072" y="203809"/>
                </a:lnTo>
                <a:lnTo>
                  <a:pt x="168490" y="198767"/>
                </a:lnTo>
                <a:lnTo>
                  <a:pt x="164909" y="193890"/>
                </a:lnTo>
                <a:lnTo>
                  <a:pt x="161315" y="188937"/>
                </a:lnTo>
                <a:lnTo>
                  <a:pt x="134199" y="184153"/>
                </a:lnTo>
                <a:lnTo>
                  <a:pt x="108200" y="182754"/>
                </a:lnTo>
                <a:close/>
              </a:path>
              <a:path w="249554" h="281940">
                <a:moveTo>
                  <a:pt x="190906" y="102755"/>
                </a:moveTo>
                <a:lnTo>
                  <a:pt x="178945" y="130275"/>
                </a:lnTo>
                <a:lnTo>
                  <a:pt x="172226" y="146935"/>
                </a:lnTo>
                <a:lnTo>
                  <a:pt x="168291" y="159477"/>
                </a:lnTo>
                <a:lnTo>
                  <a:pt x="164680" y="174637"/>
                </a:lnTo>
                <a:lnTo>
                  <a:pt x="167728" y="178663"/>
                </a:lnTo>
                <a:lnTo>
                  <a:pt x="170776" y="182765"/>
                </a:lnTo>
                <a:lnTo>
                  <a:pt x="188904" y="131089"/>
                </a:lnTo>
                <a:lnTo>
                  <a:pt x="189022" y="130275"/>
                </a:lnTo>
                <a:lnTo>
                  <a:pt x="190906" y="102755"/>
                </a:lnTo>
                <a:close/>
              </a:path>
              <a:path w="249554" h="281940">
                <a:moveTo>
                  <a:pt x="91941" y="150682"/>
                </a:moveTo>
                <a:lnTo>
                  <a:pt x="75818" y="151236"/>
                </a:lnTo>
                <a:lnTo>
                  <a:pt x="69494" y="151752"/>
                </a:lnTo>
                <a:lnTo>
                  <a:pt x="94778" y="161596"/>
                </a:lnTo>
                <a:lnTo>
                  <a:pt x="117263" y="166838"/>
                </a:lnTo>
                <a:lnTo>
                  <a:pt x="135193" y="168877"/>
                </a:lnTo>
                <a:lnTo>
                  <a:pt x="146811" y="169113"/>
                </a:lnTo>
                <a:lnTo>
                  <a:pt x="143370" y="164477"/>
                </a:lnTo>
                <a:lnTo>
                  <a:pt x="139941" y="159943"/>
                </a:lnTo>
                <a:lnTo>
                  <a:pt x="136486" y="155422"/>
                </a:lnTo>
                <a:lnTo>
                  <a:pt x="113589" y="151580"/>
                </a:lnTo>
                <a:lnTo>
                  <a:pt x="91941" y="150682"/>
                </a:lnTo>
                <a:close/>
              </a:path>
              <a:path w="249554" h="281940">
                <a:moveTo>
                  <a:pt x="74187" y="119464"/>
                </a:moveTo>
                <a:lnTo>
                  <a:pt x="60679" y="119849"/>
                </a:lnTo>
                <a:lnTo>
                  <a:pt x="55384" y="120230"/>
                </a:lnTo>
                <a:lnTo>
                  <a:pt x="76665" y="128574"/>
                </a:lnTo>
                <a:lnTo>
                  <a:pt x="95630" y="133032"/>
                </a:lnTo>
                <a:lnTo>
                  <a:pt x="110805" y="134775"/>
                </a:lnTo>
                <a:lnTo>
                  <a:pt x="120713" y="134975"/>
                </a:lnTo>
                <a:lnTo>
                  <a:pt x="117665" y="131089"/>
                </a:lnTo>
                <a:lnTo>
                  <a:pt x="111582" y="123240"/>
                </a:lnTo>
                <a:lnTo>
                  <a:pt x="92342" y="120214"/>
                </a:lnTo>
                <a:lnTo>
                  <a:pt x="74187" y="119464"/>
                </a:lnTo>
                <a:close/>
              </a:path>
              <a:path w="249554" h="281940">
                <a:moveTo>
                  <a:pt x="133400" y="63309"/>
                </a:moveTo>
                <a:lnTo>
                  <a:pt x="125667" y="80452"/>
                </a:lnTo>
                <a:lnTo>
                  <a:pt x="121162" y="91154"/>
                </a:lnTo>
                <a:lnTo>
                  <a:pt x="118150" y="99903"/>
                </a:lnTo>
                <a:lnTo>
                  <a:pt x="114896" y="111188"/>
                </a:lnTo>
                <a:lnTo>
                  <a:pt x="117500" y="114274"/>
                </a:lnTo>
                <a:lnTo>
                  <a:pt x="120002" y="117436"/>
                </a:lnTo>
                <a:lnTo>
                  <a:pt x="122542" y="120535"/>
                </a:lnTo>
                <a:lnTo>
                  <a:pt x="126012" y="110727"/>
                </a:lnTo>
                <a:lnTo>
                  <a:pt x="129614" y="97499"/>
                </a:lnTo>
                <a:lnTo>
                  <a:pt x="132395" y="81482"/>
                </a:lnTo>
                <a:lnTo>
                  <a:pt x="133400" y="63309"/>
                </a:lnTo>
                <a:close/>
              </a:path>
            </a:pathLst>
          </a:custGeom>
          <a:solidFill>
            <a:srgbClr val="76B9C2"/>
          </a:solidFill>
        </p:spPr>
        <p:txBody>
          <a:bodyPr wrap="square" lIns="0" tIns="0" rIns="0" bIns="0" rtlCol="0"/>
          <a:lstStyle/>
          <a:p>
            <a:endParaRPr/>
          </a:p>
        </p:txBody>
      </p:sp>
      <p:sp>
        <p:nvSpPr>
          <p:cNvPr id="38" name="object 38"/>
          <p:cNvSpPr/>
          <p:nvPr/>
        </p:nvSpPr>
        <p:spPr>
          <a:xfrm>
            <a:off x="8367201" y="1261160"/>
            <a:ext cx="337185" cy="407034"/>
          </a:xfrm>
          <a:custGeom>
            <a:avLst/>
            <a:gdLst/>
            <a:ahLst/>
            <a:cxnLst/>
            <a:rect l="l" t="t" r="r" b="b"/>
            <a:pathLst>
              <a:path w="337184" h="407035">
                <a:moveTo>
                  <a:pt x="337108" y="0"/>
                </a:moveTo>
                <a:lnTo>
                  <a:pt x="0" y="0"/>
                </a:lnTo>
                <a:lnTo>
                  <a:pt x="0" y="406425"/>
                </a:lnTo>
                <a:lnTo>
                  <a:pt x="321043" y="273443"/>
                </a:lnTo>
                <a:lnTo>
                  <a:pt x="337108" y="246761"/>
                </a:lnTo>
                <a:lnTo>
                  <a:pt x="337108" y="0"/>
                </a:lnTo>
                <a:close/>
              </a:path>
            </a:pathLst>
          </a:custGeom>
          <a:solidFill>
            <a:srgbClr val="800029"/>
          </a:solidFill>
        </p:spPr>
        <p:txBody>
          <a:bodyPr wrap="square" lIns="0" tIns="0" rIns="0" bIns="0" rtlCol="0"/>
          <a:lstStyle/>
          <a:p>
            <a:endParaRPr/>
          </a:p>
        </p:txBody>
      </p:sp>
      <p:sp>
        <p:nvSpPr>
          <p:cNvPr id="39" name="object 39"/>
          <p:cNvSpPr/>
          <p:nvPr/>
        </p:nvSpPr>
        <p:spPr>
          <a:xfrm>
            <a:off x="8431650" y="1290184"/>
            <a:ext cx="208279" cy="304165"/>
          </a:xfrm>
          <a:custGeom>
            <a:avLst/>
            <a:gdLst/>
            <a:ahLst/>
            <a:cxnLst/>
            <a:rect l="l" t="t" r="r" b="b"/>
            <a:pathLst>
              <a:path w="208279" h="304165">
                <a:moveTo>
                  <a:pt x="24002" y="49834"/>
                </a:moveTo>
                <a:lnTo>
                  <a:pt x="0" y="61214"/>
                </a:lnTo>
                <a:lnTo>
                  <a:pt x="0" y="304012"/>
                </a:lnTo>
                <a:lnTo>
                  <a:pt x="40576" y="287210"/>
                </a:lnTo>
                <a:lnTo>
                  <a:pt x="40525" y="224650"/>
                </a:lnTo>
                <a:lnTo>
                  <a:pt x="42364" y="212919"/>
                </a:lnTo>
                <a:lnTo>
                  <a:pt x="46824" y="205695"/>
                </a:lnTo>
                <a:lnTo>
                  <a:pt x="52323" y="201929"/>
                </a:lnTo>
                <a:lnTo>
                  <a:pt x="57276" y="200571"/>
                </a:lnTo>
                <a:lnTo>
                  <a:pt x="62801" y="199948"/>
                </a:lnTo>
                <a:lnTo>
                  <a:pt x="115609" y="199948"/>
                </a:lnTo>
                <a:lnTo>
                  <a:pt x="115585" y="79057"/>
                </a:lnTo>
                <a:lnTo>
                  <a:pt x="24002" y="79057"/>
                </a:lnTo>
                <a:lnTo>
                  <a:pt x="24002" y="49834"/>
                </a:lnTo>
                <a:close/>
              </a:path>
              <a:path w="208279" h="304165">
                <a:moveTo>
                  <a:pt x="115609" y="199948"/>
                </a:moveTo>
                <a:lnTo>
                  <a:pt x="62801" y="199948"/>
                </a:lnTo>
                <a:lnTo>
                  <a:pt x="73469" y="201764"/>
                </a:lnTo>
                <a:lnTo>
                  <a:pt x="73469" y="273596"/>
                </a:lnTo>
                <a:lnTo>
                  <a:pt x="115620" y="256146"/>
                </a:lnTo>
                <a:lnTo>
                  <a:pt x="115609" y="199948"/>
                </a:lnTo>
                <a:close/>
              </a:path>
              <a:path w="208279" h="304165">
                <a:moveTo>
                  <a:pt x="68706" y="24612"/>
                </a:moveTo>
                <a:lnTo>
                  <a:pt x="44703" y="36804"/>
                </a:lnTo>
                <a:lnTo>
                  <a:pt x="44703" y="68516"/>
                </a:lnTo>
                <a:lnTo>
                  <a:pt x="24002" y="79057"/>
                </a:lnTo>
                <a:lnTo>
                  <a:pt x="115585" y="79057"/>
                </a:lnTo>
                <a:lnTo>
                  <a:pt x="115581" y="56273"/>
                </a:lnTo>
                <a:lnTo>
                  <a:pt x="68706" y="56273"/>
                </a:lnTo>
                <a:lnTo>
                  <a:pt x="68706" y="24612"/>
                </a:lnTo>
                <a:close/>
              </a:path>
              <a:path w="208279" h="304165">
                <a:moveTo>
                  <a:pt x="115569" y="0"/>
                </a:moveTo>
                <a:lnTo>
                  <a:pt x="91592" y="12192"/>
                </a:lnTo>
                <a:lnTo>
                  <a:pt x="91592" y="44640"/>
                </a:lnTo>
                <a:lnTo>
                  <a:pt x="68706" y="56273"/>
                </a:lnTo>
                <a:lnTo>
                  <a:pt x="115581" y="56273"/>
                </a:lnTo>
                <a:lnTo>
                  <a:pt x="115569" y="0"/>
                </a:lnTo>
                <a:close/>
              </a:path>
              <a:path w="208279" h="304165">
                <a:moveTo>
                  <a:pt x="163398" y="24498"/>
                </a:moveTo>
                <a:lnTo>
                  <a:pt x="140525" y="44640"/>
                </a:lnTo>
                <a:lnTo>
                  <a:pt x="163398" y="56324"/>
                </a:lnTo>
                <a:lnTo>
                  <a:pt x="163398" y="24498"/>
                </a:lnTo>
                <a:close/>
              </a:path>
              <a:path w="208279" h="304165">
                <a:moveTo>
                  <a:pt x="208127" y="50088"/>
                </a:moveTo>
                <a:lnTo>
                  <a:pt x="187553" y="68478"/>
                </a:lnTo>
                <a:lnTo>
                  <a:pt x="208127" y="79121"/>
                </a:lnTo>
                <a:lnTo>
                  <a:pt x="208127" y="50088"/>
                </a:lnTo>
                <a:close/>
              </a:path>
            </a:pathLst>
          </a:custGeom>
          <a:solidFill>
            <a:srgbClr val="BC8081"/>
          </a:solidFill>
        </p:spPr>
        <p:txBody>
          <a:bodyPr wrap="square" lIns="0" tIns="0" rIns="0" bIns="0" rtlCol="0"/>
          <a:lstStyle/>
          <a:p>
            <a:endParaRPr/>
          </a:p>
        </p:txBody>
      </p:sp>
      <p:sp>
        <p:nvSpPr>
          <p:cNvPr id="40" name="object 40"/>
          <p:cNvSpPr/>
          <p:nvPr/>
        </p:nvSpPr>
        <p:spPr>
          <a:xfrm>
            <a:off x="8820820" y="917980"/>
            <a:ext cx="982929" cy="637298"/>
          </a:xfrm>
          <a:prstGeom prst="rect">
            <a:avLst/>
          </a:prstGeom>
          <a:blipFill>
            <a:blip r:embed="rId3" cstate="print"/>
            <a:stretch>
              <a:fillRect/>
            </a:stretch>
          </a:blipFill>
        </p:spPr>
        <p:txBody>
          <a:bodyPr wrap="square" lIns="0" tIns="0" rIns="0" bIns="0" rtlCol="0"/>
          <a:lstStyle/>
          <a:p>
            <a:endParaRPr/>
          </a:p>
        </p:txBody>
      </p:sp>
      <p:sp>
        <p:nvSpPr>
          <p:cNvPr id="41" name="TextBox 40">
            <a:extLst>
              <a:ext uri="{FF2B5EF4-FFF2-40B4-BE49-F238E27FC236}">
                <a16:creationId xmlns:a16="http://schemas.microsoft.com/office/drawing/2014/main" id="{82930DB0-0AA7-A659-1738-85BDE1EBC675}"/>
              </a:ext>
            </a:extLst>
          </p:cNvPr>
          <p:cNvSpPr txBox="1"/>
          <p:nvPr/>
        </p:nvSpPr>
        <p:spPr>
          <a:xfrm>
            <a:off x="366781" y="2563461"/>
            <a:ext cx="9096024" cy="830997"/>
          </a:xfrm>
          <a:prstGeom prst="rect">
            <a:avLst/>
          </a:prstGeom>
          <a:noFill/>
        </p:spPr>
        <p:txBody>
          <a:bodyPr wrap="square" rtlCol="0">
            <a:spAutoFit/>
          </a:bodyPr>
          <a:lstStyle/>
          <a:p>
            <a:pPr marL="251460">
              <a:lnSpc>
                <a:spcPct val="100000"/>
              </a:lnSpc>
              <a:spcBef>
                <a:spcPts val="540"/>
              </a:spcBef>
            </a:pPr>
            <a:r>
              <a:rPr lang="en-US" sz="2400" b="1" spc="40" dirty="0">
                <a:solidFill>
                  <a:srgbClr val="FFFFFF"/>
                </a:solidFill>
                <a:latin typeface="Arial"/>
                <a:cs typeface="Arial"/>
              </a:rPr>
              <a:t>Learning through Praxis: Developing community partnerships for holistic education and social change.</a:t>
            </a:r>
            <a:endParaRPr lang="en-US" sz="1800" b="1" spc="40" dirty="0">
              <a:solidFill>
                <a:srgbClr val="FFFFFF"/>
              </a:solidFill>
              <a:latin typeface="Arial"/>
              <a:cs typeface="Arial"/>
            </a:endParaRPr>
          </a:p>
        </p:txBody>
      </p:sp>
      <p:pic>
        <p:nvPicPr>
          <p:cNvPr id="43" name="Picture 42">
            <a:extLst>
              <a:ext uri="{FF2B5EF4-FFF2-40B4-BE49-F238E27FC236}">
                <a16:creationId xmlns:a16="http://schemas.microsoft.com/office/drawing/2014/main" id="{D97F9A2B-BE3B-DF15-4CE8-160DB97A9167}"/>
              </a:ext>
            </a:extLst>
          </p:cNvPr>
          <p:cNvPicPr>
            <a:picLocks noChangeAspect="1"/>
          </p:cNvPicPr>
          <p:nvPr/>
        </p:nvPicPr>
        <p:blipFill>
          <a:blip r:embed="rId4"/>
          <a:stretch>
            <a:fillRect/>
          </a:stretch>
        </p:blipFill>
        <p:spPr>
          <a:xfrm>
            <a:off x="1042403" y="4300812"/>
            <a:ext cx="1457070" cy="920576"/>
          </a:xfrm>
          <a:prstGeom prst="rect">
            <a:avLst/>
          </a:prstGeom>
        </p:spPr>
      </p:pic>
      <p:sp>
        <p:nvSpPr>
          <p:cNvPr id="44" name="object 3">
            <a:extLst>
              <a:ext uri="{FF2B5EF4-FFF2-40B4-BE49-F238E27FC236}">
                <a16:creationId xmlns:a16="http://schemas.microsoft.com/office/drawing/2014/main" id="{68B661CD-37B1-0526-22F4-9125126227A7}"/>
              </a:ext>
            </a:extLst>
          </p:cNvPr>
          <p:cNvSpPr/>
          <p:nvPr/>
        </p:nvSpPr>
        <p:spPr>
          <a:xfrm>
            <a:off x="517293" y="6398590"/>
            <a:ext cx="9575452" cy="4033548"/>
          </a:xfrm>
          <a:custGeom>
            <a:avLst/>
            <a:gdLst/>
            <a:ahLst/>
            <a:cxnLst/>
            <a:rect l="l" t="t" r="r" b="b"/>
            <a:pathLst>
              <a:path w="4626610" h="5293995">
                <a:moveTo>
                  <a:pt x="0" y="5293398"/>
                </a:moveTo>
                <a:lnTo>
                  <a:pt x="4626000" y="5293398"/>
                </a:lnTo>
                <a:lnTo>
                  <a:pt x="4626000" y="0"/>
                </a:lnTo>
                <a:lnTo>
                  <a:pt x="0" y="0"/>
                </a:lnTo>
                <a:lnTo>
                  <a:pt x="0" y="5293398"/>
                </a:lnTo>
                <a:close/>
              </a:path>
            </a:pathLst>
          </a:custGeom>
          <a:solidFill>
            <a:srgbClr val="00818E"/>
          </a:solidFill>
        </p:spPr>
        <p:txBody>
          <a:bodyPr wrap="square" lIns="0" tIns="0" rIns="0" bIns="0" rtlCol="0" anchor="t"/>
          <a:lstStyle/>
          <a:p>
            <a:pPr marL="251460" marR="1056640">
              <a:lnSpc>
                <a:spcPct val="111100"/>
              </a:lnSpc>
            </a:pPr>
            <a:endParaRPr lang="en-US" b="1" spc="-25" dirty="0">
              <a:solidFill>
                <a:schemeClr val="accent5">
                  <a:lumMod val="20000"/>
                  <a:lumOff val="80000"/>
                </a:schemeClr>
              </a:solidFill>
              <a:latin typeface="Arial"/>
              <a:cs typeface="Arial"/>
            </a:endParaRPr>
          </a:p>
          <a:p>
            <a:pPr>
              <a:lnSpc>
                <a:spcPct val="115000"/>
              </a:lnSpc>
            </a:pPr>
            <a:r>
              <a:rPr lang="en-IE" sz="1800" b="1" u="sng" dirty="0">
                <a:solidFill>
                  <a:schemeClr val="accent5">
                    <a:lumMod val="20000"/>
                    <a:lumOff val="80000"/>
                  </a:schemeClr>
                </a:solidFill>
                <a:effectLst/>
                <a:latin typeface="Calibri" panose="020F0502020204030204" pitchFamily="34" charset="0"/>
                <a:ea typeface="Arial" panose="020B0604020202020204" pitchFamily="34" charset="0"/>
              </a:rPr>
              <a:t> Masterclass Details:</a:t>
            </a:r>
            <a:endParaRPr lang="en-IE" sz="1800" b="1" dirty="0">
              <a:solidFill>
                <a:schemeClr val="accent5">
                  <a:lumMod val="20000"/>
                  <a:lumOff val="80000"/>
                </a:schemeClr>
              </a:solidFill>
              <a:effectLst/>
              <a:latin typeface="Arial" panose="020B0604020202020204" pitchFamily="34" charset="0"/>
              <a:ea typeface="Arial" panose="020B0604020202020204" pitchFamily="34" charset="0"/>
            </a:endParaRPr>
          </a:p>
          <a:p>
            <a:pPr>
              <a:lnSpc>
                <a:spcPct val="115000"/>
              </a:lnSpc>
            </a:pPr>
            <a:r>
              <a:rPr lang="en-IE" sz="1800" b="1" dirty="0">
                <a:solidFill>
                  <a:schemeClr val="accent5">
                    <a:lumMod val="20000"/>
                    <a:lumOff val="80000"/>
                  </a:schemeClr>
                </a:solidFill>
                <a:effectLst/>
                <a:latin typeface="Calibri" panose="020F0502020204030204" pitchFamily="34" charset="0"/>
                <a:ea typeface="Arial" panose="020B0604020202020204" pitchFamily="34" charset="0"/>
              </a:rPr>
              <a:t> 9:30am -10:00am: Welcome Refreshments.</a:t>
            </a:r>
            <a:endParaRPr lang="en-IE" sz="1800" b="1" dirty="0">
              <a:solidFill>
                <a:schemeClr val="accent5">
                  <a:lumMod val="20000"/>
                  <a:lumOff val="80000"/>
                </a:schemeClr>
              </a:solidFill>
              <a:effectLst/>
              <a:latin typeface="Arial" panose="020B0604020202020204" pitchFamily="34" charset="0"/>
              <a:ea typeface="Arial" panose="020B0604020202020204" pitchFamily="34" charset="0"/>
            </a:endParaRPr>
          </a:p>
          <a:p>
            <a:pPr>
              <a:lnSpc>
                <a:spcPct val="115000"/>
              </a:lnSpc>
            </a:pPr>
            <a:endParaRPr lang="en-IE" sz="1800" b="1" dirty="0">
              <a:solidFill>
                <a:schemeClr val="accent5">
                  <a:lumMod val="20000"/>
                  <a:lumOff val="80000"/>
                </a:schemeClr>
              </a:solidFill>
              <a:effectLst/>
              <a:latin typeface="Arial" panose="020B0604020202020204" pitchFamily="34" charset="0"/>
              <a:ea typeface="Arial" panose="020B0604020202020204" pitchFamily="34" charset="0"/>
            </a:endParaRPr>
          </a:p>
          <a:p>
            <a:r>
              <a:rPr lang="en-IE" b="1" dirty="0">
                <a:solidFill>
                  <a:schemeClr val="accent5">
                    <a:lumMod val="20000"/>
                    <a:lumOff val="80000"/>
                  </a:schemeClr>
                </a:solidFill>
                <a:latin typeface="Calibri"/>
                <a:ea typeface="Times New Roman" panose="02020603050405020304" pitchFamily="18" charset="0"/>
                <a:cs typeface="Calibri"/>
              </a:rPr>
              <a:t> </a:t>
            </a:r>
            <a:r>
              <a:rPr lang="en-IE" sz="1800" b="1" dirty="0">
                <a:solidFill>
                  <a:schemeClr val="accent5">
                    <a:lumMod val="20000"/>
                    <a:lumOff val="80000"/>
                  </a:schemeClr>
                </a:solidFill>
                <a:effectLst/>
                <a:latin typeface="Calibri"/>
                <a:ea typeface="Times New Roman" panose="02020603050405020304" pitchFamily="18" charset="0"/>
                <a:cs typeface="Calibri"/>
              </a:rPr>
              <a:t>10:00am -11:30am: Session 1: Community geography, social engagement, </a:t>
            </a:r>
          </a:p>
          <a:p>
            <a:r>
              <a:rPr lang="en-IE" b="1" dirty="0">
                <a:solidFill>
                  <a:schemeClr val="accent5">
                    <a:lumMod val="20000"/>
                    <a:lumOff val="80000"/>
                  </a:schemeClr>
                </a:solidFill>
                <a:latin typeface="Calibri"/>
                <a:ea typeface="Times New Roman" panose="02020603050405020304" pitchFamily="18" charset="0"/>
                <a:cs typeface="Calibri"/>
              </a:rPr>
              <a:t> </a:t>
            </a:r>
            <a:r>
              <a:rPr lang="en-IE" sz="1800" b="1" dirty="0">
                <a:solidFill>
                  <a:schemeClr val="accent5">
                    <a:lumMod val="20000"/>
                    <a:lumOff val="80000"/>
                  </a:schemeClr>
                </a:solidFill>
                <a:effectLst/>
                <a:latin typeface="Calibri"/>
                <a:ea typeface="Times New Roman" panose="02020603050405020304" pitchFamily="18" charset="0"/>
                <a:cs typeface="Calibri"/>
              </a:rPr>
              <a:t>and the public university  classroom.</a:t>
            </a:r>
          </a:p>
          <a:p>
            <a:pPr>
              <a:lnSpc>
                <a:spcPct val="115000"/>
              </a:lnSpc>
            </a:pPr>
            <a:endParaRPr lang="en-IE" sz="1800" b="1" dirty="0">
              <a:solidFill>
                <a:schemeClr val="accent5">
                  <a:lumMod val="20000"/>
                  <a:lumOff val="80000"/>
                </a:schemeClr>
              </a:solidFill>
              <a:effectLst/>
              <a:latin typeface="Arial" panose="020B0604020202020204" pitchFamily="34" charset="0"/>
              <a:ea typeface="Arial" panose="020B0604020202020204" pitchFamily="34" charset="0"/>
            </a:endParaRPr>
          </a:p>
          <a:p>
            <a:pPr>
              <a:lnSpc>
                <a:spcPct val="115000"/>
              </a:lnSpc>
            </a:pPr>
            <a:r>
              <a:rPr lang="en-IE" sz="1800" b="1" dirty="0">
                <a:solidFill>
                  <a:schemeClr val="accent5">
                    <a:lumMod val="20000"/>
                    <a:lumOff val="80000"/>
                  </a:schemeClr>
                </a:solidFill>
                <a:effectLst/>
                <a:latin typeface="Calibri" panose="020F0502020204030204" pitchFamily="34" charset="0"/>
                <a:ea typeface="Arial" panose="020B0604020202020204" pitchFamily="34" charset="0"/>
              </a:rPr>
              <a:t> 11:30am -12:15pm: Lunch and informal discussion.</a:t>
            </a:r>
            <a:endParaRPr lang="en-IE" sz="1800" b="1" dirty="0">
              <a:solidFill>
                <a:schemeClr val="accent5">
                  <a:lumMod val="20000"/>
                  <a:lumOff val="80000"/>
                </a:schemeClr>
              </a:solidFill>
              <a:effectLst/>
              <a:latin typeface="Arial" panose="020B0604020202020204" pitchFamily="34" charset="0"/>
              <a:ea typeface="Arial" panose="020B0604020202020204" pitchFamily="34" charset="0"/>
            </a:endParaRPr>
          </a:p>
          <a:p>
            <a:pPr>
              <a:lnSpc>
                <a:spcPct val="115000"/>
              </a:lnSpc>
            </a:pPr>
            <a:endParaRPr lang="en-IE" sz="1800" b="1" dirty="0">
              <a:solidFill>
                <a:schemeClr val="accent5">
                  <a:lumMod val="20000"/>
                  <a:lumOff val="80000"/>
                </a:schemeClr>
              </a:solidFill>
              <a:effectLst/>
              <a:latin typeface="Arial" panose="020B0604020202020204" pitchFamily="34" charset="0"/>
              <a:ea typeface="Arial" panose="020B0604020202020204" pitchFamily="34" charset="0"/>
            </a:endParaRPr>
          </a:p>
          <a:p>
            <a:r>
              <a:rPr lang="en-IE" sz="1800" b="1" dirty="0">
                <a:solidFill>
                  <a:schemeClr val="accent5">
                    <a:lumMod val="20000"/>
                    <a:lumOff val="80000"/>
                  </a:schemeClr>
                </a:solidFill>
                <a:effectLst/>
                <a:latin typeface="Calibri" panose="020F0502020204030204" pitchFamily="34" charset="0"/>
                <a:ea typeface="Times New Roman" panose="02020603050405020304" pitchFamily="18" charset="0"/>
              </a:rPr>
              <a:t> 12:15pm -1:45pm: Session 2: Workshop: Building equitable partnerships for </a:t>
            </a:r>
          </a:p>
          <a:p>
            <a:r>
              <a:rPr lang="en-IE" b="1">
                <a:solidFill>
                  <a:schemeClr val="accent5">
                    <a:lumMod val="20000"/>
                    <a:lumOff val="80000"/>
                  </a:schemeClr>
                </a:solidFill>
                <a:latin typeface="Calibri" panose="020F0502020204030204" pitchFamily="34" charset="0"/>
                <a:ea typeface="Times New Roman" panose="02020603050405020304" pitchFamily="18" charset="0"/>
              </a:rPr>
              <a:t> </a:t>
            </a:r>
            <a:r>
              <a:rPr lang="en-IE" sz="1800" b="1">
                <a:solidFill>
                  <a:schemeClr val="accent5">
                    <a:lumMod val="20000"/>
                    <a:lumOff val="80000"/>
                  </a:schemeClr>
                </a:solidFill>
                <a:effectLst/>
                <a:latin typeface="Calibri" panose="020F0502020204030204" pitchFamily="34" charset="0"/>
                <a:ea typeface="Times New Roman" panose="02020603050405020304" pitchFamily="18" charset="0"/>
              </a:rPr>
              <a:t>engaged </a:t>
            </a:r>
            <a:r>
              <a:rPr lang="en-IE" sz="1800" b="1" dirty="0">
                <a:solidFill>
                  <a:schemeClr val="accent5">
                    <a:lumMod val="20000"/>
                    <a:lumOff val="80000"/>
                  </a:schemeClr>
                </a:solidFill>
                <a:effectLst/>
                <a:latin typeface="Calibri" panose="020F0502020204030204" pitchFamily="34" charset="0"/>
                <a:ea typeface="Times New Roman" panose="02020603050405020304" pitchFamily="18" charset="0"/>
              </a:rPr>
              <a:t>learning </a:t>
            </a:r>
            <a:r>
              <a:rPr lang="en-IE" sz="1800" b="1">
                <a:solidFill>
                  <a:schemeClr val="accent5">
                    <a:lumMod val="20000"/>
                    <a:lumOff val="80000"/>
                  </a:schemeClr>
                </a:solidFill>
                <a:effectLst/>
                <a:latin typeface="Calibri" panose="020F0502020204030204" pitchFamily="34" charset="0"/>
                <a:ea typeface="Times New Roman" panose="02020603050405020304" pitchFamily="18" charset="0"/>
              </a:rPr>
              <a:t>and social </a:t>
            </a:r>
            <a:r>
              <a:rPr lang="en-IE" sz="1800" b="1" dirty="0">
                <a:solidFill>
                  <a:schemeClr val="accent5">
                    <a:lumMod val="20000"/>
                    <a:lumOff val="80000"/>
                  </a:schemeClr>
                </a:solidFill>
                <a:effectLst/>
                <a:latin typeface="Calibri" panose="020F0502020204030204" pitchFamily="34" charset="0"/>
                <a:ea typeface="Times New Roman" panose="02020603050405020304" pitchFamily="18" charset="0"/>
              </a:rPr>
              <a:t>change.</a:t>
            </a:r>
            <a:endParaRPr lang="en-IE" sz="1800" b="1" dirty="0">
              <a:solidFill>
                <a:schemeClr val="accent5">
                  <a:lumMod val="20000"/>
                  <a:lumOff val="80000"/>
                </a:schemeClr>
              </a:solidFill>
              <a:effectLst/>
              <a:latin typeface="Times New Roman" panose="02020603050405020304" pitchFamily="18" charset="0"/>
              <a:ea typeface="Times New Roman" panose="02020603050405020304" pitchFamily="18" charset="0"/>
            </a:endParaRPr>
          </a:p>
          <a:p>
            <a:pPr>
              <a:lnSpc>
                <a:spcPct val="115000"/>
              </a:lnSpc>
            </a:pPr>
            <a:endParaRPr lang="en-IE" sz="1800" b="1" dirty="0">
              <a:solidFill>
                <a:schemeClr val="accent5">
                  <a:lumMod val="20000"/>
                  <a:lumOff val="80000"/>
                </a:schemeClr>
              </a:solidFill>
              <a:effectLst/>
              <a:latin typeface="Arial" panose="020B0604020202020204" pitchFamily="34" charset="0"/>
              <a:ea typeface="Arial" panose="020B0604020202020204" pitchFamily="34" charset="0"/>
            </a:endParaRPr>
          </a:p>
          <a:p>
            <a:pPr>
              <a:lnSpc>
                <a:spcPct val="115000"/>
              </a:lnSpc>
            </a:pPr>
            <a:r>
              <a:rPr lang="en-IE" sz="1800" b="1" dirty="0">
                <a:solidFill>
                  <a:schemeClr val="accent5">
                    <a:lumMod val="20000"/>
                    <a:lumOff val="80000"/>
                  </a:schemeClr>
                </a:solidFill>
                <a:effectLst/>
                <a:latin typeface="Calibri" panose="020F0502020204030204" pitchFamily="34" charset="0"/>
                <a:ea typeface="Arial" panose="020B0604020202020204" pitchFamily="34" charset="0"/>
              </a:rPr>
              <a:t> 1:45pm -2:15pm: Refreshments and informal discussion. </a:t>
            </a:r>
            <a:endParaRPr lang="en-IE" sz="1800" b="1" dirty="0">
              <a:solidFill>
                <a:schemeClr val="accent5">
                  <a:lumMod val="20000"/>
                  <a:lumOff val="80000"/>
                </a:schemeClr>
              </a:solidFill>
              <a:effectLst/>
              <a:latin typeface="Arial" panose="020B0604020202020204" pitchFamily="34" charset="0"/>
              <a:ea typeface="Arial" panose="020B0604020202020204" pitchFamily="34" charset="0"/>
            </a:endParaRPr>
          </a:p>
          <a:p>
            <a:pPr>
              <a:lnSpc>
                <a:spcPct val="115000"/>
              </a:lnSpc>
            </a:pPr>
            <a:endParaRPr lang="en-IE" sz="1800" dirty="0">
              <a:effectLst/>
              <a:latin typeface="Arial" panose="020B0604020202020204" pitchFamily="34" charset="0"/>
              <a:ea typeface="Arial" panose="020B0604020202020204" pitchFamily="34" charset="0"/>
            </a:endParaRPr>
          </a:p>
          <a:p>
            <a:pPr marL="251460" marR="1056640">
              <a:lnSpc>
                <a:spcPct val="111100"/>
              </a:lnSpc>
            </a:pPr>
            <a:endParaRPr lang="en-US" sz="1700" dirty="0">
              <a:latin typeface="Arial"/>
              <a:cs typeface="Arial"/>
            </a:endParaRPr>
          </a:p>
        </p:txBody>
      </p:sp>
      <p:pic>
        <p:nvPicPr>
          <p:cNvPr id="45" name="Picture 44">
            <a:extLst>
              <a:ext uri="{FF2B5EF4-FFF2-40B4-BE49-F238E27FC236}">
                <a16:creationId xmlns:a16="http://schemas.microsoft.com/office/drawing/2014/main" id="{EC4BEE89-1217-88E1-FAFF-0ACCDE6CCC4E}"/>
              </a:ext>
            </a:extLst>
          </p:cNvPr>
          <p:cNvPicPr>
            <a:picLocks noChangeAspect="1"/>
          </p:cNvPicPr>
          <p:nvPr/>
        </p:nvPicPr>
        <p:blipFill>
          <a:blip r:embed="rId5"/>
          <a:stretch>
            <a:fillRect/>
          </a:stretch>
        </p:blipFill>
        <p:spPr>
          <a:xfrm>
            <a:off x="9080500" y="9549670"/>
            <a:ext cx="829128" cy="786452"/>
          </a:xfrm>
          <a:prstGeom prst="rect">
            <a:avLst/>
          </a:prstGeom>
        </p:spPr>
      </p:pic>
      <p:pic>
        <p:nvPicPr>
          <p:cNvPr id="3" name="Picture 2">
            <a:extLst>
              <a:ext uri="{FF2B5EF4-FFF2-40B4-BE49-F238E27FC236}">
                <a16:creationId xmlns:a16="http://schemas.microsoft.com/office/drawing/2014/main" id="{16BB9015-1F4B-ABA7-13F6-E7ACA6E2C56D}"/>
              </a:ext>
            </a:extLst>
          </p:cNvPr>
          <p:cNvPicPr>
            <a:picLocks noChangeAspect="1"/>
          </p:cNvPicPr>
          <p:nvPr/>
        </p:nvPicPr>
        <p:blipFill>
          <a:blip r:embed="rId6"/>
          <a:stretch>
            <a:fillRect/>
          </a:stretch>
        </p:blipFill>
        <p:spPr>
          <a:xfrm>
            <a:off x="672325" y="3449557"/>
            <a:ext cx="2227026" cy="2282528"/>
          </a:xfrm>
          <a:prstGeom prst="rect">
            <a:avLst/>
          </a:prstGeom>
        </p:spPr>
      </p:pic>
      <p:pic>
        <p:nvPicPr>
          <p:cNvPr id="9" name="Picture 8">
            <a:extLst>
              <a:ext uri="{FF2B5EF4-FFF2-40B4-BE49-F238E27FC236}">
                <a16:creationId xmlns:a16="http://schemas.microsoft.com/office/drawing/2014/main" id="{E24687B7-E81B-D140-3118-024A414AA1EF}"/>
              </a:ext>
            </a:extLst>
          </p:cNvPr>
          <p:cNvPicPr>
            <a:picLocks noChangeAspect="1"/>
          </p:cNvPicPr>
          <p:nvPr/>
        </p:nvPicPr>
        <p:blipFill>
          <a:blip r:embed="rId7"/>
          <a:stretch>
            <a:fillRect/>
          </a:stretch>
        </p:blipFill>
        <p:spPr>
          <a:xfrm>
            <a:off x="7632823" y="6702052"/>
            <a:ext cx="2276805" cy="1511900"/>
          </a:xfrm>
          <a:prstGeom prst="rect">
            <a:avLst/>
          </a:prstGeom>
        </p:spPr>
      </p:pic>
    </p:spTree>
    <p:extLst>
      <p:ext uri="{BB962C8B-B14F-4D97-AF65-F5344CB8AC3E}">
        <p14:creationId xmlns:p14="http://schemas.microsoft.com/office/powerpoint/2010/main" val="3449677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6E990E3E3591458374AC23287E8068" ma:contentTypeVersion="18" ma:contentTypeDescription="Create a new document." ma:contentTypeScope="" ma:versionID="919e2e6f8d4741ba37e55b43a95ec16f">
  <xsd:schema xmlns:xsd="http://www.w3.org/2001/XMLSchema" xmlns:xs="http://www.w3.org/2001/XMLSchema" xmlns:p="http://schemas.microsoft.com/office/2006/metadata/properties" xmlns:ns2="ef6710a7-6cc0-40dc-8e66-70b92378c4c3" xmlns:ns3="9505ada7-23dd-4eb9-a381-b270bb9cfb1a" targetNamespace="http://schemas.microsoft.com/office/2006/metadata/properties" ma:root="true" ma:fieldsID="c50b6bf6b4a2926b4664aad71094586c" ns2:_="" ns3:_="">
    <xsd:import namespace="ef6710a7-6cc0-40dc-8e66-70b92378c4c3"/>
    <xsd:import namespace="9505ada7-23dd-4eb9-a381-b270bb9cfb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6710a7-6cc0-40dc-8e66-70b92378c4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ee92b2f-d444-4214-abdd-12644e6e9e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05ada7-23dd-4eb9-a381-b270bb9cfb1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8eeaf2d-44c6-4fef-ac73-8e99a2ede9c4}" ma:internalName="TaxCatchAll" ma:showField="CatchAllData" ma:web="9505ada7-23dd-4eb9-a381-b270bb9cfb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505ada7-23dd-4eb9-a381-b270bb9cfb1a" xsi:nil="true"/>
    <lcf76f155ced4ddcb4097134ff3c332f xmlns="ef6710a7-6cc0-40dc-8e66-70b92378c4c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ED7327-089C-423B-8F1F-96D3B81AE2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6710a7-6cc0-40dc-8e66-70b92378c4c3"/>
    <ds:schemaRef ds:uri="9505ada7-23dd-4eb9-a381-b270bb9cfb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BFB54F-0C4C-4A90-B5C6-DD280E22A940}">
  <ds:schemaRefs>
    <ds:schemaRef ds:uri="http://schemas.microsoft.com/office/2006/metadata/properties"/>
    <ds:schemaRef ds:uri="http://schemas.microsoft.com/office/infopath/2007/PartnerControls"/>
    <ds:schemaRef ds:uri="9505ada7-23dd-4eb9-a381-b270bb9cfb1a"/>
    <ds:schemaRef ds:uri="ef6710a7-6cc0-40dc-8e66-70b92378c4c3"/>
  </ds:schemaRefs>
</ds:datastoreItem>
</file>

<file path=customXml/itemProps3.xml><?xml version="1.0" encoding="utf-8"?>
<ds:datastoreItem xmlns:ds="http://schemas.openxmlformats.org/officeDocument/2006/customXml" ds:itemID="{3A923470-3504-46F4-91A8-C71BF2B6A0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312</Words>
  <Application>Microsoft Office PowerPoint</Application>
  <PresentationFormat>Custom</PresentationFormat>
  <Paragraphs>35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Dean of Teaching &amp; Learning  Seminar Series 2023/24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Dean of Teaching &amp; Learning  Seminar Series 2023/24</dc:title>
  <dc:creator>Gemma Middleton</dc:creator>
  <cp:lastModifiedBy>Gemma Middleton</cp:lastModifiedBy>
  <cp:revision>5</cp:revision>
  <dcterms:created xsi:type="dcterms:W3CDTF">2024-01-25T11:43:46Z</dcterms:created>
  <dcterms:modified xsi:type="dcterms:W3CDTF">2024-02-20T09:18:55Z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2019-02-08T00:00:00Z</vt:filetime>
  </property>
  <property fmtid="{D5CDD505-2E9C-101B-9397-08002B2CF9AE}" pid="3" name="Creator">
    <vt:lpwstr>Adobe InDesign CC 13.0 (Macintosh)</vt:lpwstr>
  </property>
  <property fmtid="{D5CDD505-2E9C-101B-9397-08002B2CF9AE}" pid="4" name="LastSaved">
    <vt:filetime>2024-01-25T00:00:00Z</vt:filetime>
  </property>
  <property fmtid="{D5CDD505-2E9C-101B-9397-08002B2CF9AE}" pid="5" name="ContentTypeId">
    <vt:lpwstr>0x010100DB6E990E3E3591458374AC23287E8068</vt:lpwstr>
  </property>
  <property fmtid="{D5CDD505-2E9C-101B-9397-08002B2CF9AE}" pid="6" name="MediaServiceImageTags">
    <vt:lpwstr/>
  </property>
</Properties>
</file>