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4A53"/>
    <a:srgbClr val="505150"/>
    <a:srgbClr val="0037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46" autoAdjust="0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3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CFADB-6FEF-CB40-9632-94EC504EA0F9}" type="datetimeFigureOut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978-1EDF-AF47-93C5-F4A568F3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3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CFADB-6FEF-CB40-9632-94EC504EA0F9}" type="datetimeFigureOut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978-1EDF-AF47-93C5-F4A568F3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9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CFADB-6FEF-CB40-9632-94EC504EA0F9}" type="datetimeFigureOut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978-1EDF-AF47-93C5-F4A568F3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2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CFADB-6FEF-CB40-9632-94EC504EA0F9}" type="datetimeFigureOut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978-1EDF-AF47-93C5-F4A568F3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CFADB-6FEF-CB40-9632-94EC504EA0F9}" type="datetimeFigureOut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978-1EDF-AF47-93C5-F4A568F3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5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CFADB-6FEF-CB40-9632-94EC504EA0F9}" type="datetimeFigureOut">
              <a:rPr lang="en-US" smtClean="0"/>
              <a:t>3/8/19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978-1EDF-AF47-93C5-F4A568F3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8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CFADB-6FEF-CB40-9632-94EC504EA0F9}" type="datetimeFigureOut">
              <a:rPr lang="en-US" smtClean="0"/>
              <a:t>3/8/19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978-1EDF-AF47-93C5-F4A568F3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1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CFADB-6FEF-CB40-9632-94EC504EA0F9}" type="datetimeFigureOut">
              <a:rPr lang="en-US" smtClean="0"/>
              <a:t>3/8/19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978-1EDF-AF47-93C5-F4A568F3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8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CFADB-6FEF-CB40-9632-94EC504EA0F9}" type="datetimeFigureOut">
              <a:rPr lang="en-US" smtClean="0"/>
              <a:t>3/8/19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978-1EDF-AF47-93C5-F4A568F3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5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CFADB-6FEF-CB40-9632-94EC504EA0F9}" type="datetimeFigureOut">
              <a:rPr lang="en-US" smtClean="0"/>
              <a:t>3/8/19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978-1EDF-AF47-93C5-F4A568F3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4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CFADB-6FEF-CB40-9632-94EC504EA0F9}" type="datetimeFigureOut">
              <a:rPr lang="en-US" smtClean="0"/>
              <a:t>3/8/19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978-1EDF-AF47-93C5-F4A568F3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3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19"/>
          </a:xfrm>
          <a:prstGeom prst="rect">
            <a:avLst/>
          </a:prstGeom>
          <a:solidFill>
            <a:srgbClr val="184A53"/>
          </a:solidFill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663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dirty="0"/>
              <a:t>Click </a:t>
            </a:r>
            <a:r>
              <a:rPr lang="en-GB" dirty="0" err="1"/>
              <a:t>toClick</a:t>
            </a:r>
            <a:r>
              <a:rPr lang="en-GB" dirty="0"/>
              <a:t> to edit Master title style</a:t>
            </a:r>
            <a:endParaRPr lang="en-US" dirty="0"/>
          </a:p>
          <a:p>
            <a:pPr lvl="0"/>
            <a:r>
              <a:rPr lang="en-GB" dirty="0"/>
              <a:t>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CFADB-6FEF-CB40-9632-94EC504EA0F9}" type="datetimeFigureOut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2D978-1EDF-AF47-93C5-F4A568F3FA32}" type="slidenum">
              <a:rPr lang="en-US" smtClean="0"/>
              <a:t>‹#›</a:t>
            </a:fld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>
            <a:off x="4060688" y="6280240"/>
            <a:ext cx="48484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err="1"/>
              <a:t>www.maynoothuniversity.ie</a:t>
            </a:r>
            <a:r>
              <a:rPr lang="en-US" sz="1400" b="1" dirty="0"/>
              <a:t>/</a:t>
            </a:r>
            <a:r>
              <a:rPr lang="en-US" sz="1400" b="1" dirty="0" err="1"/>
              <a:t>hamilton</a:t>
            </a:r>
            <a:endParaRPr lang="en-US" sz="1400" b="1" dirty="0"/>
          </a:p>
        </p:txBody>
      </p:sp>
      <p:pic>
        <p:nvPicPr>
          <p:cNvPr id="19" name="Picture 18" descr="MU Hamilton Institute Logo_RG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6" y="5851937"/>
            <a:ext cx="2625604" cy="978408"/>
          </a:xfrm>
          <a:prstGeom prst="rect">
            <a:avLst/>
          </a:prstGeom>
        </p:spPr>
      </p:pic>
      <p:cxnSp>
        <p:nvCxnSpPr>
          <p:cNvPr id="39" name="Straight Connector 38"/>
          <p:cNvCxnSpPr/>
          <p:nvPr userDrawn="1"/>
        </p:nvCxnSpPr>
        <p:spPr>
          <a:xfrm>
            <a:off x="-32770" y="5860636"/>
            <a:ext cx="9214015" cy="0"/>
          </a:xfrm>
          <a:prstGeom prst="line">
            <a:avLst/>
          </a:prstGeom>
          <a:ln>
            <a:solidFill>
              <a:srgbClr val="184A5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67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457200" rtl="0" eaLnBrk="1" fontAlgn="auto" latinLnBrk="0" hangingPunct="1">
        <a:lnSpc>
          <a:spcPct val="12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11505 MU Hamilton Institute PowerPoint Cover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0406" y="4447945"/>
            <a:ext cx="7772400" cy="176260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07412" y="4531928"/>
            <a:ext cx="7511088" cy="7497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Hamilton Institute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17145" y="5248656"/>
            <a:ext cx="7501355" cy="78509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Professor’s Name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Day Month, Year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06821" y="42593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9378462" y="365369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MU Hamilton Institute Logo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6" y="1"/>
            <a:ext cx="4908037" cy="182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10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459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8</Words>
  <Application>Microsoft Macintosh PowerPoint</Application>
  <PresentationFormat>On-screen Show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Science Institute</dc:title>
  <dc:creator>Larissa</dc:creator>
  <cp:lastModifiedBy>Kate Marie Moriarty</cp:lastModifiedBy>
  <cp:revision>33</cp:revision>
  <dcterms:created xsi:type="dcterms:W3CDTF">2018-02-05T11:06:04Z</dcterms:created>
  <dcterms:modified xsi:type="dcterms:W3CDTF">2019-03-08T12:34:03Z</dcterms:modified>
</cp:coreProperties>
</file>