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90" r:id="rId2"/>
    <p:sldId id="259" r:id="rId3"/>
    <p:sldId id="261" r:id="rId4"/>
    <p:sldId id="296" r:id="rId5"/>
    <p:sldId id="291" r:id="rId6"/>
    <p:sldId id="297" r:id="rId7"/>
    <p:sldId id="298" r:id="rId8"/>
    <p:sldId id="313" r:id="rId9"/>
    <p:sldId id="299" r:id="rId10"/>
    <p:sldId id="300" r:id="rId11"/>
    <p:sldId id="301" r:id="rId12"/>
    <p:sldId id="302" r:id="rId13"/>
    <p:sldId id="303" r:id="rId14"/>
    <p:sldId id="304" r:id="rId15"/>
    <p:sldId id="314" r:id="rId16"/>
    <p:sldId id="306" r:id="rId17"/>
    <p:sldId id="305" r:id="rId18"/>
    <p:sldId id="307" r:id="rId19"/>
    <p:sldId id="308" r:id="rId20"/>
    <p:sldId id="310" r:id="rId21"/>
    <p:sldId id="309" r:id="rId22"/>
    <p:sldId id="320" r:id="rId23"/>
    <p:sldId id="318" r:id="rId24"/>
    <p:sldId id="321" r:id="rId25"/>
    <p:sldId id="317" r:id="rId26"/>
    <p:sldId id="316" r:id="rId27"/>
    <p:sldId id="311" r:id="rId28"/>
    <p:sldId id="312" r:id="rId29"/>
    <p:sldId id="315" r:id="rId30"/>
    <p:sldId id="295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85A43"/>
    <a:srgbClr val="00B0F0"/>
    <a:srgbClr val="86DAB5"/>
    <a:srgbClr val="93E6C2"/>
    <a:srgbClr val="83D6B2"/>
    <a:srgbClr val="38A5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3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36FE4A-A46F-4E01-A9D1-DF3A27DA5C93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14E400-FCCD-4C1D-BE2B-DB16231179F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4E400-FCCD-4C1D-BE2B-DB16231179FE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4E400-FCCD-4C1D-BE2B-DB16231179FE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4E400-FCCD-4C1D-BE2B-DB16231179FE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4E400-FCCD-4C1D-BE2B-DB16231179FE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4E400-FCCD-4C1D-BE2B-DB16231179FE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089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4E400-FCCD-4C1D-BE2B-DB16231179FE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7304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4E400-FCCD-4C1D-BE2B-DB16231179FE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881FE-320F-454E-83C6-89644EB016EB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5306-6832-4D97-A118-095D1E27E4E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881FE-320F-454E-83C6-89644EB016EB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5306-6832-4D97-A118-095D1E27E4E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881FE-320F-454E-83C6-89644EB016EB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35306-6832-4D97-A118-095D1E27E4E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图文框 6"/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2130"/>
            </a:avLst>
          </a:prstGeom>
          <a:solidFill>
            <a:srgbClr val="885A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mpuschina.org/zh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8" b="34699"/>
          <a:stretch>
            <a:fillRect/>
          </a:stretch>
        </p:blipFill>
        <p:spPr>
          <a:xfrm>
            <a:off x="1201099" y="464457"/>
            <a:ext cx="5910801" cy="58601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2" y="11401"/>
            <a:ext cx="11154156" cy="683519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A62F000C-6CAC-426E-90F1-9D49139F572E}"/>
              </a:ext>
            </a:extLst>
          </p:cNvPr>
          <p:cNvSpPr txBox="1"/>
          <p:nvPr/>
        </p:nvSpPr>
        <p:spPr>
          <a:xfrm>
            <a:off x="7466305" y="2028305"/>
            <a:ext cx="352459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中国大学生的校园生活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dirty="0">
                <a:latin typeface="Gabriola" panose="04040605051002020D02" pitchFamily="82" charset="0"/>
                <a:ea typeface="楷体" panose="02010609060101010101" pitchFamily="49" charset="-122"/>
              </a:rPr>
              <a:t>Campus life in Chinese universities</a:t>
            </a:r>
            <a:endParaRPr lang="zh-CN" altLang="en-US" sz="2800" dirty="0">
              <a:latin typeface="Gabriola" panose="04040605051002020D02" pitchFamily="82" charset="0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FB361F2-9F98-4361-BA9F-4F66F55F2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080" y="174970"/>
            <a:ext cx="9771862" cy="650806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AC08170-504A-473A-BA89-669F400EF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080" y="169640"/>
            <a:ext cx="9696311" cy="6457743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7245FE5-1735-4E5F-97D0-E5BB01E89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443" y="174970"/>
            <a:ext cx="9771862" cy="650273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4F51F5E-D04F-48D4-BDD8-73FF37AFB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304" y="119322"/>
            <a:ext cx="9771862" cy="650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85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D3051D9-F5FF-4FDD-9383-89ABB07E7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73" y="98459"/>
            <a:ext cx="8876827" cy="666108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B7D266C-E0EA-4F2D-819E-3F187FDDA13F}"/>
              </a:ext>
            </a:extLst>
          </p:cNvPr>
          <p:cNvSpPr txBox="1"/>
          <p:nvPr/>
        </p:nvSpPr>
        <p:spPr>
          <a:xfrm>
            <a:off x="9168375" y="3880439"/>
            <a:ext cx="275645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Live Action Role Playing (LARP) games</a:t>
            </a:r>
          </a:p>
          <a:p>
            <a:endParaRPr lang="en-US" altLang="zh-CN" sz="2400" dirty="0"/>
          </a:p>
          <a:p>
            <a:r>
              <a:rPr lang="zh-CN" altLang="en-US" sz="2400" dirty="0"/>
              <a:t>剧本杀</a:t>
            </a:r>
          </a:p>
        </p:txBody>
      </p:sp>
    </p:spTree>
    <p:extLst>
      <p:ext uri="{BB962C8B-B14F-4D97-AF65-F5344CB8AC3E}">
        <p14:creationId xmlns:p14="http://schemas.microsoft.com/office/powerpoint/2010/main" val="1724153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BD22F48-D611-43E1-AA84-69ED860AD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86" y="188740"/>
            <a:ext cx="9738486" cy="648052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905FBAF-84E5-4D89-A9FC-CF464634A8D6}"/>
              </a:ext>
            </a:extLst>
          </p:cNvPr>
          <p:cNvSpPr txBox="1"/>
          <p:nvPr/>
        </p:nvSpPr>
        <p:spPr>
          <a:xfrm>
            <a:off x="10098157" y="4552122"/>
            <a:ext cx="1669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密室逃脱</a:t>
            </a:r>
            <a:endParaRPr lang="en-US" altLang="zh-CN" sz="2400" dirty="0"/>
          </a:p>
          <a:p>
            <a:r>
              <a:rPr lang="en-US" altLang="zh-CN" sz="2400" dirty="0"/>
              <a:t>Escape Room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55920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C2C90A1-89F7-4208-9735-1DA1A78F3A29}"/>
              </a:ext>
            </a:extLst>
          </p:cNvPr>
          <p:cNvSpPr txBox="1"/>
          <p:nvPr/>
        </p:nvSpPr>
        <p:spPr>
          <a:xfrm>
            <a:off x="874644" y="185530"/>
            <a:ext cx="5552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美 团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5FF1F85-836B-44E7-A62A-D7DCE9E510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5" b="5007"/>
          <a:stretch/>
        </p:blipFill>
        <p:spPr>
          <a:xfrm>
            <a:off x="4592131" y="155979"/>
            <a:ext cx="3232865" cy="654604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E466AEB-52DA-454A-AE84-3DE203C9E6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8" b="5507"/>
          <a:stretch/>
        </p:blipFill>
        <p:spPr>
          <a:xfrm>
            <a:off x="954157" y="841513"/>
            <a:ext cx="2922104" cy="589126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7B4D7A2-13FA-4583-B043-E54BB6A9F7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2" b="5410"/>
          <a:stretch/>
        </p:blipFill>
        <p:spPr>
          <a:xfrm>
            <a:off x="8323034" y="155978"/>
            <a:ext cx="3219449" cy="654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04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5457370" y="2826657"/>
            <a:ext cx="610936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学习篇</a:t>
            </a:r>
          </a:p>
        </p:txBody>
      </p:sp>
      <p:sp>
        <p:nvSpPr>
          <p:cNvPr id="14" name="矩形 13"/>
          <p:cNvSpPr/>
          <p:nvPr/>
        </p:nvSpPr>
        <p:spPr>
          <a:xfrm>
            <a:off x="5457369" y="4432026"/>
            <a:ext cx="61093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" panose="020F0502020204030204"/>
                <a:ea typeface="微软雅黑" panose="020B0503020204020204" charset="-122"/>
                <a:cs typeface="+mn-ea"/>
                <a:sym typeface="+mn-lt"/>
              </a:rPr>
              <a:t>Study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ahnschrift" panose="020F0502020204030204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40" b="8906"/>
          <a:stretch>
            <a:fillRect/>
          </a:stretch>
        </p:blipFill>
        <p:spPr>
          <a:xfrm>
            <a:off x="928649" y="1079500"/>
            <a:ext cx="4848301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84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D6E3EDA-9E71-45F5-A9B3-12688AF9B873}"/>
              </a:ext>
            </a:extLst>
          </p:cNvPr>
          <p:cNvSpPr txBox="1"/>
          <p:nvPr/>
        </p:nvSpPr>
        <p:spPr>
          <a:xfrm>
            <a:off x="4439478" y="1808921"/>
            <a:ext cx="51285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Watch a</a:t>
            </a:r>
            <a:r>
              <a:rPr lang="zh-CN" altLang="en-US" sz="3600" dirty="0"/>
              <a:t> </a:t>
            </a:r>
            <a:r>
              <a:rPr lang="en-US" altLang="zh-CN" sz="3600" dirty="0"/>
              <a:t>video</a:t>
            </a:r>
          </a:p>
          <a:p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DC5BB9C-6AB1-47A3-B558-C57A56E2B222}"/>
              </a:ext>
            </a:extLst>
          </p:cNvPr>
          <p:cNvSpPr txBox="1"/>
          <p:nvPr/>
        </p:nvSpPr>
        <p:spPr>
          <a:xfrm>
            <a:off x="1977887" y="3105834"/>
            <a:ext cx="8236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【</a:t>
            </a:r>
            <a:r>
              <a:rPr lang="zh-CN" altLang="en-US" sz="3600" dirty="0"/>
              <a:t>街访</a:t>
            </a:r>
            <a:r>
              <a:rPr lang="en-US" altLang="zh-CN" sz="3600" dirty="0"/>
              <a:t>】</a:t>
            </a:r>
            <a:r>
              <a:rPr lang="zh-CN" altLang="en-US" sz="3600" dirty="0"/>
              <a:t>国内外学习到底有哪些差异？</a:t>
            </a:r>
          </a:p>
        </p:txBody>
      </p:sp>
    </p:spTree>
    <p:extLst>
      <p:ext uri="{BB962C8B-B14F-4D97-AF65-F5344CB8AC3E}">
        <p14:creationId xmlns:p14="http://schemas.microsoft.com/office/powerpoint/2010/main" val="2463743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38C386CF-25B1-4466-B3B8-F134A5705A1C}"/>
              </a:ext>
            </a:extLst>
          </p:cNvPr>
          <p:cNvSpPr txBox="1"/>
          <p:nvPr/>
        </p:nvSpPr>
        <p:spPr>
          <a:xfrm>
            <a:off x="340882" y="621484"/>
            <a:ext cx="11790037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/>
              <a:t>本科（</a:t>
            </a:r>
            <a:r>
              <a:rPr lang="en-US" altLang="zh-CN" sz="2000" b="1" dirty="0"/>
              <a:t>undergraduate</a:t>
            </a:r>
            <a:r>
              <a:rPr lang="zh-CN" altLang="en-US" sz="2000" b="1" dirty="0"/>
              <a:t>）</a:t>
            </a:r>
            <a:r>
              <a:rPr lang="zh-CN" altLang="en-US" sz="2000" dirty="0"/>
              <a:t>：四年 （</a:t>
            </a:r>
            <a:r>
              <a:rPr lang="en-US" altLang="zh-CN" sz="2000" dirty="0"/>
              <a:t>four years</a:t>
            </a:r>
            <a:r>
              <a:rPr lang="zh-CN" altLang="en-US" sz="2000" dirty="0"/>
              <a:t>）</a:t>
            </a:r>
            <a:endParaRPr lang="en-US" altLang="zh-CN" sz="2000" dirty="0"/>
          </a:p>
          <a:p>
            <a:pPr>
              <a:lnSpc>
                <a:spcPct val="150000"/>
              </a:lnSpc>
            </a:pPr>
            <a:r>
              <a:rPr lang="en-US" altLang="zh-CN" sz="2000" dirty="0"/>
              <a:t>                                           </a:t>
            </a:r>
            <a:r>
              <a:rPr lang="zh-CN" altLang="en-US" sz="2000" dirty="0"/>
              <a:t>大一至大三：上课，≥</a:t>
            </a:r>
            <a:r>
              <a:rPr lang="en-US" altLang="zh-CN" sz="2000" dirty="0"/>
              <a:t>160</a:t>
            </a:r>
            <a:r>
              <a:rPr lang="zh-CN" altLang="en-US" sz="2000" dirty="0"/>
              <a:t>学分</a:t>
            </a:r>
            <a:r>
              <a:rPr lang="en-US" altLang="zh-CN" sz="2000" dirty="0"/>
              <a:t> </a:t>
            </a:r>
          </a:p>
          <a:p>
            <a:pPr>
              <a:lnSpc>
                <a:spcPct val="150000"/>
              </a:lnSpc>
            </a:pPr>
            <a:r>
              <a:rPr lang="en-US" altLang="zh-CN" sz="2000" dirty="0"/>
              <a:t>                                            Freshman to junior year</a:t>
            </a:r>
            <a:r>
              <a:rPr lang="zh-CN" altLang="en-US" sz="2000" dirty="0"/>
              <a:t>：</a:t>
            </a:r>
            <a:r>
              <a:rPr lang="en-US" altLang="zh-CN" sz="2000" dirty="0"/>
              <a:t> complete 160 credits</a:t>
            </a:r>
          </a:p>
          <a:p>
            <a:pPr>
              <a:lnSpc>
                <a:spcPct val="150000"/>
              </a:lnSpc>
            </a:pPr>
            <a:r>
              <a:rPr lang="en-US" altLang="zh-CN" sz="2000" dirty="0"/>
              <a:t>                                            </a:t>
            </a:r>
            <a:r>
              <a:rPr lang="zh-CN" altLang="en-US" sz="2000" dirty="0"/>
              <a:t>大四：实习，完成毕业论文（</a:t>
            </a:r>
            <a:r>
              <a:rPr lang="en-US" altLang="zh-CN" sz="2000" dirty="0"/>
              <a:t>8000 </a:t>
            </a:r>
            <a:r>
              <a:rPr lang="zh-CN" altLang="en-US" sz="2000" dirty="0"/>
              <a:t>字）</a:t>
            </a:r>
            <a:endParaRPr lang="en-US" altLang="zh-CN" sz="2000" dirty="0"/>
          </a:p>
          <a:p>
            <a:pPr>
              <a:lnSpc>
                <a:spcPct val="150000"/>
              </a:lnSpc>
            </a:pPr>
            <a:r>
              <a:rPr lang="en-US" altLang="zh-CN" sz="2000" dirty="0"/>
              <a:t>                                            Senior</a:t>
            </a:r>
            <a:r>
              <a:rPr lang="zh-CN" altLang="en-US" sz="2000" dirty="0"/>
              <a:t>：</a:t>
            </a:r>
            <a:r>
              <a:rPr lang="en-US" altLang="zh-CN" sz="2000" dirty="0"/>
              <a:t>internship</a:t>
            </a:r>
            <a:r>
              <a:rPr lang="zh-CN" altLang="en-US" sz="2000" dirty="0"/>
              <a:t>，</a:t>
            </a:r>
            <a:r>
              <a:rPr lang="en-US" altLang="zh-CN" sz="2000" dirty="0"/>
              <a:t>completing graduation thesis</a:t>
            </a:r>
          </a:p>
          <a:p>
            <a:pPr>
              <a:lnSpc>
                <a:spcPct val="150000"/>
              </a:lnSpc>
            </a:pPr>
            <a:r>
              <a:rPr lang="en-US" altLang="zh-CN" sz="2000" dirty="0"/>
              <a:t>                                            </a:t>
            </a:r>
            <a:r>
              <a:rPr lang="zh-CN" altLang="en-US" sz="2000" dirty="0"/>
              <a:t>学费（</a:t>
            </a:r>
            <a:r>
              <a:rPr lang="en-US" altLang="zh-CN" sz="2000" dirty="0"/>
              <a:t>tuition</a:t>
            </a:r>
            <a:r>
              <a:rPr lang="zh-CN" altLang="en-US" sz="2000" dirty="0"/>
              <a:t>）：</a:t>
            </a:r>
            <a:r>
              <a:rPr lang="en-US" altLang="zh-CN" sz="2000" dirty="0"/>
              <a:t>5500RMB/Year </a:t>
            </a:r>
            <a:r>
              <a:rPr lang="zh-CN" altLang="en-US" sz="2000" dirty="0"/>
              <a:t>≈ </a:t>
            </a:r>
            <a:r>
              <a:rPr lang="en-US" altLang="zh-CN" sz="2000" dirty="0"/>
              <a:t>753.6</a:t>
            </a:r>
            <a:r>
              <a:rPr lang="zh-CN" altLang="en-US" sz="2000" dirty="0"/>
              <a:t>€ （</a:t>
            </a:r>
            <a:r>
              <a:rPr lang="en-US" altLang="zh-CN" sz="2000" dirty="0"/>
              <a:t>accommodation fee included </a:t>
            </a:r>
            <a:r>
              <a:rPr lang="zh-CN" altLang="en-US" sz="2000" dirty="0"/>
              <a:t>）</a:t>
            </a:r>
            <a:endParaRPr lang="en-US" altLang="zh-CN" sz="2000" dirty="0"/>
          </a:p>
          <a:p>
            <a:endParaRPr lang="en-US" altLang="zh-CN" sz="2000" dirty="0"/>
          </a:p>
          <a:p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6ACF31C-3105-42E7-8D61-C02E2375E3AC}"/>
              </a:ext>
            </a:extLst>
          </p:cNvPr>
          <p:cNvSpPr txBox="1"/>
          <p:nvPr/>
        </p:nvSpPr>
        <p:spPr>
          <a:xfrm>
            <a:off x="473765" y="3703862"/>
            <a:ext cx="11524270" cy="2344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/>
              <a:t>硕士（</a:t>
            </a:r>
            <a:r>
              <a:rPr lang="en-US" altLang="zh-CN" sz="2000" b="1" dirty="0"/>
              <a:t>postgraduate</a:t>
            </a:r>
            <a:r>
              <a:rPr lang="zh-CN" altLang="en-US" sz="2000" b="1" dirty="0"/>
              <a:t>）</a:t>
            </a:r>
            <a:r>
              <a:rPr lang="zh-CN" altLang="en-US" sz="2000" dirty="0"/>
              <a:t>：三年 （</a:t>
            </a:r>
            <a:r>
              <a:rPr lang="en-US" altLang="zh-CN" sz="2000" dirty="0"/>
              <a:t>three years</a:t>
            </a:r>
            <a:r>
              <a:rPr lang="zh-CN" altLang="en-US" sz="2000" dirty="0"/>
              <a:t>）</a:t>
            </a:r>
            <a:endParaRPr lang="en-US" altLang="zh-CN" sz="2000" dirty="0"/>
          </a:p>
          <a:p>
            <a:pPr>
              <a:lnSpc>
                <a:spcPct val="150000"/>
              </a:lnSpc>
            </a:pPr>
            <a:r>
              <a:rPr lang="en-US" altLang="zh-CN" sz="2000" dirty="0"/>
              <a:t>                                        </a:t>
            </a:r>
            <a:r>
              <a:rPr lang="zh-CN" altLang="en-US" sz="2000" dirty="0"/>
              <a:t>研一：上课，修学分：≥</a:t>
            </a:r>
            <a:r>
              <a:rPr lang="en-US" altLang="zh-CN" sz="2000" dirty="0"/>
              <a:t>29</a:t>
            </a:r>
            <a:r>
              <a:rPr lang="zh-CN" altLang="en-US" sz="2000" dirty="0"/>
              <a:t>学分  </a:t>
            </a:r>
            <a:r>
              <a:rPr lang="en-US" altLang="zh-CN" sz="2000" dirty="0"/>
              <a:t>First Year</a:t>
            </a:r>
            <a:r>
              <a:rPr lang="zh-CN" altLang="en-US" sz="2000" dirty="0"/>
              <a:t>：</a:t>
            </a:r>
            <a:r>
              <a:rPr lang="en-US" altLang="zh-CN" sz="2000" dirty="0"/>
              <a:t>complete 29 credits</a:t>
            </a:r>
          </a:p>
          <a:p>
            <a:pPr>
              <a:lnSpc>
                <a:spcPct val="150000"/>
              </a:lnSpc>
            </a:pPr>
            <a:r>
              <a:rPr lang="en-US" altLang="zh-CN" sz="2000" dirty="0"/>
              <a:t>                                        </a:t>
            </a:r>
            <a:r>
              <a:rPr lang="zh-CN" altLang="en-US" sz="2000" dirty="0"/>
              <a:t>研二：写论文 ，实习                   </a:t>
            </a:r>
            <a:r>
              <a:rPr lang="en-US" altLang="zh-CN" sz="2000" dirty="0"/>
              <a:t>Second Year</a:t>
            </a:r>
            <a:r>
              <a:rPr lang="zh-CN" altLang="en-US" sz="2000" dirty="0"/>
              <a:t>：</a:t>
            </a:r>
            <a:r>
              <a:rPr lang="en-US" altLang="zh-CN" sz="2000" dirty="0"/>
              <a:t>internship</a:t>
            </a:r>
            <a:r>
              <a:rPr lang="zh-CN" altLang="en-US" sz="2000" dirty="0"/>
              <a:t>，</a:t>
            </a:r>
            <a:r>
              <a:rPr lang="en-US" altLang="zh-CN" sz="2000" dirty="0"/>
              <a:t>dissertation</a:t>
            </a:r>
          </a:p>
          <a:p>
            <a:pPr>
              <a:lnSpc>
                <a:spcPct val="150000"/>
              </a:lnSpc>
            </a:pPr>
            <a:r>
              <a:rPr lang="en-US" altLang="zh-CN" sz="2000" dirty="0"/>
              <a:t>                                        </a:t>
            </a:r>
            <a:r>
              <a:rPr lang="zh-CN" altLang="en-US" sz="2000" dirty="0"/>
              <a:t>研三：论文答辩，找工作            </a:t>
            </a:r>
            <a:r>
              <a:rPr lang="en-US" altLang="zh-CN" sz="2000" dirty="0"/>
              <a:t>Third Year</a:t>
            </a:r>
            <a:r>
              <a:rPr lang="zh-CN" altLang="en-US" sz="2000" dirty="0"/>
              <a:t>：</a:t>
            </a:r>
            <a:r>
              <a:rPr lang="en-US" altLang="zh-CN" sz="2000" dirty="0"/>
              <a:t>thesis defense, find a job</a:t>
            </a:r>
          </a:p>
          <a:p>
            <a:pPr>
              <a:lnSpc>
                <a:spcPct val="150000"/>
              </a:lnSpc>
            </a:pPr>
            <a:r>
              <a:rPr lang="en-US" altLang="zh-CN" sz="2000" dirty="0"/>
              <a:t>                                        </a:t>
            </a:r>
            <a:r>
              <a:rPr lang="zh-CN" altLang="en-US" sz="2000" dirty="0"/>
              <a:t>学费（</a:t>
            </a:r>
            <a:r>
              <a:rPr lang="en-US" altLang="zh-CN" sz="2000" dirty="0"/>
              <a:t>tuition</a:t>
            </a:r>
            <a:r>
              <a:rPr lang="zh-CN" altLang="en-US" sz="2000" dirty="0"/>
              <a:t>）：</a:t>
            </a:r>
            <a:r>
              <a:rPr lang="en-US" altLang="zh-CN" sz="2000" dirty="0"/>
              <a:t>8000RMB/</a:t>
            </a:r>
            <a:r>
              <a:rPr lang="zh-CN" altLang="en-US" sz="2000" dirty="0"/>
              <a:t> </a:t>
            </a:r>
            <a:r>
              <a:rPr lang="en-US" altLang="zh-CN" sz="2000" dirty="0"/>
              <a:t>Year</a:t>
            </a:r>
            <a:r>
              <a:rPr lang="zh-CN" altLang="en-US" sz="2000" dirty="0"/>
              <a:t> ≈ </a:t>
            </a:r>
            <a:r>
              <a:rPr lang="en-US" altLang="zh-CN" sz="2000" dirty="0"/>
              <a:t>1094.7 </a:t>
            </a:r>
            <a:r>
              <a:rPr lang="zh-CN" altLang="en-US" sz="2000" dirty="0"/>
              <a:t>€， </a:t>
            </a:r>
            <a:r>
              <a:rPr lang="en-US" altLang="zh-CN" sz="2000" dirty="0"/>
              <a:t>75% have scholarship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739374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46E40AE-F40C-4CE4-B020-109C14F39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34" y="243161"/>
            <a:ext cx="11779941" cy="655163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98EB504-B467-4289-AAA3-217598BE5C3A}"/>
              </a:ext>
            </a:extLst>
          </p:cNvPr>
          <p:cNvSpPr txBox="1"/>
          <p:nvPr/>
        </p:nvSpPr>
        <p:spPr>
          <a:xfrm>
            <a:off x="157135" y="4276274"/>
            <a:ext cx="2266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2.30-4.05 pm</a:t>
            </a:r>
          </a:p>
          <a:p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C3235A4-0825-4944-B4E2-52E3129A882C}"/>
              </a:ext>
            </a:extLst>
          </p:cNvPr>
          <p:cNvSpPr txBox="1"/>
          <p:nvPr/>
        </p:nvSpPr>
        <p:spPr>
          <a:xfrm>
            <a:off x="157134" y="3140394"/>
            <a:ext cx="2266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10.20-11.55 am</a:t>
            </a:r>
          </a:p>
          <a:p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24D1A4C-8E5D-4921-BF82-4FC16E01E2E9}"/>
              </a:ext>
            </a:extLst>
          </p:cNvPr>
          <p:cNvSpPr txBox="1"/>
          <p:nvPr/>
        </p:nvSpPr>
        <p:spPr>
          <a:xfrm>
            <a:off x="206029" y="1323623"/>
            <a:ext cx="2266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8.30-10.05 am</a:t>
            </a:r>
          </a:p>
          <a:p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1A5B87C-7B88-4A9D-9BA5-117BAE33EA2A}"/>
              </a:ext>
            </a:extLst>
          </p:cNvPr>
          <p:cNvSpPr txBox="1"/>
          <p:nvPr/>
        </p:nvSpPr>
        <p:spPr>
          <a:xfrm>
            <a:off x="157134" y="5088987"/>
            <a:ext cx="2266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4.20-5.55 pm</a:t>
            </a:r>
          </a:p>
          <a:p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FEF7232-3091-431C-BD9C-0D82E2ACA391}"/>
              </a:ext>
            </a:extLst>
          </p:cNvPr>
          <p:cNvSpPr txBox="1"/>
          <p:nvPr/>
        </p:nvSpPr>
        <p:spPr>
          <a:xfrm>
            <a:off x="157134" y="5853071"/>
            <a:ext cx="2266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7.30-9.50 pm</a:t>
            </a:r>
          </a:p>
          <a:p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F1E91AE-BF17-49F1-BDBE-8FCBAC4F4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917" y="619012"/>
            <a:ext cx="9036992" cy="603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EB81D57-C2C2-45C1-96C4-8934E86E21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024" y="219594"/>
            <a:ext cx="3671746" cy="64188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858795-7952-4549-972A-55B607C782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09" y="219594"/>
            <a:ext cx="5791611" cy="5078384"/>
          </a:xfrm>
          <a:prstGeom prst="rect">
            <a:avLst/>
          </a:prstGeom>
        </p:spPr>
      </p:pic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A1D15283-EA24-4E24-BC60-AC600F3885F5}"/>
              </a:ext>
            </a:extLst>
          </p:cNvPr>
          <p:cNvSpPr/>
          <p:nvPr/>
        </p:nvSpPr>
        <p:spPr>
          <a:xfrm>
            <a:off x="224797" y="3967695"/>
            <a:ext cx="4252162" cy="1380159"/>
          </a:xfrm>
          <a:custGeom>
            <a:avLst/>
            <a:gdLst>
              <a:gd name="connsiteX0" fmla="*/ 3437515 w 4252162"/>
              <a:gd name="connsiteY0" fmla="*/ 94458 h 1380159"/>
              <a:gd name="connsiteX1" fmla="*/ 3371013 w 4252162"/>
              <a:gd name="connsiteY1" fmla="*/ 99999 h 1380159"/>
              <a:gd name="connsiteX2" fmla="*/ 3049588 w 4252162"/>
              <a:gd name="connsiteY2" fmla="*/ 50123 h 1380159"/>
              <a:gd name="connsiteX3" fmla="*/ 2794664 w 4252162"/>
              <a:gd name="connsiteY3" fmla="*/ 22414 h 1380159"/>
              <a:gd name="connsiteX4" fmla="*/ 2279275 w 4252162"/>
              <a:gd name="connsiteY4" fmla="*/ 94458 h 1380159"/>
              <a:gd name="connsiteX5" fmla="*/ 2218315 w 4252162"/>
              <a:gd name="connsiteY5" fmla="*/ 138792 h 1380159"/>
              <a:gd name="connsiteX6" fmla="*/ 1952308 w 4252162"/>
              <a:gd name="connsiteY6" fmla="*/ 144334 h 1380159"/>
              <a:gd name="connsiteX7" fmla="*/ 1769428 w 4252162"/>
              <a:gd name="connsiteY7" fmla="*/ 172043 h 1380159"/>
              <a:gd name="connsiteX8" fmla="*/ 1603173 w 4252162"/>
              <a:gd name="connsiteY8" fmla="*/ 194210 h 1380159"/>
              <a:gd name="connsiteX9" fmla="*/ 1298373 w 4252162"/>
              <a:gd name="connsiteY9" fmla="*/ 288421 h 1380159"/>
              <a:gd name="connsiteX10" fmla="*/ 1137660 w 4252162"/>
              <a:gd name="connsiteY10" fmla="*/ 277338 h 1380159"/>
              <a:gd name="connsiteX11" fmla="*/ 927071 w 4252162"/>
              <a:gd name="connsiteY11" fmla="*/ 299505 h 1380159"/>
              <a:gd name="connsiteX12" fmla="*/ 644439 w 4252162"/>
              <a:gd name="connsiteY12" fmla="*/ 366007 h 1380159"/>
              <a:gd name="connsiteX13" fmla="*/ 550228 w 4252162"/>
              <a:gd name="connsiteY13" fmla="*/ 382632 h 1380159"/>
              <a:gd name="connsiteX14" fmla="*/ 494809 w 4252162"/>
              <a:gd name="connsiteY14" fmla="*/ 393716 h 1380159"/>
              <a:gd name="connsiteX15" fmla="*/ 239886 w 4252162"/>
              <a:gd name="connsiteY15" fmla="*/ 554428 h 1380159"/>
              <a:gd name="connsiteX16" fmla="*/ 29297 w 4252162"/>
              <a:gd name="connsiteY16" fmla="*/ 765018 h 1380159"/>
              <a:gd name="connsiteX17" fmla="*/ 1588 w 4252162"/>
              <a:gd name="connsiteY17" fmla="*/ 970065 h 1380159"/>
              <a:gd name="connsiteX18" fmla="*/ 18213 w 4252162"/>
              <a:gd name="connsiteY18" fmla="*/ 1091985 h 1380159"/>
              <a:gd name="connsiteX19" fmla="*/ 273137 w 4252162"/>
              <a:gd name="connsiteY19" fmla="*/ 1297032 h 1380159"/>
              <a:gd name="connsiteX20" fmla="*/ 1209704 w 4252162"/>
              <a:gd name="connsiteY20" fmla="*/ 1380159 h 1380159"/>
              <a:gd name="connsiteX21" fmla="*/ 2029893 w 4252162"/>
              <a:gd name="connsiteY21" fmla="*/ 1313658 h 1380159"/>
              <a:gd name="connsiteX22" fmla="*/ 2390111 w 4252162"/>
              <a:gd name="connsiteY22" fmla="*/ 1241614 h 1380159"/>
              <a:gd name="connsiteX23" fmla="*/ 2838999 w 4252162"/>
              <a:gd name="connsiteY23" fmla="*/ 1119694 h 1380159"/>
              <a:gd name="connsiteX24" fmla="*/ 3077297 w 4252162"/>
              <a:gd name="connsiteY24" fmla="*/ 1114152 h 1380159"/>
              <a:gd name="connsiteX25" fmla="*/ 3387639 w 4252162"/>
              <a:gd name="connsiteY25" fmla="*/ 1097527 h 1380159"/>
              <a:gd name="connsiteX26" fmla="*/ 3559435 w 4252162"/>
              <a:gd name="connsiteY26" fmla="*/ 1047650 h 1380159"/>
              <a:gd name="connsiteX27" fmla="*/ 4185660 w 4252162"/>
              <a:gd name="connsiteY27" fmla="*/ 659723 h 1380159"/>
              <a:gd name="connsiteX28" fmla="*/ 4252162 w 4252162"/>
              <a:gd name="connsiteY28" fmla="*/ 521178 h 1380159"/>
              <a:gd name="connsiteX29" fmla="*/ 4224453 w 4252162"/>
              <a:gd name="connsiteY29" fmla="*/ 316130 h 1380159"/>
              <a:gd name="connsiteX30" fmla="*/ 4080366 w 4252162"/>
              <a:gd name="connsiteY30" fmla="*/ 216378 h 1380159"/>
              <a:gd name="connsiteX31" fmla="*/ 3891944 w 4252162"/>
              <a:gd name="connsiteY31" fmla="*/ 172043 h 1380159"/>
              <a:gd name="connsiteX32" fmla="*/ 3625937 w 4252162"/>
              <a:gd name="connsiteY32" fmla="*/ 127708 h 1380159"/>
              <a:gd name="connsiteX33" fmla="*/ 3470766 w 4252162"/>
              <a:gd name="connsiteY33" fmla="*/ 133250 h 1380159"/>
              <a:gd name="connsiteX34" fmla="*/ 3354388 w 4252162"/>
              <a:gd name="connsiteY34" fmla="*/ 155418 h 138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252162" h="1380159">
                <a:moveTo>
                  <a:pt x="3437515" y="94458"/>
                </a:moveTo>
                <a:cubicBezTo>
                  <a:pt x="3382342" y="122044"/>
                  <a:pt x="3426836" y="109594"/>
                  <a:pt x="3371013" y="99999"/>
                </a:cubicBezTo>
                <a:cubicBezTo>
                  <a:pt x="3264156" y="81633"/>
                  <a:pt x="3157043" y="64588"/>
                  <a:pt x="3049588" y="50123"/>
                </a:cubicBezTo>
                <a:cubicBezTo>
                  <a:pt x="2964877" y="38720"/>
                  <a:pt x="2879639" y="31650"/>
                  <a:pt x="2794664" y="22414"/>
                </a:cubicBezTo>
                <a:cubicBezTo>
                  <a:pt x="2167483" y="37712"/>
                  <a:pt x="2474692" y="-74310"/>
                  <a:pt x="2279275" y="94458"/>
                </a:cubicBezTo>
                <a:cubicBezTo>
                  <a:pt x="2260259" y="110880"/>
                  <a:pt x="2238635" y="124014"/>
                  <a:pt x="2218315" y="138792"/>
                </a:cubicBezTo>
                <a:cubicBezTo>
                  <a:pt x="2098452" y="102834"/>
                  <a:pt x="2170502" y="116676"/>
                  <a:pt x="1952308" y="144334"/>
                </a:cubicBezTo>
                <a:cubicBezTo>
                  <a:pt x="1891142" y="152087"/>
                  <a:pt x="1830464" y="163324"/>
                  <a:pt x="1769428" y="172043"/>
                </a:cubicBezTo>
                <a:lnTo>
                  <a:pt x="1603173" y="194210"/>
                </a:lnTo>
                <a:cubicBezTo>
                  <a:pt x="1547757" y="213874"/>
                  <a:pt x="1370409" y="282984"/>
                  <a:pt x="1298373" y="288421"/>
                </a:cubicBezTo>
                <a:lnTo>
                  <a:pt x="1137660" y="277338"/>
                </a:lnTo>
                <a:cubicBezTo>
                  <a:pt x="1075449" y="282522"/>
                  <a:pt x="991839" y="286867"/>
                  <a:pt x="927071" y="299505"/>
                </a:cubicBezTo>
                <a:cubicBezTo>
                  <a:pt x="693466" y="345087"/>
                  <a:pt x="862219" y="318202"/>
                  <a:pt x="644439" y="366007"/>
                </a:cubicBezTo>
                <a:cubicBezTo>
                  <a:pt x="613292" y="372844"/>
                  <a:pt x="581584" y="376825"/>
                  <a:pt x="550228" y="382632"/>
                </a:cubicBezTo>
                <a:cubicBezTo>
                  <a:pt x="531704" y="386062"/>
                  <a:pt x="513282" y="390021"/>
                  <a:pt x="494809" y="393716"/>
                </a:cubicBezTo>
                <a:cubicBezTo>
                  <a:pt x="415983" y="440428"/>
                  <a:pt x="314255" y="496327"/>
                  <a:pt x="239886" y="554428"/>
                </a:cubicBezTo>
                <a:cubicBezTo>
                  <a:pt x="185204" y="597148"/>
                  <a:pt x="55279" y="737997"/>
                  <a:pt x="29297" y="765018"/>
                </a:cubicBezTo>
                <a:cubicBezTo>
                  <a:pt x="2872" y="857503"/>
                  <a:pt x="-3445" y="856827"/>
                  <a:pt x="1588" y="970065"/>
                </a:cubicBezTo>
                <a:cubicBezTo>
                  <a:pt x="3409" y="1011041"/>
                  <a:pt x="4937" y="1053177"/>
                  <a:pt x="18213" y="1091985"/>
                </a:cubicBezTo>
                <a:cubicBezTo>
                  <a:pt x="54391" y="1197738"/>
                  <a:pt x="176156" y="1269568"/>
                  <a:pt x="273137" y="1297032"/>
                </a:cubicBezTo>
                <a:cubicBezTo>
                  <a:pt x="519865" y="1366902"/>
                  <a:pt x="968774" y="1369684"/>
                  <a:pt x="1209704" y="1380159"/>
                </a:cubicBezTo>
                <a:cubicBezTo>
                  <a:pt x="1483100" y="1357992"/>
                  <a:pt x="1757470" y="1345632"/>
                  <a:pt x="2029893" y="1313658"/>
                </a:cubicBezTo>
                <a:cubicBezTo>
                  <a:pt x="2151509" y="1299384"/>
                  <a:pt x="2271034" y="1270160"/>
                  <a:pt x="2390111" y="1241614"/>
                </a:cubicBezTo>
                <a:cubicBezTo>
                  <a:pt x="2540889" y="1205469"/>
                  <a:pt x="2683991" y="1123299"/>
                  <a:pt x="2838999" y="1119694"/>
                </a:cubicBezTo>
                <a:lnTo>
                  <a:pt x="3077297" y="1114152"/>
                </a:lnTo>
                <a:cubicBezTo>
                  <a:pt x="3180744" y="1108610"/>
                  <a:pt x="3285015" y="1111682"/>
                  <a:pt x="3387639" y="1097527"/>
                </a:cubicBezTo>
                <a:cubicBezTo>
                  <a:pt x="3446710" y="1089379"/>
                  <a:pt x="3505677" y="1073454"/>
                  <a:pt x="3559435" y="1047650"/>
                </a:cubicBezTo>
                <a:cubicBezTo>
                  <a:pt x="3754288" y="954121"/>
                  <a:pt x="4033565" y="851251"/>
                  <a:pt x="4185660" y="659723"/>
                </a:cubicBezTo>
                <a:cubicBezTo>
                  <a:pt x="4212711" y="625659"/>
                  <a:pt x="4235214" y="563548"/>
                  <a:pt x="4252162" y="521178"/>
                </a:cubicBezTo>
                <a:cubicBezTo>
                  <a:pt x="4242926" y="452829"/>
                  <a:pt x="4258318" y="376214"/>
                  <a:pt x="4224453" y="316130"/>
                </a:cubicBezTo>
                <a:cubicBezTo>
                  <a:pt x="4195770" y="265241"/>
                  <a:pt x="4133966" y="239604"/>
                  <a:pt x="4080366" y="216378"/>
                </a:cubicBezTo>
                <a:cubicBezTo>
                  <a:pt x="4021163" y="190723"/>
                  <a:pt x="3955214" y="184697"/>
                  <a:pt x="3891944" y="172043"/>
                </a:cubicBezTo>
                <a:cubicBezTo>
                  <a:pt x="3774842" y="148622"/>
                  <a:pt x="3719883" y="141130"/>
                  <a:pt x="3625937" y="127708"/>
                </a:cubicBezTo>
                <a:cubicBezTo>
                  <a:pt x="3574213" y="129555"/>
                  <a:pt x="3522220" y="127657"/>
                  <a:pt x="3470766" y="133250"/>
                </a:cubicBezTo>
                <a:cubicBezTo>
                  <a:pt x="3255767" y="156620"/>
                  <a:pt x="3422945" y="155418"/>
                  <a:pt x="3354388" y="155418"/>
                </a:cubicBezTo>
              </a:path>
            </a:pathLst>
          </a:cu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F0E6547-A9C7-4E45-9A78-FAB18E835A85}"/>
              </a:ext>
            </a:extLst>
          </p:cNvPr>
          <p:cNvSpPr txBox="1"/>
          <p:nvPr/>
        </p:nvSpPr>
        <p:spPr>
          <a:xfrm>
            <a:off x="2582486" y="5597236"/>
            <a:ext cx="182880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≈</a:t>
            </a:r>
            <a:r>
              <a:rPr lang="en-US" altLang="zh-CN" sz="2800" dirty="0"/>
              <a:t>Moodle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15250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387E32C0-11D9-4615-97B5-72D0837097A8}"/>
              </a:ext>
            </a:extLst>
          </p:cNvPr>
          <p:cNvSpPr txBox="1"/>
          <p:nvPr/>
        </p:nvSpPr>
        <p:spPr>
          <a:xfrm>
            <a:off x="4361411" y="3179217"/>
            <a:ext cx="2798618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zh-CN" sz="2800" dirty="0"/>
          </a:p>
          <a:p>
            <a:endParaRPr lang="zh-CN" alt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975CDA2-5544-49B4-8549-7637A6E09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179" y="1341014"/>
            <a:ext cx="5663651" cy="336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5AA3AC7-A0DA-4016-8527-F92DA52CCA3E}"/>
              </a:ext>
            </a:extLst>
          </p:cNvPr>
          <p:cNvSpPr txBox="1"/>
          <p:nvPr/>
        </p:nvSpPr>
        <p:spPr>
          <a:xfrm>
            <a:off x="4587180" y="4870655"/>
            <a:ext cx="4821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≈ </a:t>
            </a:r>
            <a:r>
              <a:rPr lang="en-US" altLang="zh-CN" sz="3600" dirty="0"/>
              <a:t>Teams + email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046842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080" y="394961"/>
            <a:ext cx="4635503" cy="2381635"/>
          </a:xfrm>
          <a:prstGeom prst="rect">
            <a:avLst/>
          </a:prstGeom>
        </p:spPr>
      </p:pic>
      <p:sp>
        <p:nvSpPr>
          <p:cNvPr id="4" name="文本框 41"/>
          <p:cNvSpPr txBox="1">
            <a:spLocks noChangeArrowheads="1"/>
          </p:cNvSpPr>
          <p:nvPr/>
        </p:nvSpPr>
        <p:spPr bwMode="auto">
          <a:xfrm>
            <a:off x="3869186" y="675148"/>
            <a:ext cx="52870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/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ea"/>
                <a:sym typeface="+mn-lt"/>
              </a:rPr>
              <a:t>CONTENTS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7" name="矩形 31"/>
          <p:cNvSpPr>
            <a:spLocks noChangeArrowheads="1"/>
          </p:cNvSpPr>
          <p:nvPr/>
        </p:nvSpPr>
        <p:spPr bwMode="auto">
          <a:xfrm>
            <a:off x="790093" y="5159293"/>
            <a:ext cx="307135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ea"/>
                <a:sym typeface="+mn-lt"/>
              </a:rPr>
              <a:t>个人介绍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  <a:cs typeface="+mn-ea"/>
              <a:sym typeface="+mn-lt"/>
            </a:endParaRPr>
          </a:p>
          <a:p>
            <a:pPr algn="ctr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ea"/>
                <a:sym typeface="+mn-lt"/>
              </a:rPr>
              <a:t>Self-introduction</a:t>
            </a:r>
          </a:p>
        </p:txBody>
      </p:sp>
      <p:sp>
        <p:nvSpPr>
          <p:cNvPr id="11" name="矩形 33"/>
          <p:cNvSpPr>
            <a:spLocks noChangeArrowheads="1"/>
          </p:cNvSpPr>
          <p:nvPr/>
        </p:nvSpPr>
        <p:spPr bwMode="auto">
          <a:xfrm>
            <a:off x="8933672" y="5228744"/>
            <a:ext cx="104387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ea"/>
                <a:sym typeface="+mn-lt"/>
              </a:rPr>
              <a:t>问答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  <a:cs typeface="+mn-ea"/>
              <a:sym typeface="+mn-lt"/>
            </a:endParaRPr>
          </a:p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ea"/>
                <a:sym typeface="+mn-lt"/>
              </a:rPr>
              <a:t>Q&amp;A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14" name="矩形 36"/>
          <p:cNvSpPr>
            <a:spLocks noChangeArrowheads="1"/>
          </p:cNvSpPr>
          <p:nvPr/>
        </p:nvSpPr>
        <p:spPr bwMode="auto">
          <a:xfrm>
            <a:off x="6398975" y="5196812"/>
            <a:ext cx="12907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ea"/>
                <a:sym typeface="+mn-lt"/>
              </a:rPr>
              <a:t>学习篇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  <a:cs typeface="+mn-ea"/>
              <a:sym typeface="+mn-lt"/>
            </a:endParaRPr>
          </a:p>
          <a:p>
            <a:pPr algn="ctr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ea"/>
                <a:sym typeface="+mn-lt"/>
              </a:rPr>
              <a:t>Study 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20" name="矩形 33"/>
          <p:cNvSpPr>
            <a:spLocks noChangeArrowheads="1"/>
          </p:cNvSpPr>
          <p:nvPr/>
        </p:nvSpPr>
        <p:spPr bwMode="auto">
          <a:xfrm>
            <a:off x="3974450" y="5228745"/>
            <a:ext cx="166744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ea"/>
                <a:sym typeface="+mn-lt"/>
              </a:rPr>
              <a:t>生活篇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  <a:cs typeface="+mn-ea"/>
              <a:sym typeface="+mn-lt"/>
            </a:endParaRPr>
          </a:p>
          <a:p>
            <a:pPr algn="ctr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ea"/>
                <a:sym typeface="+mn-lt"/>
              </a:rPr>
              <a:t>Daily life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948" y="3336804"/>
            <a:ext cx="1403644" cy="1460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9508">
            <a:off x="8337299" y="3850004"/>
            <a:ext cx="1740925" cy="63698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263" y="2736608"/>
            <a:ext cx="1007464" cy="206069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92" y="3779036"/>
            <a:ext cx="1506552" cy="958680"/>
          </a:xfrm>
          <a:prstGeom prst="rect">
            <a:avLst/>
          </a:prstGeom>
        </p:spPr>
      </p:pic>
      <p:sp>
        <p:nvSpPr>
          <p:cNvPr id="28" name="图文框 27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130"/>
            </a:avLst>
          </a:prstGeom>
          <a:solidFill>
            <a:srgbClr val="885A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A59AED0-701B-4713-AC40-13E9C3F6A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535" y="148587"/>
            <a:ext cx="8842083" cy="656082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E27744F-A511-4D5D-A86B-0067EC24F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419" y="148586"/>
            <a:ext cx="8842083" cy="656082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C5EB8BB-E9CB-4470-9F06-445D861800C6}"/>
              </a:ext>
            </a:extLst>
          </p:cNvPr>
          <p:cNvSpPr txBox="1"/>
          <p:nvPr/>
        </p:nvSpPr>
        <p:spPr>
          <a:xfrm>
            <a:off x="293716" y="5148349"/>
            <a:ext cx="1440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Clubs</a:t>
            </a:r>
          </a:p>
          <a:p>
            <a:r>
              <a:rPr lang="zh-CN" altLang="en-US" sz="2400" dirty="0"/>
              <a:t>社团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11A6C5A-981B-4801-9C70-64B0C03E8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8418" y="148585"/>
            <a:ext cx="8890257" cy="656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29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6607D8-3BF6-4BA2-979A-1B3476178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/>
              <a:t>Class assessment</a:t>
            </a:r>
            <a:endParaRPr lang="zh-CN" altLang="en-US" sz="40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1969E0-908B-48B5-B0D4-4758A862F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altLang="zh-CN" dirty="0"/>
              <a:t>60% </a:t>
            </a:r>
            <a:r>
              <a:rPr lang="zh-CN" altLang="en-US" dirty="0"/>
              <a:t>期末考试  </a:t>
            </a:r>
            <a:r>
              <a:rPr lang="en-US" altLang="zh-CN" dirty="0"/>
              <a:t>final exam/essay 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20% </a:t>
            </a:r>
            <a:r>
              <a:rPr lang="zh-CN" altLang="en-US" dirty="0"/>
              <a:t>出勤率      </a:t>
            </a:r>
            <a:r>
              <a:rPr lang="en-US" altLang="zh-CN" dirty="0"/>
              <a:t>attendance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30% </a:t>
            </a:r>
            <a:r>
              <a:rPr lang="zh-CN" altLang="en-US" dirty="0"/>
              <a:t>口头报告   </a:t>
            </a:r>
            <a:r>
              <a:rPr lang="en-US" altLang="zh-CN" dirty="0"/>
              <a:t>presentation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zh-CN" dirty="0"/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dirty="0"/>
              <a:t>60/100</a:t>
            </a:r>
            <a:r>
              <a:rPr lang="zh-CN" altLang="en-US" dirty="0"/>
              <a:t> </a:t>
            </a:r>
            <a:r>
              <a:rPr lang="en-US" altLang="zh-CN" dirty="0"/>
              <a:t>pass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dirty="0"/>
              <a:t>final exam/essay </a:t>
            </a:r>
            <a:r>
              <a:rPr lang="zh-CN" altLang="en-US" dirty="0"/>
              <a:t>≥ </a:t>
            </a:r>
            <a:r>
              <a:rPr lang="en-US" altLang="zh-CN" dirty="0"/>
              <a:t>50/100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1C00F87-4FE8-41AB-B5F2-DC14C0D39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4083" y="3141865"/>
            <a:ext cx="3229717" cy="35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176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A807A2-E61A-4FCC-A511-6806DC24D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986" y="176703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/>
              <a:t>Lecture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FA989A-B9B8-4213-938B-5D0878F74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403" y="1371196"/>
            <a:ext cx="11121043" cy="501852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altLang="zh-CN" b="1" dirty="0">
                <a:latin typeface="+mn-ea"/>
              </a:rPr>
              <a:t>Attendance</a:t>
            </a:r>
          </a:p>
          <a:p>
            <a:pPr marL="0" indent="0">
              <a:buNone/>
            </a:pPr>
            <a:r>
              <a:rPr lang="en-US" altLang="zh-CN" dirty="0">
                <a:latin typeface="+mn-ea"/>
              </a:rPr>
              <a:t>     Students who fail to attend class more than three times will directly fail the course</a:t>
            </a:r>
          </a:p>
          <a:p>
            <a:pPr marL="0" indent="0">
              <a:buNone/>
            </a:pPr>
            <a:r>
              <a:rPr lang="en-US" altLang="zh-CN" dirty="0">
                <a:latin typeface="+mn-ea"/>
              </a:rPr>
              <a:t>     </a:t>
            </a:r>
            <a:r>
              <a:rPr lang="zh-CN" altLang="en-US" dirty="0">
                <a:latin typeface="+mn-ea"/>
              </a:rPr>
              <a:t>请假条 </a:t>
            </a:r>
            <a:r>
              <a:rPr lang="en-US" altLang="zh-CN" dirty="0">
                <a:latin typeface="+mn-ea"/>
              </a:rPr>
              <a:t>Leave of Absence Note</a:t>
            </a:r>
          </a:p>
          <a:p>
            <a:pPr marL="0" indent="0">
              <a:buNone/>
            </a:pPr>
            <a:endParaRPr lang="en-US" altLang="zh-CN" dirty="0">
              <a:latin typeface="+mn-ea"/>
            </a:endParaRPr>
          </a:p>
          <a:p>
            <a:pPr marL="0" indent="0">
              <a:buNone/>
            </a:pPr>
            <a:r>
              <a:rPr lang="en-US" altLang="zh-CN" dirty="0">
                <a:latin typeface="+mn-ea"/>
              </a:rPr>
              <a:t>2. </a:t>
            </a:r>
            <a:r>
              <a:rPr lang="en-US" altLang="zh-CN" b="1" dirty="0">
                <a:latin typeface="+mn-ea"/>
              </a:rPr>
              <a:t>Self-learning</a:t>
            </a:r>
          </a:p>
          <a:p>
            <a:pPr marL="0" indent="0">
              <a:buNone/>
            </a:pPr>
            <a:r>
              <a:rPr lang="en-US" altLang="zh-CN" dirty="0">
                <a:latin typeface="+mn-ea"/>
              </a:rPr>
              <a:t>    Lecturers</a:t>
            </a:r>
            <a:r>
              <a:rPr lang="zh-CN" altLang="en-US" dirty="0">
                <a:latin typeface="+mn-ea"/>
              </a:rPr>
              <a:t> </a:t>
            </a:r>
            <a:r>
              <a:rPr lang="en-US" altLang="zh-CN" dirty="0">
                <a:latin typeface="+mn-ea"/>
              </a:rPr>
              <a:t>are only the guides</a:t>
            </a:r>
            <a:r>
              <a:rPr lang="zh-CN" altLang="en-US" dirty="0">
                <a:latin typeface="+mn-ea"/>
              </a:rPr>
              <a:t> </a:t>
            </a:r>
            <a:endParaRPr lang="en-US" altLang="zh-CN" dirty="0">
              <a:latin typeface="+mn-ea"/>
            </a:endParaRPr>
          </a:p>
          <a:p>
            <a:pPr marL="0" indent="0">
              <a:buNone/>
            </a:pPr>
            <a:endParaRPr lang="en-US" altLang="zh-CN" dirty="0">
              <a:latin typeface="+mn-ea"/>
            </a:endParaRPr>
          </a:p>
          <a:p>
            <a:pPr marL="0" indent="0">
              <a:buNone/>
            </a:pPr>
            <a:r>
              <a:rPr lang="en-US" altLang="zh-CN" dirty="0">
                <a:latin typeface="+mn-ea"/>
              </a:rPr>
              <a:t>3. </a:t>
            </a:r>
            <a:r>
              <a:rPr lang="en-US" altLang="zh-CN" b="1" dirty="0">
                <a:latin typeface="+mn-ea"/>
              </a:rPr>
              <a:t>Systemic </a:t>
            </a:r>
          </a:p>
          <a:p>
            <a:pPr marL="0" indent="0">
              <a:buNone/>
            </a:pPr>
            <a:r>
              <a:rPr lang="en-US" altLang="zh-CN" dirty="0">
                <a:latin typeface="+mn-ea"/>
              </a:rPr>
              <a:t>    </a:t>
            </a:r>
          </a:p>
          <a:p>
            <a:pPr marL="0" indent="0">
              <a:buNone/>
            </a:pPr>
            <a:endParaRPr lang="zh-CN" alt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320265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3297C4-0EE7-48F3-987B-9AAF5C89F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21" y="-100388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>
                <a:latin typeface="+mn-ea"/>
                <a:ea typeface="+mn-ea"/>
              </a:rPr>
              <a:t>Objectives of Teaching</a:t>
            </a:r>
            <a:endParaRPr lang="zh-CN" altLang="en-US" dirty="0">
              <a:latin typeface="+mn-ea"/>
              <a:ea typeface="+mn-ea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BCCD34-97BF-4A0A-B618-4B0C6FBB4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991" y="1121812"/>
            <a:ext cx="10963826" cy="5570536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2400" dirty="0">
                <a:latin typeface="+mn-ea"/>
              </a:rPr>
              <a:t>1.</a:t>
            </a:r>
            <a:r>
              <a:rPr lang="en-US" altLang="zh-CN" sz="2400" b="1" dirty="0">
                <a:latin typeface="+mn-ea"/>
              </a:rPr>
              <a:t>Self-identity</a:t>
            </a:r>
            <a:r>
              <a:rPr lang="en-US" altLang="zh-CN" sz="2400" dirty="0">
                <a:latin typeface="+mn-ea"/>
              </a:rPr>
              <a:t> (which area to train talent for)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400" dirty="0">
                <a:latin typeface="+mn-ea"/>
              </a:rPr>
              <a:t>2. </a:t>
            </a:r>
            <a:r>
              <a:rPr lang="en-US" altLang="zh-CN" sz="2400" b="1" i="0" dirty="0">
                <a:solidFill>
                  <a:srgbClr val="333333"/>
                </a:solidFill>
                <a:effectLst/>
                <a:latin typeface="+mn-ea"/>
              </a:rPr>
              <a:t>Internship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400" dirty="0">
                <a:solidFill>
                  <a:srgbClr val="333333"/>
                </a:solidFill>
                <a:latin typeface="+mn-ea"/>
              </a:rPr>
              <a:t>    Organized by the Faculty or find one by yourself</a:t>
            </a:r>
            <a:endParaRPr lang="en-US" altLang="zh-CN" sz="2400" dirty="0">
              <a:latin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400" dirty="0">
                <a:latin typeface="+mn-ea"/>
              </a:rPr>
              <a:t>3. </a:t>
            </a:r>
            <a:r>
              <a:rPr lang="en-US" altLang="zh-CN" sz="2400" b="1" dirty="0">
                <a:latin typeface="+mn-ea"/>
              </a:rPr>
              <a:t>Certificate</a:t>
            </a:r>
            <a:r>
              <a:rPr lang="en-US" altLang="zh-CN" sz="2400" dirty="0">
                <a:latin typeface="+mn-ea"/>
              </a:rPr>
              <a:t> :</a:t>
            </a:r>
            <a:br>
              <a:rPr lang="en-US" altLang="zh-CN" sz="2400" dirty="0">
                <a:latin typeface="+mn-ea"/>
              </a:rPr>
            </a:br>
            <a:r>
              <a:rPr lang="en-US" altLang="zh-CN" sz="2400" dirty="0">
                <a:latin typeface="+mn-ea"/>
              </a:rPr>
              <a:t>      a</a:t>
            </a:r>
            <a:r>
              <a:rPr lang="zh-CN" altLang="en-US" sz="2400" dirty="0">
                <a:latin typeface="+mn-ea"/>
              </a:rPr>
              <a:t>）</a:t>
            </a:r>
            <a:r>
              <a:rPr lang="en-US" altLang="zh-CN" sz="2400" b="0" i="0" dirty="0">
                <a:solidFill>
                  <a:srgbClr val="333333"/>
                </a:solidFill>
                <a:effectLst/>
                <a:latin typeface="+mn-ea"/>
              </a:rPr>
              <a:t>College English Test Band 4 and Band 6 (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+mn-ea"/>
              </a:rPr>
              <a:t>大学英语四、六级）</a:t>
            </a:r>
            <a:endParaRPr lang="en-US" altLang="zh-CN" sz="2400" b="0" i="0" dirty="0">
              <a:solidFill>
                <a:srgbClr val="333333"/>
              </a:solidFill>
              <a:effectLst/>
              <a:latin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400" dirty="0">
                <a:solidFill>
                  <a:srgbClr val="333333"/>
                </a:solidFill>
                <a:latin typeface="+mn-ea"/>
              </a:rPr>
              <a:t>      b</a:t>
            </a:r>
            <a:r>
              <a:rPr lang="zh-CN" altLang="en-US" sz="2400" dirty="0">
                <a:solidFill>
                  <a:srgbClr val="333333"/>
                </a:solidFill>
                <a:latin typeface="+mn-ea"/>
              </a:rPr>
              <a:t>）</a:t>
            </a:r>
            <a:r>
              <a:rPr lang="en-US" altLang="zh-CN" sz="2400" dirty="0">
                <a:solidFill>
                  <a:srgbClr val="333333"/>
                </a:solidFill>
                <a:latin typeface="+mn-ea"/>
              </a:rPr>
              <a:t>Certificates in</a:t>
            </a:r>
            <a:r>
              <a:rPr lang="zh-CN" altLang="en-US" sz="2400" dirty="0">
                <a:solidFill>
                  <a:srgbClr val="333333"/>
                </a:solidFill>
                <a:latin typeface="+mn-ea"/>
              </a:rPr>
              <a:t> </a:t>
            </a:r>
            <a:r>
              <a:rPr lang="en-US" altLang="zh-CN" sz="2400" dirty="0">
                <a:solidFill>
                  <a:srgbClr val="333333"/>
                </a:solidFill>
                <a:latin typeface="+mn-ea"/>
              </a:rPr>
              <a:t>your</a:t>
            </a:r>
            <a:r>
              <a:rPr lang="zh-CN" altLang="en-US" sz="2400" dirty="0">
                <a:solidFill>
                  <a:srgbClr val="333333"/>
                </a:solidFill>
                <a:latin typeface="+mn-ea"/>
              </a:rPr>
              <a:t> </a:t>
            </a:r>
            <a:r>
              <a:rPr lang="en-US" altLang="zh-CN" sz="2400" dirty="0">
                <a:solidFill>
                  <a:srgbClr val="333333"/>
                </a:solidFill>
                <a:latin typeface="+mn-ea"/>
              </a:rPr>
              <a:t>major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400" dirty="0">
                <a:solidFill>
                  <a:srgbClr val="333333"/>
                </a:solidFill>
                <a:latin typeface="+mn-ea"/>
              </a:rPr>
              <a:t>           </a:t>
            </a:r>
            <a:r>
              <a:rPr lang="en-US" altLang="zh-CN" sz="2400" dirty="0" err="1">
                <a:solidFill>
                  <a:srgbClr val="333333"/>
                </a:solidFill>
                <a:latin typeface="+mn-ea"/>
              </a:rPr>
              <a:t>Eg.</a:t>
            </a:r>
            <a:r>
              <a:rPr lang="zh-CN" altLang="en-US" sz="2400" dirty="0">
                <a:solidFill>
                  <a:srgbClr val="333333"/>
                </a:solidFill>
                <a:latin typeface="+mn-ea"/>
              </a:rPr>
              <a:t> </a:t>
            </a:r>
            <a:r>
              <a:rPr lang="en-US" altLang="zh-CN" sz="2400" dirty="0">
                <a:solidFill>
                  <a:srgbClr val="333333"/>
                </a:solidFill>
                <a:latin typeface="+mn-ea"/>
              </a:rPr>
              <a:t>Teacher Qualification Certificate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400" dirty="0">
                <a:solidFill>
                  <a:srgbClr val="333333"/>
                </a:solidFill>
                <a:latin typeface="+mn-ea"/>
              </a:rPr>
              <a:t>      c) Skills Certificates</a:t>
            </a:r>
            <a:r>
              <a:rPr lang="zh-CN" altLang="en-US" sz="2400" dirty="0">
                <a:solidFill>
                  <a:srgbClr val="333333"/>
                </a:solidFill>
                <a:latin typeface="+mn-ea"/>
              </a:rPr>
              <a:t>：</a:t>
            </a:r>
            <a:endParaRPr lang="en-US" altLang="zh-CN" sz="2400" dirty="0">
              <a:solidFill>
                <a:srgbClr val="333333"/>
              </a:solidFill>
              <a:latin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400" dirty="0">
                <a:solidFill>
                  <a:srgbClr val="333333"/>
                </a:solidFill>
                <a:latin typeface="+mn-ea"/>
              </a:rPr>
              <a:t>          </a:t>
            </a:r>
            <a:r>
              <a:rPr lang="en-US" altLang="zh-CN" sz="2400" dirty="0" err="1">
                <a:solidFill>
                  <a:srgbClr val="333333"/>
                </a:solidFill>
                <a:latin typeface="+mn-ea"/>
              </a:rPr>
              <a:t>Eg.National</a:t>
            </a:r>
            <a:r>
              <a:rPr lang="en-US" altLang="zh-CN" sz="2400" dirty="0">
                <a:solidFill>
                  <a:srgbClr val="333333"/>
                </a:solidFill>
                <a:latin typeface="+mn-ea"/>
              </a:rPr>
              <a:t> Computer Rank Examination </a:t>
            </a:r>
            <a:r>
              <a:rPr lang="zh-CN" altLang="en-US" sz="2400" dirty="0">
                <a:solidFill>
                  <a:srgbClr val="333333"/>
                </a:solidFill>
                <a:latin typeface="+mn-ea"/>
              </a:rPr>
              <a:t>（计算机二级）</a:t>
            </a:r>
            <a:endParaRPr lang="en-US" altLang="zh-CN" sz="2400" dirty="0">
              <a:solidFill>
                <a:srgbClr val="333333"/>
              </a:solidFill>
              <a:latin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400" b="0" i="0" dirty="0">
                <a:solidFill>
                  <a:srgbClr val="333333"/>
                </a:solidFill>
                <a:effectLst/>
                <a:latin typeface="+mn-ea"/>
              </a:rPr>
              <a:t>               Certified </a:t>
            </a:r>
            <a:r>
              <a:rPr lang="en-US" altLang="zh-CN" sz="2400" b="0" i="0" dirty="0" err="1">
                <a:solidFill>
                  <a:srgbClr val="333333"/>
                </a:solidFill>
                <a:effectLst/>
                <a:latin typeface="+mn-ea"/>
              </a:rPr>
              <a:t>Practising</a:t>
            </a:r>
            <a:r>
              <a:rPr lang="en-US" altLang="zh-CN" sz="2400" b="0" i="0" dirty="0">
                <a:solidFill>
                  <a:srgbClr val="333333"/>
                </a:solidFill>
                <a:effectLst/>
                <a:latin typeface="+mn-ea"/>
              </a:rPr>
              <a:t> Accountant 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+mn-ea"/>
              </a:rPr>
              <a:t>（注册会计师证）</a:t>
            </a:r>
            <a:endParaRPr lang="en-US" altLang="zh-CN" sz="2400" b="0" i="0" dirty="0">
              <a:solidFill>
                <a:srgbClr val="333333"/>
              </a:solidFill>
              <a:effectLst/>
              <a:latin typeface="+mn-ea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2400" dirty="0">
              <a:latin typeface="+mn-ea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endParaRPr lang="zh-CN" altLang="en-US" sz="2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68298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E1E9D-4EC9-4F86-B6C5-FFDB91AE26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43" t="18219" r="42690" b="35824"/>
          <a:stretch/>
        </p:blipFill>
        <p:spPr>
          <a:xfrm>
            <a:off x="-60959" y="2693322"/>
            <a:ext cx="2815244" cy="162147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4820B00-B4EB-408B-AB2F-2C87312D4F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18" y="530966"/>
            <a:ext cx="9035967" cy="507735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5408080-072C-4790-88A8-97AE565578FF}"/>
              </a:ext>
            </a:extLst>
          </p:cNvPr>
          <p:cNvSpPr txBox="1"/>
          <p:nvPr/>
        </p:nvSpPr>
        <p:spPr>
          <a:xfrm>
            <a:off x="5381105" y="5913120"/>
            <a:ext cx="4804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0" u="none" strike="noStrike" dirty="0">
                <a:effectLst/>
                <a:latin typeface="Arial" panose="020B0604020202020204" pitchFamily="34" charset="0"/>
              </a:rPr>
              <a:t>Tsinghua University</a:t>
            </a:r>
            <a:endParaRPr lang="zh-CN" altLang="en-US" sz="28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78439D7-4B90-4A73-93AC-3209A5E35082}"/>
              </a:ext>
            </a:extLst>
          </p:cNvPr>
          <p:cNvSpPr txBox="1"/>
          <p:nvPr/>
        </p:nvSpPr>
        <p:spPr>
          <a:xfrm>
            <a:off x="365760" y="4472247"/>
            <a:ext cx="2515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Involution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3815165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F8C7BA-0FB6-4FC3-8CA7-949F012FD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528" y="22533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dirty="0">
                <a:latin typeface="+mn-ea"/>
                <a:ea typeface="+mn-ea"/>
              </a:rPr>
              <a:t>Psychological counseling room</a:t>
            </a:r>
            <a:endParaRPr lang="zh-CN" altLang="en-US" sz="2800" dirty="0">
              <a:latin typeface="+mn-ea"/>
              <a:ea typeface="+mn-ea"/>
            </a:endParaRP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06BA27DC-86CE-4D1D-B5EA-97C42E19E0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694"/>
          <a:stretch/>
        </p:blipFill>
        <p:spPr>
          <a:xfrm>
            <a:off x="702676" y="1639563"/>
            <a:ext cx="7295303" cy="375621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9036D24-F16C-471B-9B2F-B8B6FA252BFA}"/>
              </a:ext>
            </a:extLst>
          </p:cNvPr>
          <p:cNvSpPr txBox="1"/>
          <p:nvPr/>
        </p:nvSpPr>
        <p:spPr>
          <a:xfrm>
            <a:off x="8478981" y="2293962"/>
            <a:ext cx="32031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0" i="0" dirty="0">
                <a:solidFill>
                  <a:srgbClr val="434343"/>
                </a:solidFill>
                <a:effectLst/>
                <a:latin typeface="+mn-ea"/>
              </a:rPr>
              <a:t>1.</a:t>
            </a:r>
            <a:r>
              <a:rPr lang="zh-CN" altLang="en-US" b="0" i="0" dirty="0">
                <a:solidFill>
                  <a:srgbClr val="434343"/>
                </a:solidFill>
                <a:effectLst/>
                <a:latin typeface="+mn-ea"/>
              </a:rPr>
              <a:t>心理老师  </a:t>
            </a:r>
            <a:r>
              <a:rPr lang="en-US" altLang="zh-CN" b="0" i="0" dirty="0">
                <a:solidFill>
                  <a:srgbClr val="434343"/>
                </a:solidFill>
                <a:effectLst/>
                <a:latin typeface="+mn-ea"/>
              </a:rPr>
              <a:t>psychology instructor</a:t>
            </a:r>
            <a:endParaRPr lang="en-US" altLang="zh-CN" dirty="0">
              <a:latin typeface="+mn-ea"/>
            </a:endParaRPr>
          </a:p>
          <a:p>
            <a:endParaRPr lang="en-US" altLang="zh-CN" dirty="0">
              <a:latin typeface="+mn-ea"/>
            </a:endParaRPr>
          </a:p>
          <a:p>
            <a:r>
              <a:rPr lang="en-US" altLang="zh-CN" dirty="0">
                <a:latin typeface="+mn-ea"/>
              </a:rPr>
              <a:t>2.</a:t>
            </a:r>
            <a:r>
              <a:rPr lang="zh-CN" altLang="en-US" dirty="0">
                <a:latin typeface="+mn-ea"/>
              </a:rPr>
              <a:t>辅导员 </a:t>
            </a:r>
            <a:r>
              <a:rPr lang="en-US" altLang="zh-CN" sz="1800" b="0" i="0" dirty="0">
                <a:solidFill>
                  <a:srgbClr val="202124"/>
                </a:solidFill>
                <a:effectLst/>
                <a:latin typeface="+mn-ea"/>
              </a:rPr>
              <a:t>student supervisor</a:t>
            </a:r>
          </a:p>
          <a:p>
            <a:endParaRPr lang="en-US" altLang="zh-CN" dirty="0">
              <a:solidFill>
                <a:srgbClr val="202124"/>
              </a:solidFill>
              <a:latin typeface="+mn-ea"/>
            </a:endParaRPr>
          </a:p>
          <a:p>
            <a:r>
              <a:rPr lang="en-US" altLang="zh-CN" sz="1800" b="0" i="0" dirty="0">
                <a:solidFill>
                  <a:srgbClr val="202124"/>
                </a:solidFill>
                <a:effectLst/>
                <a:latin typeface="+mn-ea"/>
              </a:rPr>
              <a:t>3.</a:t>
            </a:r>
            <a:r>
              <a:rPr lang="zh-CN" altLang="en-US" sz="1800" b="0" i="0" dirty="0">
                <a:solidFill>
                  <a:srgbClr val="202124"/>
                </a:solidFill>
                <a:effectLst/>
                <a:latin typeface="+mn-ea"/>
              </a:rPr>
              <a:t>班长：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+mn-ea"/>
              </a:rPr>
              <a:t> class leader</a:t>
            </a:r>
            <a:endParaRPr lang="en-US" altLang="zh-CN" sz="1800" b="0" i="0" dirty="0">
              <a:solidFill>
                <a:srgbClr val="202124"/>
              </a:solidFill>
              <a:effectLst/>
              <a:latin typeface="+mn-ea"/>
            </a:endParaRPr>
          </a:p>
          <a:p>
            <a:endParaRPr lang="en-US" altLang="zh-CN" dirty="0">
              <a:solidFill>
                <a:srgbClr val="202124"/>
              </a:solidFill>
              <a:latin typeface="+mn-ea"/>
            </a:endParaRPr>
          </a:p>
          <a:p>
            <a:r>
              <a:rPr lang="en-US" altLang="zh-CN" sz="1800" b="0" i="0" dirty="0">
                <a:solidFill>
                  <a:srgbClr val="202124"/>
                </a:solidFill>
                <a:effectLst/>
                <a:latin typeface="+mn-ea"/>
              </a:rPr>
              <a:t>4.</a:t>
            </a:r>
            <a:r>
              <a:rPr lang="zh-CN" altLang="en-US" sz="1800" b="0" i="0" dirty="0">
                <a:solidFill>
                  <a:srgbClr val="202124"/>
                </a:solidFill>
                <a:effectLst/>
                <a:latin typeface="+mn-ea"/>
              </a:rPr>
              <a:t>心理委员</a:t>
            </a:r>
            <a:r>
              <a:rPr lang="en-US" altLang="zh-CN" sz="1800" b="0" i="0" dirty="0">
                <a:solidFill>
                  <a:srgbClr val="202124"/>
                </a:solidFill>
                <a:effectLst/>
                <a:latin typeface="+mn-ea"/>
              </a:rPr>
              <a:t> </a:t>
            </a:r>
            <a:r>
              <a:rPr lang="zh-CN" altLang="en-US" sz="1800" b="0" i="0" dirty="0">
                <a:solidFill>
                  <a:srgbClr val="202124"/>
                </a:solidFill>
                <a:effectLst/>
                <a:latin typeface="+mn-ea"/>
              </a:rPr>
              <a:t>：</a:t>
            </a:r>
            <a:r>
              <a:rPr lang="en-US" altLang="zh-CN" sz="1800" b="0" i="0" dirty="0">
                <a:solidFill>
                  <a:srgbClr val="202124"/>
                </a:solidFill>
                <a:effectLst/>
                <a:latin typeface="+mn-ea"/>
              </a:rPr>
              <a:t> psychological commissioner</a:t>
            </a:r>
            <a:endParaRPr lang="zh-CN" alt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979775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658B0C61-24E8-4A6D-B987-637088A9D081}"/>
              </a:ext>
            </a:extLst>
          </p:cNvPr>
          <p:cNvSpPr/>
          <p:nvPr/>
        </p:nvSpPr>
        <p:spPr>
          <a:xfrm>
            <a:off x="1457498" y="383123"/>
            <a:ext cx="6550429" cy="3268935"/>
          </a:xfrm>
          <a:prstGeom prst="roundRect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B054CAD-3CCB-42D7-8CA6-D94CE832F2AD}"/>
              </a:ext>
            </a:extLst>
          </p:cNvPr>
          <p:cNvSpPr txBox="1"/>
          <p:nvPr/>
        </p:nvSpPr>
        <p:spPr>
          <a:xfrm>
            <a:off x="1939635" y="558770"/>
            <a:ext cx="3563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+mn-ea"/>
              </a:rPr>
              <a:t>Tutorial class</a:t>
            </a:r>
            <a:r>
              <a:rPr lang="zh-CN" altLang="en-US" sz="3600" dirty="0">
                <a:latin typeface="+mn-ea"/>
              </a:rPr>
              <a:t>：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23651C7-4A55-48A2-BC5F-F31C67B9F79C}"/>
              </a:ext>
            </a:extLst>
          </p:cNvPr>
          <p:cNvSpPr txBox="1"/>
          <p:nvPr/>
        </p:nvSpPr>
        <p:spPr>
          <a:xfrm>
            <a:off x="-344979" y="1366469"/>
            <a:ext cx="889461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latin typeface="+mn-ea"/>
              </a:rPr>
              <a:t>                         Final thesis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+mn-ea"/>
              </a:rPr>
              <a:t>                        </a:t>
            </a:r>
            <a:r>
              <a:rPr lang="zh-CN" altLang="en-US" sz="2400" dirty="0">
                <a:latin typeface="+mn-ea"/>
              </a:rPr>
              <a:t>辅导员 </a:t>
            </a:r>
            <a:r>
              <a:rPr lang="en-US" altLang="zh-CN" sz="2400" b="0" i="0" dirty="0">
                <a:solidFill>
                  <a:srgbClr val="202124"/>
                </a:solidFill>
                <a:effectLst/>
                <a:latin typeface="+mn-ea"/>
              </a:rPr>
              <a:t> student supervisor      </a:t>
            </a:r>
          </a:p>
          <a:p>
            <a:endParaRPr lang="en-US" altLang="zh-CN" sz="2400" b="0" i="0" dirty="0">
              <a:solidFill>
                <a:srgbClr val="202124"/>
              </a:solidFill>
              <a:effectLst/>
              <a:latin typeface="+mn-ea"/>
            </a:endParaRPr>
          </a:p>
          <a:p>
            <a:r>
              <a:rPr lang="en-US" altLang="zh-CN" sz="2400" dirty="0">
                <a:solidFill>
                  <a:srgbClr val="202124"/>
                </a:solidFill>
                <a:latin typeface="+mn-ea"/>
              </a:rPr>
              <a:t>                       questions for the</a:t>
            </a:r>
            <a:r>
              <a:rPr lang="zh-CN" altLang="en-US" sz="2400" dirty="0">
                <a:solidFill>
                  <a:srgbClr val="202124"/>
                </a:solidFill>
                <a:latin typeface="+mn-ea"/>
              </a:rPr>
              <a:t> </a:t>
            </a:r>
            <a:r>
              <a:rPr lang="en-US" altLang="zh-CN" sz="2400" dirty="0">
                <a:solidFill>
                  <a:srgbClr val="202124"/>
                </a:solidFill>
                <a:latin typeface="+mn-ea"/>
              </a:rPr>
              <a:t>lectures        chat group </a:t>
            </a:r>
            <a:endParaRPr lang="en-US" altLang="zh-CN" sz="2400" dirty="0">
              <a:latin typeface="+mn-ea"/>
            </a:endParaRPr>
          </a:p>
          <a:p>
            <a:r>
              <a:rPr lang="en-US" altLang="zh-CN" dirty="0">
                <a:latin typeface="+mn-ea"/>
              </a:rPr>
              <a:t>                           </a:t>
            </a:r>
          </a:p>
        </p:txBody>
      </p:sp>
      <p:sp>
        <p:nvSpPr>
          <p:cNvPr id="6" name="箭头: 右 5">
            <a:extLst>
              <a:ext uri="{FF2B5EF4-FFF2-40B4-BE49-F238E27FC236}">
                <a16:creationId xmlns:a16="http://schemas.microsoft.com/office/drawing/2014/main" id="{264C2773-72C3-4056-80BA-307F5E3574A0}"/>
              </a:ext>
            </a:extLst>
          </p:cNvPr>
          <p:cNvSpPr/>
          <p:nvPr/>
        </p:nvSpPr>
        <p:spPr>
          <a:xfrm>
            <a:off x="5701146" y="2943276"/>
            <a:ext cx="304800" cy="2327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5F026F7E-BA03-499E-BDED-5E9EA2176CCD}"/>
              </a:ext>
            </a:extLst>
          </p:cNvPr>
          <p:cNvSpPr/>
          <p:nvPr/>
        </p:nvSpPr>
        <p:spPr>
          <a:xfrm>
            <a:off x="786938" y="4039985"/>
            <a:ext cx="5835535" cy="2259245"/>
          </a:xfrm>
          <a:prstGeom prst="round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7" name="左大括号 6">
            <a:extLst>
              <a:ext uri="{FF2B5EF4-FFF2-40B4-BE49-F238E27FC236}">
                <a16:creationId xmlns:a16="http://schemas.microsoft.com/office/drawing/2014/main" id="{A8A03494-9B55-4156-9AB2-724CEA81B6AC}"/>
              </a:ext>
            </a:extLst>
          </p:cNvPr>
          <p:cNvSpPr/>
          <p:nvPr/>
        </p:nvSpPr>
        <p:spPr>
          <a:xfrm>
            <a:off x="5871875" y="1973269"/>
            <a:ext cx="304800" cy="51539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608C164-15E6-4AE6-9448-D42FDFA9912E}"/>
              </a:ext>
            </a:extLst>
          </p:cNvPr>
          <p:cNvSpPr txBox="1"/>
          <p:nvPr/>
        </p:nvSpPr>
        <p:spPr>
          <a:xfrm>
            <a:off x="6302433" y="1769299"/>
            <a:ext cx="980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+mn-ea"/>
              </a:rPr>
              <a:t>life</a:t>
            </a:r>
            <a:endParaRPr lang="zh-CN" altLang="en-US" sz="2400" dirty="0">
              <a:latin typeface="+mn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C7FABA0-4CDA-41E4-8758-D0281B1E29C0}"/>
              </a:ext>
            </a:extLst>
          </p:cNvPr>
          <p:cNvSpPr txBox="1"/>
          <p:nvPr/>
        </p:nvSpPr>
        <p:spPr>
          <a:xfrm>
            <a:off x="6196445" y="2270140"/>
            <a:ext cx="1320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+mn-ea"/>
              </a:rPr>
              <a:t>study</a:t>
            </a:r>
            <a:endParaRPr lang="zh-CN" altLang="en-US" sz="2400" dirty="0">
              <a:latin typeface="+mn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0F192EB-14BF-4C9D-91AF-05438597A096}"/>
              </a:ext>
            </a:extLst>
          </p:cNvPr>
          <p:cNvSpPr txBox="1"/>
          <p:nvPr/>
        </p:nvSpPr>
        <p:spPr>
          <a:xfrm>
            <a:off x="1126027" y="4117000"/>
            <a:ext cx="35512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+mn-ea"/>
              </a:rPr>
              <a:t>      </a:t>
            </a:r>
            <a:r>
              <a:rPr lang="zh-CN" altLang="en-US" sz="2400" dirty="0">
                <a:latin typeface="+mn-ea"/>
              </a:rPr>
              <a:t>评 教</a:t>
            </a:r>
            <a:endParaRPr lang="en-US" altLang="zh-CN" sz="2400" dirty="0">
              <a:latin typeface="+mn-ea"/>
            </a:endParaRPr>
          </a:p>
          <a:p>
            <a:r>
              <a:rPr lang="en-US" altLang="zh-CN" b="0" i="0" dirty="0">
                <a:solidFill>
                  <a:srgbClr val="000000"/>
                </a:solidFill>
                <a:effectLst/>
                <a:latin typeface="+mn-ea"/>
              </a:rPr>
              <a:t>evaluate teaching and learning</a:t>
            </a:r>
          </a:p>
          <a:p>
            <a:endParaRPr lang="en-US" altLang="zh-CN" dirty="0">
              <a:latin typeface="+mn-ea"/>
            </a:endParaRPr>
          </a:p>
          <a:p>
            <a:endParaRPr lang="zh-CN" altLang="en-US" dirty="0">
              <a:latin typeface="+mn-ea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EC0F1BC-5F04-4656-8C25-D5585BFDD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562" y="5080971"/>
            <a:ext cx="1378180" cy="848959"/>
          </a:xfrm>
          <a:prstGeom prst="rect">
            <a:avLst/>
          </a:prstGeom>
        </p:spPr>
      </p:pic>
      <p:sp>
        <p:nvSpPr>
          <p:cNvPr id="14" name="左大括号 13">
            <a:extLst>
              <a:ext uri="{FF2B5EF4-FFF2-40B4-BE49-F238E27FC236}">
                <a16:creationId xmlns:a16="http://schemas.microsoft.com/office/drawing/2014/main" id="{F519AC65-7717-4080-951D-8752AFBF90C0}"/>
              </a:ext>
            </a:extLst>
          </p:cNvPr>
          <p:cNvSpPr/>
          <p:nvPr/>
        </p:nvSpPr>
        <p:spPr>
          <a:xfrm>
            <a:off x="3725486" y="4277137"/>
            <a:ext cx="408710" cy="749292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D8A633D-A4ED-48C0-B2EF-796769C94F62}"/>
              </a:ext>
            </a:extLst>
          </p:cNvPr>
          <p:cNvSpPr txBox="1"/>
          <p:nvPr/>
        </p:nvSpPr>
        <p:spPr>
          <a:xfrm>
            <a:off x="4134196" y="4190118"/>
            <a:ext cx="23220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+mn-ea"/>
              </a:rPr>
              <a:t>Lecturers</a:t>
            </a:r>
          </a:p>
          <a:p>
            <a:endParaRPr lang="en-US" altLang="zh-CN" sz="1800" dirty="0">
              <a:latin typeface="+mn-ea"/>
            </a:endParaRPr>
          </a:p>
          <a:p>
            <a:r>
              <a:rPr lang="en-US" altLang="zh-CN" sz="1800" b="0" i="0" dirty="0">
                <a:solidFill>
                  <a:srgbClr val="202124"/>
                </a:solidFill>
                <a:effectLst/>
                <a:latin typeface="+mn-ea"/>
              </a:rPr>
              <a:t>student supervisor</a:t>
            </a:r>
            <a:endParaRPr lang="en-US" altLang="zh-CN" b="0" i="0" dirty="0">
              <a:solidFill>
                <a:srgbClr val="202124"/>
              </a:solidFill>
              <a:effectLst/>
              <a:latin typeface="+mn-ea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062E533-8831-4F84-85D9-34104C430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685" y="2024436"/>
            <a:ext cx="3739662" cy="2490615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E095A042-CFC0-4721-81F4-18283C61643C}"/>
              </a:ext>
            </a:extLst>
          </p:cNvPr>
          <p:cNvSpPr txBox="1"/>
          <p:nvPr/>
        </p:nvSpPr>
        <p:spPr>
          <a:xfrm>
            <a:off x="8133685" y="4911263"/>
            <a:ext cx="4028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n-ea"/>
              </a:rPr>
              <a:t>Student Union Congress</a:t>
            </a:r>
          </a:p>
          <a:p>
            <a:r>
              <a:rPr lang="en-US" altLang="zh-CN" dirty="0">
                <a:latin typeface="+mn-ea"/>
              </a:rPr>
              <a:t>Every two years</a:t>
            </a:r>
            <a:endParaRPr lang="zh-CN" alt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242438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BF3D2DB-FA2C-4023-9C81-D6F37F19E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292" y="135282"/>
            <a:ext cx="9881152" cy="658743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02B0F98-9655-4BB5-A742-ADE002DD94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346"/>
          <a:stretch/>
        </p:blipFill>
        <p:spPr>
          <a:xfrm>
            <a:off x="1204292" y="135282"/>
            <a:ext cx="9917978" cy="658743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1BB5428-1922-40F4-9D74-17E79D59C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7652" y="135281"/>
            <a:ext cx="9792285" cy="658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13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49C41AE-024D-469E-895B-FB3ABA785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238" y="175488"/>
            <a:ext cx="8676031" cy="650702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DF7A861-EF6F-4606-83F1-5CF75D184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238" y="225079"/>
            <a:ext cx="8609911" cy="64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10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5457369" y="2826657"/>
            <a:ext cx="610936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问 答</a:t>
            </a:r>
          </a:p>
        </p:txBody>
      </p:sp>
      <p:sp>
        <p:nvSpPr>
          <p:cNvPr id="14" name="矩形 13"/>
          <p:cNvSpPr/>
          <p:nvPr/>
        </p:nvSpPr>
        <p:spPr>
          <a:xfrm>
            <a:off x="5457369" y="4432026"/>
            <a:ext cx="61093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" panose="020F0502020204030204"/>
                <a:ea typeface="微软雅黑" panose="020B0503020204020204" charset="-122"/>
                <a:cs typeface="+mn-ea"/>
                <a:sym typeface="+mn-lt"/>
              </a:rPr>
              <a:t>Q&amp;A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ahnschrift" panose="020F0502020204030204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40" b="8906"/>
          <a:stretch>
            <a:fillRect/>
          </a:stretch>
        </p:blipFill>
        <p:spPr>
          <a:xfrm>
            <a:off x="928649" y="1079500"/>
            <a:ext cx="4848301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52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 2">
            <a:extLst>
              <a:ext uri="{FF2B5EF4-FFF2-40B4-BE49-F238E27FC236}">
                <a16:creationId xmlns:a16="http://schemas.microsoft.com/office/drawing/2014/main" id="{C6A81A82-16D3-49C0-8B39-333FE2850C63}"/>
              </a:ext>
            </a:extLst>
          </p:cNvPr>
          <p:cNvSpPr/>
          <p:nvPr/>
        </p:nvSpPr>
        <p:spPr>
          <a:xfrm>
            <a:off x="9843070" y="1717886"/>
            <a:ext cx="1798291" cy="1585889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59"/>
          <p:cNvGrpSpPr/>
          <p:nvPr/>
        </p:nvGrpSpPr>
        <p:grpSpPr bwMode="auto">
          <a:xfrm>
            <a:off x="101728" y="-2237357"/>
            <a:ext cx="11052015" cy="9252493"/>
            <a:chOff x="431801" y="1214428"/>
            <a:chExt cx="4068762" cy="3286148"/>
          </a:xfrm>
          <a:solidFill>
            <a:srgbClr val="67B794"/>
          </a:solidFill>
          <a:scene3d>
            <a:camera prst="perspectiveRelaxedModerately">
              <a:rot lat="18000000" lon="0" rev="0"/>
            </a:camera>
            <a:lightRig rig="threePt" dir="t"/>
          </a:scene3d>
        </p:grpSpPr>
        <p:sp>
          <p:nvSpPr>
            <p:cNvPr id="5" name="Freeform 5"/>
            <p:cNvSpPr/>
            <p:nvPr/>
          </p:nvSpPr>
          <p:spPr bwMode="auto">
            <a:xfrm>
              <a:off x="2138995" y="1254667"/>
              <a:ext cx="1780754" cy="1485845"/>
            </a:xfrm>
            <a:custGeom>
              <a:avLst/>
              <a:gdLst>
                <a:gd name="T0" fmla="*/ 2147483647 w 1883"/>
                <a:gd name="T1" fmla="*/ 2147483647 h 1607"/>
                <a:gd name="T2" fmla="*/ 2147483647 w 1883"/>
                <a:gd name="T3" fmla="*/ 2147483647 h 1607"/>
                <a:gd name="T4" fmla="*/ 2147483647 w 1883"/>
                <a:gd name="T5" fmla="*/ 2147483647 h 1607"/>
                <a:gd name="T6" fmla="*/ 2147483647 w 1883"/>
                <a:gd name="T7" fmla="*/ 2147483647 h 1607"/>
                <a:gd name="T8" fmla="*/ 2147483647 w 1883"/>
                <a:gd name="T9" fmla="*/ 2147483647 h 1607"/>
                <a:gd name="T10" fmla="*/ 2147483647 w 1883"/>
                <a:gd name="T11" fmla="*/ 2147483647 h 1607"/>
                <a:gd name="T12" fmla="*/ 2147483647 w 1883"/>
                <a:gd name="T13" fmla="*/ 2147483647 h 1607"/>
                <a:gd name="T14" fmla="*/ 2147483647 w 1883"/>
                <a:gd name="T15" fmla="*/ 2147483647 h 1607"/>
                <a:gd name="T16" fmla="*/ 2147483647 w 1883"/>
                <a:gd name="T17" fmla="*/ 2147483647 h 1607"/>
                <a:gd name="T18" fmla="*/ 2147483647 w 1883"/>
                <a:gd name="T19" fmla="*/ 2147483647 h 1607"/>
                <a:gd name="T20" fmla="*/ 2147483647 w 1883"/>
                <a:gd name="T21" fmla="*/ 2147483647 h 1607"/>
                <a:gd name="T22" fmla="*/ 2147483647 w 1883"/>
                <a:gd name="T23" fmla="*/ 2147483647 h 1607"/>
                <a:gd name="T24" fmla="*/ 2147483647 w 1883"/>
                <a:gd name="T25" fmla="*/ 2147483647 h 1607"/>
                <a:gd name="T26" fmla="*/ 2147483647 w 1883"/>
                <a:gd name="T27" fmla="*/ 2147483647 h 1607"/>
                <a:gd name="T28" fmla="*/ 2147483647 w 1883"/>
                <a:gd name="T29" fmla="*/ 2147483647 h 1607"/>
                <a:gd name="T30" fmla="*/ 2147483647 w 1883"/>
                <a:gd name="T31" fmla="*/ 2147483647 h 1607"/>
                <a:gd name="T32" fmla="*/ 2147483647 w 1883"/>
                <a:gd name="T33" fmla="*/ 2147483647 h 1607"/>
                <a:gd name="T34" fmla="*/ 2147483647 w 1883"/>
                <a:gd name="T35" fmla="*/ 2147483647 h 1607"/>
                <a:gd name="T36" fmla="*/ 2147483647 w 1883"/>
                <a:gd name="T37" fmla="*/ 2147483647 h 1607"/>
                <a:gd name="T38" fmla="*/ 2147483647 w 1883"/>
                <a:gd name="T39" fmla="*/ 2147483647 h 1607"/>
                <a:gd name="T40" fmla="*/ 2147483647 w 1883"/>
                <a:gd name="T41" fmla="*/ 2147483647 h 1607"/>
                <a:gd name="T42" fmla="*/ 2147483647 w 1883"/>
                <a:gd name="T43" fmla="*/ 2147483647 h 1607"/>
                <a:gd name="T44" fmla="*/ 2147483647 w 1883"/>
                <a:gd name="T45" fmla="*/ 2147483647 h 1607"/>
                <a:gd name="T46" fmla="*/ 2147483647 w 1883"/>
                <a:gd name="T47" fmla="*/ 2147483647 h 1607"/>
                <a:gd name="T48" fmla="*/ 2147483647 w 1883"/>
                <a:gd name="T49" fmla="*/ 2147483647 h 1607"/>
                <a:gd name="T50" fmla="*/ 2147483647 w 1883"/>
                <a:gd name="T51" fmla="*/ 2147483647 h 1607"/>
                <a:gd name="T52" fmla="*/ 2147483647 w 1883"/>
                <a:gd name="T53" fmla="*/ 2147483647 h 1607"/>
                <a:gd name="T54" fmla="*/ 2147483647 w 1883"/>
                <a:gd name="T55" fmla="*/ 2147483647 h 1607"/>
                <a:gd name="T56" fmla="*/ 2147483647 w 1883"/>
                <a:gd name="T57" fmla="*/ 2147483647 h 1607"/>
                <a:gd name="T58" fmla="*/ 2147483647 w 1883"/>
                <a:gd name="T59" fmla="*/ 2147483647 h 1607"/>
                <a:gd name="T60" fmla="*/ 2147483647 w 1883"/>
                <a:gd name="T61" fmla="*/ 2147483647 h 1607"/>
                <a:gd name="T62" fmla="*/ 2147483647 w 1883"/>
                <a:gd name="T63" fmla="*/ 2147483647 h 1607"/>
                <a:gd name="T64" fmla="*/ 2147483647 w 1883"/>
                <a:gd name="T65" fmla="*/ 2147483647 h 1607"/>
                <a:gd name="T66" fmla="*/ 2147483647 w 1883"/>
                <a:gd name="T67" fmla="*/ 2147483647 h 1607"/>
                <a:gd name="T68" fmla="*/ 2147483647 w 1883"/>
                <a:gd name="T69" fmla="*/ 2147483647 h 1607"/>
                <a:gd name="T70" fmla="*/ 2147483647 w 1883"/>
                <a:gd name="T71" fmla="*/ 2147483647 h 1607"/>
                <a:gd name="T72" fmla="*/ 2147483647 w 1883"/>
                <a:gd name="T73" fmla="*/ 2147483647 h 1607"/>
                <a:gd name="T74" fmla="*/ 2147483647 w 1883"/>
                <a:gd name="T75" fmla="*/ 2147483647 h 1607"/>
                <a:gd name="T76" fmla="*/ 2147483647 w 1883"/>
                <a:gd name="T77" fmla="*/ 2147483647 h 1607"/>
                <a:gd name="T78" fmla="*/ 2147483647 w 1883"/>
                <a:gd name="T79" fmla="*/ 2147483647 h 1607"/>
                <a:gd name="T80" fmla="*/ 2147483647 w 1883"/>
                <a:gd name="T81" fmla="*/ 2147483647 h 1607"/>
                <a:gd name="T82" fmla="*/ 2147483647 w 1883"/>
                <a:gd name="T83" fmla="*/ 2147483647 h 1607"/>
                <a:gd name="T84" fmla="*/ 2147483647 w 1883"/>
                <a:gd name="T85" fmla="*/ 2147483647 h 1607"/>
                <a:gd name="T86" fmla="*/ 2147483647 w 1883"/>
                <a:gd name="T87" fmla="*/ 2147483647 h 1607"/>
                <a:gd name="T88" fmla="*/ 2147483647 w 1883"/>
                <a:gd name="T89" fmla="*/ 2147483647 h 1607"/>
                <a:gd name="T90" fmla="*/ 2147483647 w 1883"/>
                <a:gd name="T91" fmla="*/ 2147483647 h 1607"/>
                <a:gd name="T92" fmla="*/ 2147483647 w 1883"/>
                <a:gd name="T93" fmla="*/ 2147483647 h 1607"/>
                <a:gd name="T94" fmla="*/ 2147483647 w 1883"/>
                <a:gd name="T95" fmla="*/ 2147483647 h 1607"/>
                <a:gd name="T96" fmla="*/ 2147483647 w 1883"/>
                <a:gd name="T97" fmla="*/ 2147483647 h 1607"/>
                <a:gd name="T98" fmla="*/ 2147483647 w 1883"/>
                <a:gd name="T99" fmla="*/ 2147483647 h 1607"/>
                <a:gd name="T100" fmla="*/ 2147483647 w 1883"/>
                <a:gd name="T101" fmla="*/ 2147483647 h 1607"/>
                <a:gd name="T102" fmla="*/ 2147483647 w 1883"/>
                <a:gd name="T103" fmla="*/ 2147483647 h 1607"/>
                <a:gd name="T104" fmla="*/ 2147483647 w 1883"/>
                <a:gd name="T105" fmla="*/ 2147483647 h 1607"/>
                <a:gd name="T106" fmla="*/ 2147483647 w 1883"/>
                <a:gd name="T107" fmla="*/ 2147483647 h 1607"/>
                <a:gd name="T108" fmla="*/ 2147483647 w 1883"/>
                <a:gd name="T109" fmla="*/ 2147483647 h 1607"/>
                <a:gd name="T110" fmla="*/ 2147483647 w 1883"/>
                <a:gd name="T111" fmla="*/ 2147483647 h 1607"/>
                <a:gd name="T112" fmla="*/ 2147483647 w 1883"/>
                <a:gd name="T113" fmla="*/ 2147483647 h 1607"/>
                <a:gd name="T114" fmla="*/ 2147483647 w 1883"/>
                <a:gd name="T115" fmla="*/ 2147483647 h 1607"/>
                <a:gd name="T116" fmla="*/ 2147483647 w 1883"/>
                <a:gd name="T117" fmla="*/ 2147483647 h 1607"/>
                <a:gd name="T118" fmla="*/ 2147483647 w 1883"/>
                <a:gd name="T119" fmla="*/ 2147483647 h 1607"/>
                <a:gd name="T120" fmla="*/ 2147483647 w 1883"/>
                <a:gd name="T121" fmla="*/ 2147483647 h 1607"/>
                <a:gd name="T122" fmla="*/ 2147483647 w 1883"/>
                <a:gd name="T123" fmla="*/ 2147483647 h 160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883"/>
                <a:gd name="T187" fmla="*/ 0 h 1607"/>
                <a:gd name="T188" fmla="*/ 1883 w 1883"/>
                <a:gd name="T189" fmla="*/ 1607 h 160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883" h="1607">
                  <a:moveTo>
                    <a:pt x="1845" y="171"/>
                  </a:moveTo>
                  <a:cubicBezTo>
                    <a:pt x="1838" y="147"/>
                    <a:pt x="1838" y="147"/>
                    <a:pt x="1838" y="147"/>
                  </a:cubicBezTo>
                  <a:cubicBezTo>
                    <a:pt x="1819" y="115"/>
                    <a:pt x="1819" y="115"/>
                    <a:pt x="1819" y="115"/>
                  </a:cubicBezTo>
                  <a:cubicBezTo>
                    <a:pt x="1803" y="106"/>
                    <a:pt x="1803" y="106"/>
                    <a:pt x="1803" y="106"/>
                  </a:cubicBezTo>
                  <a:cubicBezTo>
                    <a:pt x="1787" y="115"/>
                    <a:pt x="1787" y="115"/>
                    <a:pt x="1787" y="115"/>
                  </a:cubicBezTo>
                  <a:cubicBezTo>
                    <a:pt x="1778" y="134"/>
                    <a:pt x="1778" y="134"/>
                    <a:pt x="1778" y="134"/>
                  </a:cubicBezTo>
                  <a:cubicBezTo>
                    <a:pt x="1777" y="136"/>
                    <a:pt x="1777" y="136"/>
                    <a:pt x="1777" y="136"/>
                  </a:cubicBezTo>
                  <a:cubicBezTo>
                    <a:pt x="1775" y="136"/>
                    <a:pt x="1775" y="136"/>
                    <a:pt x="1775" y="136"/>
                  </a:cubicBezTo>
                  <a:cubicBezTo>
                    <a:pt x="1774" y="136"/>
                    <a:pt x="1774" y="136"/>
                    <a:pt x="1774" y="136"/>
                  </a:cubicBezTo>
                  <a:cubicBezTo>
                    <a:pt x="1744" y="141"/>
                    <a:pt x="1744" y="141"/>
                    <a:pt x="1744" y="141"/>
                  </a:cubicBezTo>
                  <a:cubicBezTo>
                    <a:pt x="1741" y="143"/>
                    <a:pt x="1738" y="144"/>
                    <a:pt x="1736" y="147"/>
                  </a:cubicBezTo>
                  <a:cubicBezTo>
                    <a:pt x="1729" y="155"/>
                    <a:pt x="1729" y="155"/>
                    <a:pt x="1729" y="155"/>
                  </a:cubicBezTo>
                  <a:cubicBezTo>
                    <a:pt x="1714" y="167"/>
                    <a:pt x="1714" y="167"/>
                    <a:pt x="1714" y="167"/>
                  </a:cubicBezTo>
                  <a:cubicBezTo>
                    <a:pt x="1709" y="170"/>
                    <a:pt x="1709" y="170"/>
                    <a:pt x="1709" y="170"/>
                  </a:cubicBezTo>
                  <a:cubicBezTo>
                    <a:pt x="1696" y="172"/>
                    <a:pt x="1696" y="172"/>
                    <a:pt x="1696" y="172"/>
                  </a:cubicBezTo>
                  <a:cubicBezTo>
                    <a:pt x="1689" y="171"/>
                    <a:pt x="1680" y="165"/>
                    <a:pt x="1667" y="156"/>
                  </a:cubicBezTo>
                  <a:cubicBezTo>
                    <a:pt x="1666" y="155"/>
                    <a:pt x="1666" y="155"/>
                    <a:pt x="1666" y="155"/>
                  </a:cubicBezTo>
                  <a:cubicBezTo>
                    <a:pt x="1645" y="134"/>
                    <a:pt x="1634" y="119"/>
                    <a:pt x="1634" y="110"/>
                  </a:cubicBezTo>
                  <a:cubicBezTo>
                    <a:pt x="1634" y="83"/>
                    <a:pt x="1634" y="83"/>
                    <a:pt x="1634" y="83"/>
                  </a:cubicBezTo>
                  <a:cubicBezTo>
                    <a:pt x="1634" y="82"/>
                    <a:pt x="1634" y="82"/>
                    <a:pt x="1634" y="82"/>
                  </a:cubicBezTo>
                  <a:cubicBezTo>
                    <a:pt x="1634" y="81"/>
                    <a:pt x="1634" y="81"/>
                    <a:pt x="1634" y="81"/>
                  </a:cubicBezTo>
                  <a:cubicBezTo>
                    <a:pt x="1638" y="76"/>
                    <a:pt x="1638" y="76"/>
                    <a:pt x="1638" y="76"/>
                  </a:cubicBezTo>
                  <a:cubicBezTo>
                    <a:pt x="1607" y="65"/>
                    <a:pt x="1607" y="65"/>
                    <a:pt x="1607" y="65"/>
                  </a:cubicBezTo>
                  <a:cubicBezTo>
                    <a:pt x="1606" y="76"/>
                    <a:pt x="1606" y="76"/>
                    <a:pt x="1606" y="76"/>
                  </a:cubicBezTo>
                  <a:cubicBezTo>
                    <a:pt x="1606" y="79"/>
                    <a:pt x="1603" y="83"/>
                    <a:pt x="1597" y="86"/>
                  </a:cubicBezTo>
                  <a:cubicBezTo>
                    <a:pt x="1587" y="90"/>
                    <a:pt x="1587" y="90"/>
                    <a:pt x="1587" y="90"/>
                  </a:cubicBezTo>
                  <a:cubicBezTo>
                    <a:pt x="1583" y="89"/>
                    <a:pt x="1583" y="89"/>
                    <a:pt x="1583" y="89"/>
                  </a:cubicBezTo>
                  <a:cubicBezTo>
                    <a:pt x="1583" y="88"/>
                    <a:pt x="1583" y="88"/>
                    <a:pt x="1583" y="88"/>
                  </a:cubicBezTo>
                  <a:cubicBezTo>
                    <a:pt x="1567" y="85"/>
                    <a:pt x="1567" y="85"/>
                    <a:pt x="1567" y="85"/>
                  </a:cubicBezTo>
                  <a:cubicBezTo>
                    <a:pt x="1570" y="97"/>
                    <a:pt x="1570" y="97"/>
                    <a:pt x="1570" y="97"/>
                  </a:cubicBezTo>
                  <a:cubicBezTo>
                    <a:pt x="1543" y="79"/>
                    <a:pt x="1543" y="79"/>
                    <a:pt x="1543" y="79"/>
                  </a:cubicBezTo>
                  <a:cubicBezTo>
                    <a:pt x="1541" y="79"/>
                    <a:pt x="1541" y="79"/>
                    <a:pt x="1541" y="79"/>
                  </a:cubicBezTo>
                  <a:cubicBezTo>
                    <a:pt x="1540" y="78"/>
                    <a:pt x="1540" y="78"/>
                    <a:pt x="1540" y="78"/>
                  </a:cubicBezTo>
                  <a:cubicBezTo>
                    <a:pt x="1540" y="78"/>
                    <a:pt x="1540" y="78"/>
                    <a:pt x="1540" y="78"/>
                  </a:cubicBezTo>
                  <a:cubicBezTo>
                    <a:pt x="1536" y="66"/>
                    <a:pt x="1534" y="55"/>
                    <a:pt x="1534" y="42"/>
                  </a:cubicBezTo>
                  <a:cubicBezTo>
                    <a:pt x="1534" y="31"/>
                    <a:pt x="1535" y="25"/>
                    <a:pt x="1539" y="21"/>
                  </a:cubicBezTo>
                  <a:cubicBezTo>
                    <a:pt x="1546" y="9"/>
                    <a:pt x="1546" y="9"/>
                    <a:pt x="1546" y="9"/>
                  </a:cubicBezTo>
                  <a:cubicBezTo>
                    <a:pt x="1544" y="0"/>
                    <a:pt x="1544" y="0"/>
                    <a:pt x="1544" y="0"/>
                  </a:cubicBezTo>
                  <a:cubicBezTo>
                    <a:pt x="1516" y="4"/>
                    <a:pt x="1516" y="4"/>
                    <a:pt x="1516" y="4"/>
                  </a:cubicBezTo>
                  <a:cubicBezTo>
                    <a:pt x="1502" y="5"/>
                    <a:pt x="1493" y="13"/>
                    <a:pt x="1488" y="29"/>
                  </a:cubicBezTo>
                  <a:cubicBezTo>
                    <a:pt x="1488" y="30"/>
                    <a:pt x="1488" y="30"/>
                    <a:pt x="1488" y="30"/>
                  </a:cubicBezTo>
                  <a:cubicBezTo>
                    <a:pt x="1488" y="30"/>
                    <a:pt x="1488" y="30"/>
                    <a:pt x="1488" y="30"/>
                  </a:cubicBezTo>
                  <a:cubicBezTo>
                    <a:pt x="1472" y="55"/>
                    <a:pt x="1472" y="55"/>
                    <a:pt x="1472" y="55"/>
                  </a:cubicBezTo>
                  <a:cubicBezTo>
                    <a:pt x="1488" y="53"/>
                    <a:pt x="1488" y="53"/>
                    <a:pt x="1488" y="53"/>
                  </a:cubicBezTo>
                  <a:cubicBezTo>
                    <a:pt x="1489" y="53"/>
                    <a:pt x="1489" y="53"/>
                    <a:pt x="1489" y="53"/>
                  </a:cubicBezTo>
                  <a:cubicBezTo>
                    <a:pt x="1490" y="52"/>
                    <a:pt x="1490" y="52"/>
                    <a:pt x="1490" y="52"/>
                  </a:cubicBezTo>
                  <a:cubicBezTo>
                    <a:pt x="1491" y="55"/>
                    <a:pt x="1491" y="55"/>
                    <a:pt x="1491" y="55"/>
                  </a:cubicBezTo>
                  <a:cubicBezTo>
                    <a:pt x="1503" y="60"/>
                    <a:pt x="1503" y="60"/>
                    <a:pt x="1503" y="60"/>
                  </a:cubicBezTo>
                  <a:cubicBezTo>
                    <a:pt x="1506" y="60"/>
                    <a:pt x="1506" y="60"/>
                    <a:pt x="1506" y="60"/>
                  </a:cubicBezTo>
                  <a:cubicBezTo>
                    <a:pt x="1508" y="61"/>
                    <a:pt x="1508" y="61"/>
                    <a:pt x="1508" y="61"/>
                  </a:cubicBezTo>
                  <a:cubicBezTo>
                    <a:pt x="1508" y="64"/>
                    <a:pt x="1508" y="64"/>
                    <a:pt x="1508" y="64"/>
                  </a:cubicBezTo>
                  <a:cubicBezTo>
                    <a:pt x="1510" y="86"/>
                    <a:pt x="1510" y="86"/>
                    <a:pt x="1510" y="86"/>
                  </a:cubicBezTo>
                  <a:cubicBezTo>
                    <a:pt x="1516" y="107"/>
                    <a:pt x="1516" y="107"/>
                    <a:pt x="1516" y="107"/>
                  </a:cubicBezTo>
                  <a:cubicBezTo>
                    <a:pt x="1516" y="108"/>
                    <a:pt x="1516" y="108"/>
                    <a:pt x="1516" y="108"/>
                  </a:cubicBezTo>
                  <a:cubicBezTo>
                    <a:pt x="1516" y="109"/>
                    <a:pt x="1516" y="109"/>
                    <a:pt x="1516" y="109"/>
                  </a:cubicBezTo>
                  <a:cubicBezTo>
                    <a:pt x="1516" y="110"/>
                    <a:pt x="1516" y="110"/>
                    <a:pt x="1516" y="110"/>
                  </a:cubicBezTo>
                  <a:cubicBezTo>
                    <a:pt x="1481" y="179"/>
                    <a:pt x="1481" y="179"/>
                    <a:pt x="1481" y="179"/>
                  </a:cubicBezTo>
                  <a:cubicBezTo>
                    <a:pt x="1475" y="189"/>
                    <a:pt x="1472" y="214"/>
                    <a:pt x="1470" y="252"/>
                  </a:cubicBezTo>
                  <a:cubicBezTo>
                    <a:pt x="1470" y="255"/>
                    <a:pt x="1470" y="255"/>
                    <a:pt x="1470" y="255"/>
                  </a:cubicBezTo>
                  <a:cubicBezTo>
                    <a:pt x="1456" y="281"/>
                    <a:pt x="1456" y="281"/>
                    <a:pt x="1456" y="281"/>
                  </a:cubicBezTo>
                  <a:cubicBezTo>
                    <a:pt x="1465" y="292"/>
                    <a:pt x="1465" y="292"/>
                    <a:pt x="1465" y="292"/>
                  </a:cubicBezTo>
                  <a:cubicBezTo>
                    <a:pt x="1465" y="294"/>
                    <a:pt x="1465" y="294"/>
                    <a:pt x="1465" y="294"/>
                  </a:cubicBezTo>
                  <a:cubicBezTo>
                    <a:pt x="1467" y="310"/>
                    <a:pt x="1465" y="319"/>
                    <a:pt x="1461" y="322"/>
                  </a:cubicBezTo>
                  <a:cubicBezTo>
                    <a:pt x="1458" y="323"/>
                    <a:pt x="1458" y="323"/>
                    <a:pt x="1458" y="323"/>
                  </a:cubicBezTo>
                  <a:cubicBezTo>
                    <a:pt x="1451" y="327"/>
                    <a:pt x="1426" y="352"/>
                    <a:pt x="1387" y="400"/>
                  </a:cubicBezTo>
                  <a:cubicBezTo>
                    <a:pt x="1384" y="403"/>
                    <a:pt x="1384" y="403"/>
                    <a:pt x="1384" y="403"/>
                  </a:cubicBezTo>
                  <a:cubicBezTo>
                    <a:pt x="1382" y="402"/>
                    <a:pt x="1382" y="402"/>
                    <a:pt x="1382" y="402"/>
                  </a:cubicBezTo>
                  <a:cubicBezTo>
                    <a:pt x="1379" y="400"/>
                    <a:pt x="1379" y="400"/>
                    <a:pt x="1379" y="400"/>
                  </a:cubicBezTo>
                  <a:cubicBezTo>
                    <a:pt x="1365" y="390"/>
                    <a:pt x="1353" y="382"/>
                    <a:pt x="1345" y="373"/>
                  </a:cubicBezTo>
                  <a:cubicBezTo>
                    <a:pt x="1339" y="369"/>
                    <a:pt x="1323" y="366"/>
                    <a:pt x="1297" y="366"/>
                  </a:cubicBezTo>
                  <a:cubicBezTo>
                    <a:pt x="1296" y="414"/>
                    <a:pt x="1296" y="414"/>
                    <a:pt x="1296" y="414"/>
                  </a:cubicBezTo>
                  <a:cubicBezTo>
                    <a:pt x="1295" y="415"/>
                    <a:pt x="1295" y="415"/>
                    <a:pt x="1295" y="415"/>
                  </a:cubicBezTo>
                  <a:cubicBezTo>
                    <a:pt x="1276" y="507"/>
                    <a:pt x="1276" y="507"/>
                    <a:pt x="1276" y="507"/>
                  </a:cubicBezTo>
                  <a:cubicBezTo>
                    <a:pt x="1271" y="519"/>
                    <a:pt x="1270" y="540"/>
                    <a:pt x="1270" y="572"/>
                  </a:cubicBezTo>
                  <a:cubicBezTo>
                    <a:pt x="1278" y="581"/>
                    <a:pt x="1278" y="581"/>
                    <a:pt x="1278" y="581"/>
                  </a:cubicBezTo>
                  <a:cubicBezTo>
                    <a:pt x="1284" y="569"/>
                    <a:pt x="1284" y="569"/>
                    <a:pt x="1284" y="569"/>
                  </a:cubicBezTo>
                  <a:cubicBezTo>
                    <a:pt x="1285" y="569"/>
                    <a:pt x="1285" y="569"/>
                    <a:pt x="1285" y="569"/>
                  </a:cubicBezTo>
                  <a:cubicBezTo>
                    <a:pt x="1286" y="566"/>
                    <a:pt x="1286" y="566"/>
                    <a:pt x="1286" y="566"/>
                  </a:cubicBezTo>
                  <a:cubicBezTo>
                    <a:pt x="1310" y="554"/>
                    <a:pt x="1310" y="554"/>
                    <a:pt x="1310" y="554"/>
                  </a:cubicBezTo>
                  <a:cubicBezTo>
                    <a:pt x="1378" y="564"/>
                    <a:pt x="1378" y="564"/>
                    <a:pt x="1378" y="564"/>
                  </a:cubicBezTo>
                  <a:cubicBezTo>
                    <a:pt x="1385" y="556"/>
                    <a:pt x="1385" y="556"/>
                    <a:pt x="1385" y="556"/>
                  </a:cubicBezTo>
                  <a:cubicBezTo>
                    <a:pt x="1395" y="539"/>
                    <a:pt x="1395" y="539"/>
                    <a:pt x="1395" y="539"/>
                  </a:cubicBezTo>
                  <a:cubicBezTo>
                    <a:pt x="1397" y="538"/>
                    <a:pt x="1397" y="538"/>
                    <a:pt x="1397" y="538"/>
                  </a:cubicBezTo>
                  <a:cubicBezTo>
                    <a:pt x="1397" y="538"/>
                    <a:pt x="1397" y="538"/>
                    <a:pt x="1397" y="538"/>
                  </a:cubicBezTo>
                  <a:cubicBezTo>
                    <a:pt x="1398" y="537"/>
                    <a:pt x="1398" y="537"/>
                    <a:pt x="1398" y="537"/>
                  </a:cubicBezTo>
                  <a:cubicBezTo>
                    <a:pt x="1424" y="532"/>
                    <a:pt x="1424" y="532"/>
                    <a:pt x="1424" y="532"/>
                  </a:cubicBezTo>
                  <a:cubicBezTo>
                    <a:pt x="1459" y="529"/>
                    <a:pt x="1459" y="529"/>
                    <a:pt x="1459" y="529"/>
                  </a:cubicBezTo>
                  <a:cubicBezTo>
                    <a:pt x="1470" y="532"/>
                    <a:pt x="1482" y="545"/>
                    <a:pt x="1498" y="566"/>
                  </a:cubicBezTo>
                  <a:cubicBezTo>
                    <a:pt x="1540" y="588"/>
                    <a:pt x="1564" y="607"/>
                    <a:pt x="1569" y="623"/>
                  </a:cubicBezTo>
                  <a:cubicBezTo>
                    <a:pt x="1572" y="632"/>
                    <a:pt x="1572" y="638"/>
                    <a:pt x="1569" y="646"/>
                  </a:cubicBezTo>
                  <a:cubicBezTo>
                    <a:pt x="1566" y="653"/>
                    <a:pt x="1558" y="657"/>
                    <a:pt x="1548" y="658"/>
                  </a:cubicBezTo>
                  <a:cubicBezTo>
                    <a:pt x="1547" y="658"/>
                    <a:pt x="1547" y="658"/>
                    <a:pt x="1547" y="658"/>
                  </a:cubicBezTo>
                  <a:cubicBezTo>
                    <a:pt x="1495" y="656"/>
                    <a:pt x="1465" y="656"/>
                    <a:pt x="1455" y="659"/>
                  </a:cubicBezTo>
                  <a:cubicBezTo>
                    <a:pt x="1430" y="676"/>
                    <a:pt x="1430" y="676"/>
                    <a:pt x="1430" y="676"/>
                  </a:cubicBezTo>
                  <a:cubicBezTo>
                    <a:pt x="1398" y="699"/>
                    <a:pt x="1377" y="711"/>
                    <a:pt x="1365" y="711"/>
                  </a:cubicBezTo>
                  <a:cubicBezTo>
                    <a:pt x="1344" y="714"/>
                    <a:pt x="1344" y="714"/>
                    <a:pt x="1344" y="714"/>
                  </a:cubicBezTo>
                  <a:cubicBezTo>
                    <a:pt x="1331" y="767"/>
                    <a:pt x="1331" y="767"/>
                    <a:pt x="1331" y="767"/>
                  </a:cubicBezTo>
                  <a:cubicBezTo>
                    <a:pt x="1328" y="783"/>
                    <a:pt x="1323" y="793"/>
                    <a:pt x="1314" y="801"/>
                  </a:cubicBezTo>
                  <a:cubicBezTo>
                    <a:pt x="1305" y="809"/>
                    <a:pt x="1292" y="814"/>
                    <a:pt x="1276" y="818"/>
                  </a:cubicBezTo>
                  <a:cubicBezTo>
                    <a:pt x="1255" y="821"/>
                    <a:pt x="1239" y="828"/>
                    <a:pt x="1223" y="838"/>
                  </a:cubicBezTo>
                  <a:cubicBezTo>
                    <a:pt x="1205" y="876"/>
                    <a:pt x="1205" y="876"/>
                    <a:pt x="1205" y="876"/>
                  </a:cubicBezTo>
                  <a:cubicBezTo>
                    <a:pt x="1204" y="877"/>
                    <a:pt x="1204" y="877"/>
                    <a:pt x="1204" y="877"/>
                  </a:cubicBezTo>
                  <a:cubicBezTo>
                    <a:pt x="1203" y="877"/>
                    <a:pt x="1203" y="877"/>
                    <a:pt x="1203" y="877"/>
                  </a:cubicBezTo>
                  <a:cubicBezTo>
                    <a:pt x="1202" y="877"/>
                    <a:pt x="1202" y="877"/>
                    <a:pt x="1202" y="877"/>
                  </a:cubicBezTo>
                  <a:cubicBezTo>
                    <a:pt x="1153" y="897"/>
                    <a:pt x="1153" y="897"/>
                    <a:pt x="1153" y="897"/>
                  </a:cubicBezTo>
                  <a:cubicBezTo>
                    <a:pt x="1150" y="897"/>
                    <a:pt x="1150" y="897"/>
                    <a:pt x="1150" y="897"/>
                  </a:cubicBezTo>
                  <a:cubicBezTo>
                    <a:pt x="1126" y="891"/>
                    <a:pt x="1126" y="891"/>
                    <a:pt x="1126" y="891"/>
                  </a:cubicBezTo>
                  <a:cubicBezTo>
                    <a:pt x="1107" y="888"/>
                    <a:pt x="1092" y="883"/>
                    <a:pt x="1082" y="877"/>
                  </a:cubicBezTo>
                  <a:cubicBezTo>
                    <a:pt x="1070" y="870"/>
                    <a:pt x="1056" y="869"/>
                    <a:pt x="1041" y="874"/>
                  </a:cubicBezTo>
                  <a:cubicBezTo>
                    <a:pt x="1029" y="891"/>
                    <a:pt x="1022" y="914"/>
                    <a:pt x="1023" y="938"/>
                  </a:cubicBezTo>
                  <a:cubicBezTo>
                    <a:pt x="1024" y="951"/>
                    <a:pt x="1027" y="959"/>
                    <a:pt x="1031" y="961"/>
                  </a:cubicBezTo>
                  <a:cubicBezTo>
                    <a:pt x="1038" y="960"/>
                    <a:pt x="1038" y="960"/>
                    <a:pt x="1038" y="960"/>
                  </a:cubicBezTo>
                  <a:cubicBezTo>
                    <a:pt x="1046" y="955"/>
                    <a:pt x="1046" y="955"/>
                    <a:pt x="1046" y="955"/>
                  </a:cubicBezTo>
                  <a:cubicBezTo>
                    <a:pt x="1049" y="989"/>
                    <a:pt x="1049" y="989"/>
                    <a:pt x="1049" y="989"/>
                  </a:cubicBezTo>
                  <a:cubicBezTo>
                    <a:pt x="1049" y="1000"/>
                    <a:pt x="1044" y="1009"/>
                    <a:pt x="1036" y="1015"/>
                  </a:cubicBezTo>
                  <a:cubicBezTo>
                    <a:pt x="1031" y="1019"/>
                    <a:pt x="1021" y="1023"/>
                    <a:pt x="1007" y="1028"/>
                  </a:cubicBezTo>
                  <a:cubicBezTo>
                    <a:pt x="999" y="1030"/>
                    <a:pt x="999" y="1030"/>
                    <a:pt x="999" y="1030"/>
                  </a:cubicBezTo>
                  <a:cubicBezTo>
                    <a:pt x="988" y="1034"/>
                    <a:pt x="966" y="1062"/>
                    <a:pt x="934" y="1114"/>
                  </a:cubicBezTo>
                  <a:cubicBezTo>
                    <a:pt x="934" y="1115"/>
                    <a:pt x="934" y="1115"/>
                    <a:pt x="934" y="1115"/>
                  </a:cubicBezTo>
                  <a:cubicBezTo>
                    <a:pt x="933" y="1115"/>
                    <a:pt x="933" y="1115"/>
                    <a:pt x="933" y="1115"/>
                  </a:cubicBezTo>
                  <a:cubicBezTo>
                    <a:pt x="901" y="1134"/>
                    <a:pt x="901" y="1134"/>
                    <a:pt x="901" y="1134"/>
                  </a:cubicBezTo>
                  <a:cubicBezTo>
                    <a:pt x="906" y="1134"/>
                    <a:pt x="909" y="1136"/>
                    <a:pt x="908" y="1141"/>
                  </a:cubicBezTo>
                  <a:cubicBezTo>
                    <a:pt x="907" y="1145"/>
                    <a:pt x="904" y="1146"/>
                    <a:pt x="896" y="1147"/>
                  </a:cubicBezTo>
                  <a:cubicBezTo>
                    <a:pt x="806" y="1145"/>
                    <a:pt x="806" y="1145"/>
                    <a:pt x="806" y="1145"/>
                  </a:cubicBezTo>
                  <a:cubicBezTo>
                    <a:pt x="706" y="1142"/>
                    <a:pt x="627" y="1169"/>
                    <a:pt x="572" y="1226"/>
                  </a:cubicBezTo>
                  <a:cubicBezTo>
                    <a:pt x="570" y="1227"/>
                    <a:pt x="570" y="1227"/>
                    <a:pt x="570" y="1227"/>
                  </a:cubicBezTo>
                  <a:cubicBezTo>
                    <a:pt x="568" y="1228"/>
                    <a:pt x="568" y="1228"/>
                    <a:pt x="568" y="1228"/>
                  </a:cubicBezTo>
                  <a:cubicBezTo>
                    <a:pt x="567" y="1228"/>
                    <a:pt x="567" y="1228"/>
                    <a:pt x="567" y="1228"/>
                  </a:cubicBezTo>
                  <a:cubicBezTo>
                    <a:pt x="530" y="1232"/>
                    <a:pt x="530" y="1232"/>
                    <a:pt x="530" y="1232"/>
                  </a:cubicBezTo>
                  <a:cubicBezTo>
                    <a:pt x="528" y="1233"/>
                    <a:pt x="528" y="1233"/>
                    <a:pt x="528" y="1233"/>
                  </a:cubicBezTo>
                  <a:cubicBezTo>
                    <a:pt x="526" y="1233"/>
                    <a:pt x="526" y="1233"/>
                    <a:pt x="526" y="1233"/>
                  </a:cubicBezTo>
                  <a:cubicBezTo>
                    <a:pt x="516" y="1208"/>
                    <a:pt x="516" y="1208"/>
                    <a:pt x="516" y="1208"/>
                  </a:cubicBezTo>
                  <a:cubicBezTo>
                    <a:pt x="478" y="1218"/>
                    <a:pt x="478" y="1218"/>
                    <a:pt x="478" y="1218"/>
                  </a:cubicBezTo>
                  <a:cubicBezTo>
                    <a:pt x="458" y="1219"/>
                    <a:pt x="431" y="1213"/>
                    <a:pt x="402" y="1199"/>
                  </a:cubicBezTo>
                  <a:cubicBezTo>
                    <a:pt x="374" y="1187"/>
                    <a:pt x="350" y="1171"/>
                    <a:pt x="326" y="1152"/>
                  </a:cubicBezTo>
                  <a:cubicBezTo>
                    <a:pt x="310" y="1140"/>
                    <a:pt x="290" y="1131"/>
                    <a:pt x="267" y="1127"/>
                  </a:cubicBezTo>
                  <a:cubicBezTo>
                    <a:pt x="233" y="1124"/>
                    <a:pt x="233" y="1124"/>
                    <a:pt x="233" y="1124"/>
                  </a:cubicBezTo>
                  <a:cubicBezTo>
                    <a:pt x="195" y="1129"/>
                    <a:pt x="195" y="1129"/>
                    <a:pt x="195" y="1129"/>
                  </a:cubicBezTo>
                  <a:cubicBezTo>
                    <a:pt x="167" y="1133"/>
                    <a:pt x="140" y="1133"/>
                    <a:pt x="115" y="1131"/>
                  </a:cubicBezTo>
                  <a:cubicBezTo>
                    <a:pt x="84" y="1129"/>
                    <a:pt x="47" y="1121"/>
                    <a:pt x="3" y="1107"/>
                  </a:cubicBezTo>
                  <a:cubicBezTo>
                    <a:pt x="0" y="1113"/>
                    <a:pt x="0" y="1113"/>
                    <a:pt x="0" y="1113"/>
                  </a:cubicBezTo>
                  <a:cubicBezTo>
                    <a:pt x="1" y="1113"/>
                    <a:pt x="1" y="1113"/>
                    <a:pt x="1" y="1113"/>
                  </a:cubicBezTo>
                  <a:cubicBezTo>
                    <a:pt x="2" y="1113"/>
                    <a:pt x="2" y="1113"/>
                    <a:pt x="2" y="1113"/>
                  </a:cubicBezTo>
                  <a:cubicBezTo>
                    <a:pt x="3" y="1114"/>
                    <a:pt x="3" y="1114"/>
                    <a:pt x="3" y="1114"/>
                  </a:cubicBezTo>
                  <a:cubicBezTo>
                    <a:pt x="3" y="1115"/>
                    <a:pt x="3" y="1115"/>
                    <a:pt x="3" y="1115"/>
                  </a:cubicBezTo>
                  <a:cubicBezTo>
                    <a:pt x="4" y="1126"/>
                    <a:pt x="4" y="1126"/>
                    <a:pt x="4" y="1126"/>
                  </a:cubicBezTo>
                  <a:cubicBezTo>
                    <a:pt x="13" y="1146"/>
                    <a:pt x="13" y="1146"/>
                    <a:pt x="13" y="1146"/>
                  </a:cubicBezTo>
                  <a:cubicBezTo>
                    <a:pt x="35" y="1173"/>
                    <a:pt x="35" y="1173"/>
                    <a:pt x="35" y="1173"/>
                  </a:cubicBezTo>
                  <a:cubicBezTo>
                    <a:pt x="36" y="1176"/>
                    <a:pt x="36" y="1176"/>
                    <a:pt x="36" y="1176"/>
                  </a:cubicBezTo>
                  <a:cubicBezTo>
                    <a:pt x="32" y="1196"/>
                    <a:pt x="32" y="1196"/>
                    <a:pt x="32" y="1196"/>
                  </a:cubicBezTo>
                  <a:cubicBezTo>
                    <a:pt x="32" y="1198"/>
                    <a:pt x="32" y="1198"/>
                    <a:pt x="32" y="1198"/>
                  </a:cubicBezTo>
                  <a:cubicBezTo>
                    <a:pt x="31" y="1198"/>
                    <a:pt x="31" y="1198"/>
                    <a:pt x="31" y="1198"/>
                  </a:cubicBezTo>
                  <a:cubicBezTo>
                    <a:pt x="19" y="1214"/>
                    <a:pt x="19" y="1214"/>
                    <a:pt x="19" y="1214"/>
                  </a:cubicBezTo>
                  <a:cubicBezTo>
                    <a:pt x="32" y="1228"/>
                    <a:pt x="32" y="1228"/>
                    <a:pt x="32" y="1228"/>
                  </a:cubicBezTo>
                  <a:cubicBezTo>
                    <a:pt x="38" y="1233"/>
                    <a:pt x="41" y="1238"/>
                    <a:pt x="41" y="1242"/>
                  </a:cubicBezTo>
                  <a:cubicBezTo>
                    <a:pt x="44" y="1262"/>
                    <a:pt x="44" y="1262"/>
                    <a:pt x="44" y="1262"/>
                  </a:cubicBezTo>
                  <a:cubicBezTo>
                    <a:pt x="60" y="1278"/>
                    <a:pt x="60" y="1278"/>
                    <a:pt x="60" y="1278"/>
                  </a:cubicBezTo>
                  <a:cubicBezTo>
                    <a:pt x="60" y="1280"/>
                    <a:pt x="60" y="1280"/>
                    <a:pt x="60" y="1280"/>
                  </a:cubicBezTo>
                  <a:cubicBezTo>
                    <a:pt x="62" y="1294"/>
                    <a:pt x="62" y="1294"/>
                    <a:pt x="62" y="1294"/>
                  </a:cubicBezTo>
                  <a:cubicBezTo>
                    <a:pt x="62" y="1304"/>
                    <a:pt x="62" y="1304"/>
                    <a:pt x="62" y="1304"/>
                  </a:cubicBezTo>
                  <a:cubicBezTo>
                    <a:pt x="71" y="1312"/>
                    <a:pt x="71" y="1312"/>
                    <a:pt x="71" y="1312"/>
                  </a:cubicBezTo>
                  <a:cubicBezTo>
                    <a:pt x="78" y="1309"/>
                    <a:pt x="78" y="1309"/>
                    <a:pt x="78" y="1309"/>
                  </a:cubicBezTo>
                  <a:cubicBezTo>
                    <a:pt x="79" y="1306"/>
                    <a:pt x="79" y="1306"/>
                    <a:pt x="79" y="1306"/>
                  </a:cubicBezTo>
                  <a:cubicBezTo>
                    <a:pt x="82" y="1298"/>
                    <a:pt x="87" y="1294"/>
                    <a:pt x="95" y="1293"/>
                  </a:cubicBezTo>
                  <a:cubicBezTo>
                    <a:pt x="103" y="1289"/>
                    <a:pt x="103" y="1289"/>
                    <a:pt x="103" y="1289"/>
                  </a:cubicBezTo>
                  <a:cubicBezTo>
                    <a:pt x="159" y="1284"/>
                    <a:pt x="159" y="1284"/>
                    <a:pt x="159" y="1284"/>
                  </a:cubicBezTo>
                  <a:cubicBezTo>
                    <a:pt x="181" y="1276"/>
                    <a:pt x="181" y="1276"/>
                    <a:pt x="181" y="1276"/>
                  </a:cubicBezTo>
                  <a:cubicBezTo>
                    <a:pt x="183" y="1275"/>
                    <a:pt x="183" y="1275"/>
                    <a:pt x="183" y="1275"/>
                  </a:cubicBezTo>
                  <a:cubicBezTo>
                    <a:pt x="186" y="1272"/>
                    <a:pt x="186" y="1272"/>
                    <a:pt x="186" y="1272"/>
                  </a:cubicBezTo>
                  <a:cubicBezTo>
                    <a:pt x="198" y="1298"/>
                    <a:pt x="198" y="1298"/>
                    <a:pt x="198" y="1298"/>
                  </a:cubicBezTo>
                  <a:cubicBezTo>
                    <a:pt x="199" y="1298"/>
                    <a:pt x="199" y="1298"/>
                    <a:pt x="199" y="1298"/>
                  </a:cubicBezTo>
                  <a:cubicBezTo>
                    <a:pt x="199" y="1298"/>
                    <a:pt x="199" y="1298"/>
                    <a:pt x="199" y="1298"/>
                  </a:cubicBezTo>
                  <a:cubicBezTo>
                    <a:pt x="200" y="1304"/>
                    <a:pt x="199" y="1309"/>
                    <a:pt x="196" y="1315"/>
                  </a:cubicBezTo>
                  <a:cubicBezTo>
                    <a:pt x="165" y="1358"/>
                    <a:pt x="165" y="1358"/>
                    <a:pt x="165" y="1358"/>
                  </a:cubicBezTo>
                  <a:cubicBezTo>
                    <a:pt x="167" y="1365"/>
                    <a:pt x="167" y="1365"/>
                    <a:pt x="167" y="1365"/>
                  </a:cubicBezTo>
                  <a:cubicBezTo>
                    <a:pt x="181" y="1379"/>
                    <a:pt x="181" y="1379"/>
                    <a:pt x="181" y="1379"/>
                  </a:cubicBezTo>
                  <a:cubicBezTo>
                    <a:pt x="195" y="1388"/>
                    <a:pt x="195" y="1388"/>
                    <a:pt x="195" y="1388"/>
                  </a:cubicBezTo>
                  <a:cubicBezTo>
                    <a:pt x="196" y="1388"/>
                    <a:pt x="196" y="1388"/>
                    <a:pt x="196" y="1388"/>
                  </a:cubicBezTo>
                  <a:cubicBezTo>
                    <a:pt x="202" y="1396"/>
                    <a:pt x="207" y="1401"/>
                    <a:pt x="214" y="1403"/>
                  </a:cubicBezTo>
                  <a:cubicBezTo>
                    <a:pt x="221" y="1405"/>
                    <a:pt x="229" y="1412"/>
                    <a:pt x="235" y="1420"/>
                  </a:cubicBezTo>
                  <a:cubicBezTo>
                    <a:pt x="236" y="1423"/>
                    <a:pt x="236" y="1423"/>
                    <a:pt x="236" y="1423"/>
                  </a:cubicBezTo>
                  <a:cubicBezTo>
                    <a:pt x="246" y="1428"/>
                    <a:pt x="246" y="1428"/>
                    <a:pt x="246" y="1428"/>
                  </a:cubicBezTo>
                  <a:cubicBezTo>
                    <a:pt x="250" y="1429"/>
                    <a:pt x="250" y="1429"/>
                    <a:pt x="250" y="1429"/>
                  </a:cubicBezTo>
                  <a:cubicBezTo>
                    <a:pt x="251" y="1429"/>
                    <a:pt x="251" y="1429"/>
                    <a:pt x="251" y="1429"/>
                  </a:cubicBezTo>
                  <a:cubicBezTo>
                    <a:pt x="254" y="1440"/>
                    <a:pt x="254" y="1440"/>
                    <a:pt x="254" y="1440"/>
                  </a:cubicBezTo>
                  <a:cubicBezTo>
                    <a:pt x="254" y="1440"/>
                    <a:pt x="254" y="1440"/>
                    <a:pt x="254" y="1440"/>
                  </a:cubicBezTo>
                  <a:cubicBezTo>
                    <a:pt x="255" y="1452"/>
                    <a:pt x="255" y="1452"/>
                    <a:pt x="255" y="1452"/>
                  </a:cubicBezTo>
                  <a:cubicBezTo>
                    <a:pt x="259" y="1469"/>
                    <a:pt x="259" y="1469"/>
                    <a:pt x="259" y="1469"/>
                  </a:cubicBezTo>
                  <a:cubicBezTo>
                    <a:pt x="286" y="1473"/>
                    <a:pt x="286" y="1473"/>
                    <a:pt x="286" y="1473"/>
                  </a:cubicBezTo>
                  <a:cubicBezTo>
                    <a:pt x="288" y="1473"/>
                    <a:pt x="288" y="1473"/>
                    <a:pt x="288" y="1473"/>
                  </a:cubicBezTo>
                  <a:cubicBezTo>
                    <a:pt x="289" y="1474"/>
                    <a:pt x="289" y="1474"/>
                    <a:pt x="289" y="1474"/>
                  </a:cubicBezTo>
                  <a:cubicBezTo>
                    <a:pt x="289" y="1475"/>
                    <a:pt x="289" y="1475"/>
                    <a:pt x="289" y="1475"/>
                  </a:cubicBezTo>
                  <a:cubicBezTo>
                    <a:pt x="290" y="1477"/>
                    <a:pt x="290" y="1477"/>
                    <a:pt x="290" y="1477"/>
                  </a:cubicBezTo>
                  <a:cubicBezTo>
                    <a:pt x="297" y="1492"/>
                    <a:pt x="297" y="1492"/>
                    <a:pt x="297" y="1492"/>
                  </a:cubicBezTo>
                  <a:cubicBezTo>
                    <a:pt x="318" y="1499"/>
                    <a:pt x="318" y="1499"/>
                    <a:pt x="318" y="1499"/>
                  </a:cubicBezTo>
                  <a:cubicBezTo>
                    <a:pt x="333" y="1492"/>
                    <a:pt x="333" y="1492"/>
                    <a:pt x="333" y="1492"/>
                  </a:cubicBezTo>
                  <a:cubicBezTo>
                    <a:pt x="331" y="1484"/>
                    <a:pt x="331" y="1484"/>
                    <a:pt x="331" y="1484"/>
                  </a:cubicBezTo>
                  <a:cubicBezTo>
                    <a:pt x="317" y="1471"/>
                    <a:pt x="317" y="1471"/>
                    <a:pt x="317" y="1471"/>
                  </a:cubicBezTo>
                  <a:cubicBezTo>
                    <a:pt x="319" y="1469"/>
                    <a:pt x="319" y="1469"/>
                    <a:pt x="319" y="1469"/>
                  </a:cubicBezTo>
                  <a:cubicBezTo>
                    <a:pt x="319" y="1467"/>
                    <a:pt x="319" y="1467"/>
                    <a:pt x="319" y="1467"/>
                  </a:cubicBezTo>
                  <a:cubicBezTo>
                    <a:pt x="331" y="1445"/>
                    <a:pt x="331" y="1445"/>
                    <a:pt x="331" y="1445"/>
                  </a:cubicBezTo>
                  <a:cubicBezTo>
                    <a:pt x="356" y="1445"/>
                    <a:pt x="356" y="1445"/>
                    <a:pt x="356" y="1445"/>
                  </a:cubicBezTo>
                  <a:cubicBezTo>
                    <a:pt x="357" y="1446"/>
                    <a:pt x="357" y="1446"/>
                    <a:pt x="357" y="1446"/>
                  </a:cubicBezTo>
                  <a:cubicBezTo>
                    <a:pt x="393" y="1458"/>
                    <a:pt x="393" y="1458"/>
                    <a:pt x="393" y="1458"/>
                  </a:cubicBezTo>
                  <a:cubicBezTo>
                    <a:pt x="413" y="1455"/>
                    <a:pt x="413" y="1455"/>
                    <a:pt x="413" y="1455"/>
                  </a:cubicBezTo>
                  <a:cubicBezTo>
                    <a:pt x="429" y="1440"/>
                    <a:pt x="429" y="1440"/>
                    <a:pt x="429" y="1440"/>
                  </a:cubicBezTo>
                  <a:cubicBezTo>
                    <a:pt x="447" y="1418"/>
                    <a:pt x="459" y="1409"/>
                    <a:pt x="466" y="1414"/>
                  </a:cubicBezTo>
                  <a:cubicBezTo>
                    <a:pt x="474" y="1413"/>
                    <a:pt x="474" y="1413"/>
                    <a:pt x="474" y="1413"/>
                  </a:cubicBezTo>
                  <a:cubicBezTo>
                    <a:pt x="484" y="1413"/>
                    <a:pt x="489" y="1414"/>
                    <a:pt x="492" y="1415"/>
                  </a:cubicBezTo>
                  <a:cubicBezTo>
                    <a:pt x="493" y="1417"/>
                    <a:pt x="495" y="1419"/>
                    <a:pt x="495" y="1421"/>
                  </a:cubicBezTo>
                  <a:cubicBezTo>
                    <a:pt x="495" y="1426"/>
                    <a:pt x="499" y="1434"/>
                    <a:pt x="505" y="1446"/>
                  </a:cubicBezTo>
                  <a:cubicBezTo>
                    <a:pt x="505" y="1447"/>
                    <a:pt x="505" y="1447"/>
                    <a:pt x="505" y="1447"/>
                  </a:cubicBezTo>
                  <a:cubicBezTo>
                    <a:pt x="505" y="1448"/>
                    <a:pt x="505" y="1448"/>
                    <a:pt x="505" y="1448"/>
                  </a:cubicBezTo>
                  <a:cubicBezTo>
                    <a:pt x="508" y="1462"/>
                    <a:pt x="508" y="1462"/>
                    <a:pt x="508" y="1462"/>
                  </a:cubicBezTo>
                  <a:cubicBezTo>
                    <a:pt x="508" y="1466"/>
                    <a:pt x="508" y="1466"/>
                    <a:pt x="508" y="1466"/>
                  </a:cubicBezTo>
                  <a:cubicBezTo>
                    <a:pt x="504" y="1483"/>
                    <a:pt x="504" y="1483"/>
                    <a:pt x="504" y="1483"/>
                  </a:cubicBezTo>
                  <a:cubicBezTo>
                    <a:pt x="504" y="1483"/>
                    <a:pt x="504" y="1483"/>
                    <a:pt x="504" y="1483"/>
                  </a:cubicBezTo>
                  <a:cubicBezTo>
                    <a:pt x="504" y="1484"/>
                    <a:pt x="504" y="1484"/>
                    <a:pt x="504" y="1484"/>
                  </a:cubicBezTo>
                  <a:cubicBezTo>
                    <a:pt x="503" y="1485"/>
                    <a:pt x="503" y="1485"/>
                    <a:pt x="503" y="1485"/>
                  </a:cubicBezTo>
                  <a:cubicBezTo>
                    <a:pt x="485" y="1506"/>
                    <a:pt x="485" y="1506"/>
                    <a:pt x="485" y="1506"/>
                  </a:cubicBezTo>
                  <a:cubicBezTo>
                    <a:pt x="484" y="1507"/>
                    <a:pt x="484" y="1507"/>
                    <a:pt x="484" y="1507"/>
                  </a:cubicBezTo>
                  <a:cubicBezTo>
                    <a:pt x="484" y="1507"/>
                    <a:pt x="484" y="1507"/>
                    <a:pt x="484" y="1507"/>
                  </a:cubicBezTo>
                  <a:cubicBezTo>
                    <a:pt x="446" y="1524"/>
                    <a:pt x="446" y="1524"/>
                    <a:pt x="446" y="1524"/>
                  </a:cubicBezTo>
                  <a:cubicBezTo>
                    <a:pt x="441" y="1534"/>
                    <a:pt x="441" y="1534"/>
                    <a:pt x="441" y="1534"/>
                  </a:cubicBezTo>
                  <a:cubicBezTo>
                    <a:pt x="435" y="1565"/>
                    <a:pt x="435" y="1565"/>
                    <a:pt x="435" y="1565"/>
                  </a:cubicBezTo>
                  <a:cubicBezTo>
                    <a:pt x="439" y="1580"/>
                    <a:pt x="439" y="1580"/>
                    <a:pt x="439" y="1580"/>
                  </a:cubicBezTo>
                  <a:cubicBezTo>
                    <a:pt x="448" y="1595"/>
                    <a:pt x="448" y="1595"/>
                    <a:pt x="448" y="1595"/>
                  </a:cubicBezTo>
                  <a:cubicBezTo>
                    <a:pt x="452" y="1599"/>
                    <a:pt x="452" y="1599"/>
                    <a:pt x="452" y="1599"/>
                  </a:cubicBezTo>
                  <a:cubicBezTo>
                    <a:pt x="465" y="1607"/>
                    <a:pt x="465" y="1607"/>
                    <a:pt x="465" y="1607"/>
                  </a:cubicBezTo>
                  <a:cubicBezTo>
                    <a:pt x="509" y="1607"/>
                    <a:pt x="509" y="1607"/>
                    <a:pt x="509" y="1607"/>
                  </a:cubicBezTo>
                  <a:cubicBezTo>
                    <a:pt x="546" y="1602"/>
                    <a:pt x="546" y="1602"/>
                    <a:pt x="546" y="1602"/>
                  </a:cubicBezTo>
                  <a:cubicBezTo>
                    <a:pt x="552" y="1596"/>
                    <a:pt x="552" y="1596"/>
                    <a:pt x="552" y="1596"/>
                  </a:cubicBezTo>
                  <a:cubicBezTo>
                    <a:pt x="557" y="1590"/>
                    <a:pt x="562" y="1588"/>
                    <a:pt x="565" y="1588"/>
                  </a:cubicBezTo>
                  <a:cubicBezTo>
                    <a:pt x="591" y="1592"/>
                    <a:pt x="591" y="1592"/>
                    <a:pt x="591" y="1592"/>
                  </a:cubicBezTo>
                  <a:cubicBezTo>
                    <a:pt x="593" y="1588"/>
                    <a:pt x="593" y="1588"/>
                    <a:pt x="593" y="1588"/>
                  </a:cubicBezTo>
                  <a:cubicBezTo>
                    <a:pt x="591" y="1581"/>
                    <a:pt x="591" y="1574"/>
                    <a:pt x="595" y="1568"/>
                  </a:cubicBezTo>
                  <a:cubicBezTo>
                    <a:pt x="605" y="1550"/>
                    <a:pt x="605" y="1550"/>
                    <a:pt x="605" y="1550"/>
                  </a:cubicBezTo>
                  <a:cubicBezTo>
                    <a:pt x="605" y="1516"/>
                    <a:pt x="605" y="1516"/>
                    <a:pt x="605" y="1516"/>
                  </a:cubicBezTo>
                  <a:cubicBezTo>
                    <a:pt x="605" y="1515"/>
                    <a:pt x="605" y="1515"/>
                    <a:pt x="605" y="1515"/>
                  </a:cubicBezTo>
                  <a:cubicBezTo>
                    <a:pt x="624" y="1460"/>
                    <a:pt x="624" y="1460"/>
                    <a:pt x="624" y="1460"/>
                  </a:cubicBezTo>
                  <a:cubicBezTo>
                    <a:pt x="625" y="1459"/>
                    <a:pt x="625" y="1459"/>
                    <a:pt x="625" y="1459"/>
                  </a:cubicBezTo>
                  <a:cubicBezTo>
                    <a:pt x="625" y="1458"/>
                    <a:pt x="625" y="1458"/>
                    <a:pt x="625" y="1458"/>
                  </a:cubicBezTo>
                  <a:cubicBezTo>
                    <a:pt x="626" y="1458"/>
                    <a:pt x="626" y="1458"/>
                    <a:pt x="626" y="1458"/>
                  </a:cubicBezTo>
                  <a:cubicBezTo>
                    <a:pt x="626" y="1457"/>
                    <a:pt x="626" y="1457"/>
                    <a:pt x="626" y="1457"/>
                  </a:cubicBezTo>
                  <a:cubicBezTo>
                    <a:pt x="659" y="1431"/>
                    <a:pt x="659" y="1431"/>
                    <a:pt x="659" y="1431"/>
                  </a:cubicBezTo>
                  <a:cubicBezTo>
                    <a:pt x="661" y="1429"/>
                    <a:pt x="661" y="1429"/>
                    <a:pt x="661" y="1429"/>
                  </a:cubicBezTo>
                  <a:cubicBezTo>
                    <a:pt x="690" y="1441"/>
                    <a:pt x="690" y="1441"/>
                    <a:pt x="690" y="1441"/>
                  </a:cubicBezTo>
                  <a:cubicBezTo>
                    <a:pt x="690" y="1441"/>
                    <a:pt x="690" y="1441"/>
                    <a:pt x="690" y="1441"/>
                  </a:cubicBezTo>
                  <a:cubicBezTo>
                    <a:pt x="705" y="1452"/>
                    <a:pt x="712" y="1460"/>
                    <a:pt x="712" y="1466"/>
                  </a:cubicBezTo>
                  <a:cubicBezTo>
                    <a:pt x="710" y="1489"/>
                    <a:pt x="710" y="1489"/>
                    <a:pt x="710" y="1489"/>
                  </a:cubicBezTo>
                  <a:cubicBezTo>
                    <a:pt x="700" y="1504"/>
                    <a:pt x="700" y="1504"/>
                    <a:pt x="700" y="1504"/>
                  </a:cubicBezTo>
                  <a:cubicBezTo>
                    <a:pt x="693" y="1525"/>
                    <a:pt x="693" y="1525"/>
                    <a:pt x="693" y="1525"/>
                  </a:cubicBezTo>
                  <a:cubicBezTo>
                    <a:pt x="693" y="1548"/>
                    <a:pt x="693" y="1548"/>
                    <a:pt x="693" y="1548"/>
                  </a:cubicBezTo>
                  <a:cubicBezTo>
                    <a:pt x="700" y="1559"/>
                    <a:pt x="700" y="1559"/>
                    <a:pt x="700" y="1559"/>
                  </a:cubicBezTo>
                  <a:cubicBezTo>
                    <a:pt x="710" y="1557"/>
                    <a:pt x="710" y="1557"/>
                    <a:pt x="710" y="1557"/>
                  </a:cubicBezTo>
                  <a:cubicBezTo>
                    <a:pt x="712" y="1556"/>
                    <a:pt x="712" y="1556"/>
                    <a:pt x="712" y="1556"/>
                  </a:cubicBezTo>
                  <a:cubicBezTo>
                    <a:pt x="728" y="1557"/>
                    <a:pt x="728" y="1557"/>
                    <a:pt x="728" y="1557"/>
                  </a:cubicBezTo>
                  <a:cubicBezTo>
                    <a:pt x="736" y="1562"/>
                    <a:pt x="741" y="1569"/>
                    <a:pt x="746" y="1580"/>
                  </a:cubicBezTo>
                  <a:cubicBezTo>
                    <a:pt x="755" y="1583"/>
                    <a:pt x="755" y="1583"/>
                    <a:pt x="755" y="1583"/>
                  </a:cubicBezTo>
                  <a:cubicBezTo>
                    <a:pt x="756" y="1583"/>
                    <a:pt x="756" y="1583"/>
                    <a:pt x="756" y="1583"/>
                  </a:cubicBezTo>
                  <a:cubicBezTo>
                    <a:pt x="756" y="1583"/>
                    <a:pt x="756" y="1583"/>
                    <a:pt x="756" y="1583"/>
                  </a:cubicBezTo>
                  <a:cubicBezTo>
                    <a:pt x="757" y="1583"/>
                    <a:pt x="757" y="1583"/>
                    <a:pt x="757" y="1583"/>
                  </a:cubicBezTo>
                  <a:cubicBezTo>
                    <a:pt x="793" y="1600"/>
                    <a:pt x="793" y="1600"/>
                    <a:pt x="793" y="1600"/>
                  </a:cubicBezTo>
                  <a:cubicBezTo>
                    <a:pt x="809" y="1605"/>
                    <a:pt x="809" y="1605"/>
                    <a:pt x="809" y="1605"/>
                  </a:cubicBezTo>
                  <a:cubicBezTo>
                    <a:pt x="831" y="1602"/>
                    <a:pt x="831" y="1602"/>
                    <a:pt x="831" y="1602"/>
                  </a:cubicBezTo>
                  <a:cubicBezTo>
                    <a:pt x="841" y="1589"/>
                    <a:pt x="841" y="1589"/>
                    <a:pt x="841" y="1589"/>
                  </a:cubicBezTo>
                  <a:cubicBezTo>
                    <a:pt x="853" y="1537"/>
                    <a:pt x="853" y="1537"/>
                    <a:pt x="853" y="1537"/>
                  </a:cubicBezTo>
                  <a:cubicBezTo>
                    <a:pt x="854" y="1509"/>
                    <a:pt x="854" y="1509"/>
                    <a:pt x="854" y="1509"/>
                  </a:cubicBezTo>
                  <a:cubicBezTo>
                    <a:pt x="854" y="1507"/>
                    <a:pt x="854" y="1507"/>
                    <a:pt x="854" y="1507"/>
                  </a:cubicBezTo>
                  <a:cubicBezTo>
                    <a:pt x="857" y="1506"/>
                    <a:pt x="857" y="1506"/>
                    <a:pt x="857" y="1506"/>
                  </a:cubicBezTo>
                  <a:cubicBezTo>
                    <a:pt x="858" y="1505"/>
                    <a:pt x="858" y="1505"/>
                    <a:pt x="858" y="1505"/>
                  </a:cubicBezTo>
                  <a:cubicBezTo>
                    <a:pt x="878" y="1488"/>
                    <a:pt x="878" y="1488"/>
                    <a:pt x="878" y="1488"/>
                  </a:cubicBezTo>
                  <a:cubicBezTo>
                    <a:pt x="889" y="1473"/>
                    <a:pt x="889" y="1473"/>
                    <a:pt x="889" y="1473"/>
                  </a:cubicBezTo>
                  <a:cubicBezTo>
                    <a:pt x="890" y="1472"/>
                    <a:pt x="890" y="1472"/>
                    <a:pt x="890" y="1472"/>
                  </a:cubicBezTo>
                  <a:cubicBezTo>
                    <a:pt x="911" y="1462"/>
                    <a:pt x="911" y="1462"/>
                    <a:pt x="911" y="1462"/>
                  </a:cubicBezTo>
                  <a:cubicBezTo>
                    <a:pt x="924" y="1455"/>
                    <a:pt x="924" y="1455"/>
                    <a:pt x="924" y="1455"/>
                  </a:cubicBezTo>
                  <a:cubicBezTo>
                    <a:pt x="940" y="1449"/>
                    <a:pt x="940" y="1449"/>
                    <a:pt x="940" y="1449"/>
                  </a:cubicBezTo>
                  <a:cubicBezTo>
                    <a:pt x="931" y="1417"/>
                    <a:pt x="931" y="1417"/>
                    <a:pt x="931" y="1417"/>
                  </a:cubicBezTo>
                  <a:cubicBezTo>
                    <a:pt x="967" y="1421"/>
                    <a:pt x="967" y="1421"/>
                    <a:pt x="967" y="1421"/>
                  </a:cubicBezTo>
                  <a:cubicBezTo>
                    <a:pt x="967" y="1421"/>
                    <a:pt x="967" y="1421"/>
                    <a:pt x="967" y="1421"/>
                  </a:cubicBezTo>
                  <a:cubicBezTo>
                    <a:pt x="967" y="1422"/>
                    <a:pt x="967" y="1422"/>
                    <a:pt x="967" y="1422"/>
                  </a:cubicBezTo>
                  <a:cubicBezTo>
                    <a:pt x="967" y="1422"/>
                    <a:pt x="967" y="1422"/>
                    <a:pt x="967" y="1422"/>
                  </a:cubicBezTo>
                  <a:cubicBezTo>
                    <a:pt x="986" y="1430"/>
                    <a:pt x="986" y="1430"/>
                    <a:pt x="986" y="1430"/>
                  </a:cubicBezTo>
                  <a:cubicBezTo>
                    <a:pt x="986" y="1430"/>
                    <a:pt x="986" y="1430"/>
                    <a:pt x="986" y="1430"/>
                  </a:cubicBezTo>
                  <a:cubicBezTo>
                    <a:pt x="986" y="1429"/>
                    <a:pt x="986" y="1429"/>
                    <a:pt x="986" y="1429"/>
                  </a:cubicBezTo>
                  <a:cubicBezTo>
                    <a:pt x="992" y="1409"/>
                    <a:pt x="992" y="1409"/>
                    <a:pt x="992" y="1409"/>
                  </a:cubicBezTo>
                  <a:cubicBezTo>
                    <a:pt x="992" y="1405"/>
                    <a:pt x="992" y="1405"/>
                    <a:pt x="992" y="1405"/>
                  </a:cubicBezTo>
                  <a:cubicBezTo>
                    <a:pt x="995" y="1407"/>
                    <a:pt x="995" y="1407"/>
                    <a:pt x="995" y="1407"/>
                  </a:cubicBezTo>
                  <a:cubicBezTo>
                    <a:pt x="997" y="1407"/>
                    <a:pt x="997" y="1407"/>
                    <a:pt x="997" y="1407"/>
                  </a:cubicBezTo>
                  <a:cubicBezTo>
                    <a:pt x="1014" y="1411"/>
                    <a:pt x="1014" y="1411"/>
                    <a:pt x="1014" y="1411"/>
                  </a:cubicBezTo>
                  <a:cubicBezTo>
                    <a:pt x="1022" y="1411"/>
                    <a:pt x="1022" y="1411"/>
                    <a:pt x="1022" y="1411"/>
                  </a:cubicBezTo>
                  <a:cubicBezTo>
                    <a:pt x="1038" y="1393"/>
                    <a:pt x="1038" y="1393"/>
                    <a:pt x="1038" y="1393"/>
                  </a:cubicBezTo>
                  <a:cubicBezTo>
                    <a:pt x="1039" y="1393"/>
                    <a:pt x="1039" y="1393"/>
                    <a:pt x="1039" y="1393"/>
                  </a:cubicBezTo>
                  <a:cubicBezTo>
                    <a:pt x="1040" y="1392"/>
                    <a:pt x="1040" y="1392"/>
                    <a:pt x="1040" y="1392"/>
                  </a:cubicBezTo>
                  <a:cubicBezTo>
                    <a:pt x="1041" y="1392"/>
                    <a:pt x="1041" y="1392"/>
                    <a:pt x="1041" y="1392"/>
                  </a:cubicBezTo>
                  <a:cubicBezTo>
                    <a:pt x="1062" y="1388"/>
                    <a:pt x="1062" y="1388"/>
                    <a:pt x="1062" y="1388"/>
                  </a:cubicBezTo>
                  <a:cubicBezTo>
                    <a:pt x="1080" y="1371"/>
                    <a:pt x="1080" y="1371"/>
                    <a:pt x="1080" y="1371"/>
                  </a:cubicBezTo>
                  <a:cubicBezTo>
                    <a:pt x="1090" y="1357"/>
                    <a:pt x="1090" y="1357"/>
                    <a:pt x="1090" y="1357"/>
                  </a:cubicBezTo>
                  <a:cubicBezTo>
                    <a:pt x="1090" y="1340"/>
                    <a:pt x="1090" y="1340"/>
                    <a:pt x="1090" y="1340"/>
                  </a:cubicBezTo>
                  <a:cubicBezTo>
                    <a:pt x="1090" y="1334"/>
                    <a:pt x="1093" y="1329"/>
                    <a:pt x="1099" y="1326"/>
                  </a:cubicBezTo>
                  <a:cubicBezTo>
                    <a:pt x="1099" y="1326"/>
                    <a:pt x="1099" y="1326"/>
                    <a:pt x="1099" y="1326"/>
                  </a:cubicBezTo>
                  <a:cubicBezTo>
                    <a:pt x="1101" y="1326"/>
                    <a:pt x="1101" y="1326"/>
                    <a:pt x="1101" y="1326"/>
                  </a:cubicBezTo>
                  <a:cubicBezTo>
                    <a:pt x="1102" y="1326"/>
                    <a:pt x="1102" y="1326"/>
                    <a:pt x="1102" y="1326"/>
                  </a:cubicBezTo>
                  <a:cubicBezTo>
                    <a:pt x="1122" y="1328"/>
                    <a:pt x="1122" y="1328"/>
                    <a:pt x="1122" y="1328"/>
                  </a:cubicBezTo>
                  <a:cubicBezTo>
                    <a:pt x="1131" y="1323"/>
                    <a:pt x="1131" y="1323"/>
                    <a:pt x="1131" y="1323"/>
                  </a:cubicBezTo>
                  <a:cubicBezTo>
                    <a:pt x="1134" y="1308"/>
                    <a:pt x="1134" y="1308"/>
                    <a:pt x="1134" y="1308"/>
                  </a:cubicBezTo>
                  <a:cubicBezTo>
                    <a:pt x="1155" y="1302"/>
                    <a:pt x="1155" y="1302"/>
                    <a:pt x="1155" y="1302"/>
                  </a:cubicBezTo>
                  <a:cubicBezTo>
                    <a:pt x="1156" y="1302"/>
                    <a:pt x="1156" y="1302"/>
                    <a:pt x="1156" y="1302"/>
                  </a:cubicBezTo>
                  <a:cubicBezTo>
                    <a:pt x="1157" y="1302"/>
                    <a:pt x="1157" y="1302"/>
                    <a:pt x="1157" y="1302"/>
                  </a:cubicBezTo>
                  <a:cubicBezTo>
                    <a:pt x="1157" y="1302"/>
                    <a:pt x="1157" y="1302"/>
                    <a:pt x="1157" y="1302"/>
                  </a:cubicBezTo>
                  <a:cubicBezTo>
                    <a:pt x="1184" y="1305"/>
                    <a:pt x="1184" y="1305"/>
                    <a:pt x="1184" y="1305"/>
                  </a:cubicBezTo>
                  <a:cubicBezTo>
                    <a:pt x="1205" y="1300"/>
                    <a:pt x="1205" y="1300"/>
                    <a:pt x="1205" y="1300"/>
                  </a:cubicBezTo>
                  <a:cubicBezTo>
                    <a:pt x="1217" y="1287"/>
                    <a:pt x="1217" y="1287"/>
                    <a:pt x="1217" y="1287"/>
                  </a:cubicBezTo>
                  <a:cubicBezTo>
                    <a:pt x="1226" y="1270"/>
                    <a:pt x="1226" y="1270"/>
                    <a:pt x="1226" y="1270"/>
                  </a:cubicBezTo>
                  <a:cubicBezTo>
                    <a:pt x="1210" y="1253"/>
                    <a:pt x="1210" y="1253"/>
                    <a:pt x="1210" y="1253"/>
                  </a:cubicBezTo>
                  <a:cubicBezTo>
                    <a:pt x="1210" y="1252"/>
                    <a:pt x="1210" y="1252"/>
                    <a:pt x="1210" y="1252"/>
                  </a:cubicBezTo>
                  <a:cubicBezTo>
                    <a:pt x="1210" y="1252"/>
                    <a:pt x="1210" y="1252"/>
                    <a:pt x="1210" y="1252"/>
                  </a:cubicBezTo>
                  <a:cubicBezTo>
                    <a:pt x="1207" y="1240"/>
                    <a:pt x="1207" y="1240"/>
                    <a:pt x="1207" y="1240"/>
                  </a:cubicBezTo>
                  <a:cubicBezTo>
                    <a:pt x="1207" y="1240"/>
                    <a:pt x="1207" y="1240"/>
                    <a:pt x="1207" y="1240"/>
                  </a:cubicBezTo>
                  <a:cubicBezTo>
                    <a:pt x="1203" y="1221"/>
                    <a:pt x="1203" y="1221"/>
                    <a:pt x="1203" y="1221"/>
                  </a:cubicBezTo>
                  <a:cubicBezTo>
                    <a:pt x="1203" y="1220"/>
                    <a:pt x="1203" y="1220"/>
                    <a:pt x="1203" y="1220"/>
                  </a:cubicBezTo>
                  <a:cubicBezTo>
                    <a:pt x="1212" y="1203"/>
                    <a:pt x="1212" y="1203"/>
                    <a:pt x="1212" y="1203"/>
                  </a:cubicBezTo>
                  <a:cubicBezTo>
                    <a:pt x="1212" y="1198"/>
                    <a:pt x="1215" y="1190"/>
                    <a:pt x="1224" y="1182"/>
                  </a:cubicBezTo>
                  <a:cubicBezTo>
                    <a:pt x="1235" y="1159"/>
                    <a:pt x="1235" y="1159"/>
                    <a:pt x="1235" y="1159"/>
                  </a:cubicBezTo>
                  <a:cubicBezTo>
                    <a:pt x="1235" y="1157"/>
                    <a:pt x="1235" y="1157"/>
                    <a:pt x="1235" y="1157"/>
                  </a:cubicBezTo>
                  <a:cubicBezTo>
                    <a:pt x="1236" y="1157"/>
                    <a:pt x="1236" y="1157"/>
                    <a:pt x="1236" y="1157"/>
                  </a:cubicBezTo>
                  <a:cubicBezTo>
                    <a:pt x="1247" y="1141"/>
                    <a:pt x="1247" y="1141"/>
                    <a:pt x="1247" y="1141"/>
                  </a:cubicBezTo>
                  <a:cubicBezTo>
                    <a:pt x="1263" y="1109"/>
                    <a:pt x="1263" y="1109"/>
                    <a:pt x="1263" y="1109"/>
                  </a:cubicBezTo>
                  <a:cubicBezTo>
                    <a:pt x="1278" y="1130"/>
                    <a:pt x="1278" y="1130"/>
                    <a:pt x="1278" y="1130"/>
                  </a:cubicBezTo>
                  <a:cubicBezTo>
                    <a:pt x="1279" y="1131"/>
                    <a:pt x="1279" y="1131"/>
                    <a:pt x="1279" y="1131"/>
                  </a:cubicBezTo>
                  <a:cubicBezTo>
                    <a:pt x="1279" y="1132"/>
                    <a:pt x="1279" y="1132"/>
                    <a:pt x="1279" y="1132"/>
                  </a:cubicBezTo>
                  <a:cubicBezTo>
                    <a:pt x="1284" y="1153"/>
                    <a:pt x="1284" y="1153"/>
                    <a:pt x="1284" y="1153"/>
                  </a:cubicBezTo>
                  <a:cubicBezTo>
                    <a:pt x="1284" y="1154"/>
                    <a:pt x="1284" y="1154"/>
                    <a:pt x="1284" y="1154"/>
                  </a:cubicBezTo>
                  <a:cubicBezTo>
                    <a:pt x="1287" y="1175"/>
                    <a:pt x="1287" y="1175"/>
                    <a:pt x="1287" y="1175"/>
                  </a:cubicBezTo>
                  <a:cubicBezTo>
                    <a:pt x="1302" y="1182"/>
                    <a:pt x="1302" y="1182"/>
                    <a:pt x="1302" y="1182"/>
                  </a:cubicBezTo>
                  <a:cubicBezTo>
                    <a:pt x="1303" y="1182"/>
                    <a:pt x="1303" y="1182"/>
                    <a:pt x="1303" y="1182"/>
                  </a:cubicBezTo>
                  <a:cubicBezTo>
                    <a:pt x="1303" y="1182"/>
                    <a:pt x="1303" y="1182"/>
                    <a:pt x="1303" y="1182"/>
                  </a:cubicBezTo>
                  <a:cubicBezTo>
                    <a:pt x="1303" y="1182"/>
                    <a:pt x="1303" y="1182"/>
                    <a:pt x="1303" y="1182"/>
                  </a:cubicBezTo>
                  <a:cubicBezTo>
                    <a:pt x="1307" y="1184"/>
                    <a:pt x="1307" y="1184"/>
                    <a:pt x="1307" y="1184"/>
                  </a:cubicBezTo>
                  <a:cubicBezTo>
                    <a:pt x="1308" y="1183"/>
                    <a:pt x="1308" y="1183"/>
                    <a:pt x="1308" y="1183"/>
                  </a:cubicBezTo>
                  <a:cubicBezTo>
                    <a:pt x="1321" y="1161"/>
                    <a:pt x="1321" y="1161"/>
                    <a:pt x="1321" y="1161"/>
                  </a:cubicBezTo>
                  <a:cubicBezTo>
                    <a:pt x="1328" y="1140"/>
                    <a:pt x="1328" y="1140"/>
                    <a:pt x="1328" y="1140"/>
                  </a:cubicBezTo>
                  <a:cubicBezTo>
                    <a:pt x="1331" y="1141"/>
                    <a:pt x="1331" y="1141"/>
                    <a:pt x="1331" y="1141"/>
                  </a:cubicBezTo>
                  <a:cubicBezTo>
                    <a:pt x="1335" y="1142"/>
                    <a:pt x="1335" y="1142"/>
                    <a:pt x="1335" y="1142"/>
                  </a:cubicBezTo>
                  <a:cubicBezTo>
                    <a:pt x="1365" y="1152"/>
                    <a:pt x="1365" y="1152"/>
                    <a:pt x="1365" y="1152"/>
                  </a:cubicBezTo>
                  <a:cubicBezTo>
                    <a:pt x="1380" y="1141"/>
                    <a:pt x="1380" y="1141"/>
                    <a:pt x="1380" y="1141"/>
                  </a:cubicBezTo>
                  <a:cubicBezTo>
                    <a:pt x="1381" y="1140"/>
                    <a:pt x="1381" y="1140"/>
                    <a:pt x="1381" y="1140"/>
                  </a:cubicBezTo>
                  <a:cubicBezTo>
                    <a:pt x="1383" y="1140"/>
                    <a:pt x="1383" y="1140"/>
                    <a:pt x="1383" y="1140"/>
                  </a:cubicBezTo>
                  <a:cubicBezTo>
                    <a:pt x="1398" y="1138"/>
                    <a:pt x="1398" y="1138"/>
                    <a:pt x="1398" y="1138"/>
                  </a:cubicBezTo>
                  <a:cubicBezTo>
                    <a:pt x="1408" y="1121"/>
                    <a:pt x="1408" y="1121"/>
                    <a:pt x="1408" y="1121"/>
                  </a:cubicBezTo>
                  <a:cubicBezTo>
                    <a:pt x="1408" y="1098"/>
                    <a:pt x="1408" y="1098"/>
                    <a:pt x="1408" y="1098"/>
                  </a:cubicBezTo>
                  <a:cubicBezTo>
                    <a:pt x="1416" y="1065"/>
                    <a:pt x="1416" y="1065"/>
                    <a:pt x="1416" y="1065"/>
                  </a:cubicBezTo>
                  <a:cubicBezTo>
                    <a:pt x="1418" y="1066"/>
                    <a:pt x="1418" y="1066"/>
                    <a:pt x="1418" y="1066"/>
                  </a:cubicBezTo>
                  <a:cubicBezTo>
                    <a:pt x="1421" y="1066"/>
                    <a:pt x="1421" y="1066"/>
                    <a:pt x="1421" y="1066"/>
                  </a:cubicBezTo>
                  <a:cubicBezTo>
                    <a:pt x="1444" y="1071"/>
                    <a:pt x="1444" y="1071"/>
                    <a:pt x="1444" y="1071"/>
                  </a:cubicBezTo>
                  <a:cubicBezTo>
                    <a:pt x="1455" y="1052"/>
                    <a:pt x="1455" y="1052"/>
                    <a:pt x="1455" y="1052"/>
                  </a:cubicBezTo>
                  <a:cubicBezTo>
                    <a:pt x="1456" y="1052"/>
                    <a:pt x="1456" y="1052"/>
                    <a:pt x="1456" y="1052"/>
                  </a:cubicBezTo>
                  <a:cubicBezTo>
                    <a:pt x="1458" y="1052"/>
                    <a:pt x="1458" y="1052"/>
                    <a:pt x="1458" y="1052"/>
                  </a:cubicBezTo>
                  <a:cubicBezTo>
                    <a:pt x="1479" y="1050"/>
                    <a:pt x="1479" y="1050"/>
                    <a:pt x="1479" y="1050"/>
                  </a:cubicBezTo>
                  <a:cubicBezTo>
                    <a:pt x="1482" y="1050"/>
                    <a:pt x="1482" y="1050"/>
                    <a:pt x="1482" y="1050"/>
                  </a:cubicBezTo>
                  <a:cubicBezTo>
                    <a:pt x="1482" y="1051"/>
                    <a:pt x="1482" y="1051"/>
                    <a:pt x="1482" y="1051"/>
                  </a:cubicBezTo>
                  <a:cubicBezTo>
                    <a:pt x="1484" y="1052"/>
                    <a:pt x="1484" y="1052"/>
                    <a:pt x="1484" y="1052"/>
                  </a:cubicBezTo>
                  <a:cubicBezTo>
                    <a:pt x="1495" y="1067"/>
                    <a:pt x="1495" y="1067"/>
                    <a:pt x="1495" y="1067"/>
                  </a:cubicBezTo>
                  <a:cubicBezTo>
                    <a:pt x="1495" y="1068"/>
                    <a:pt x="1495" y="1068"/>
                    <a:pt x="1495" y="1068"/>
                  </a:cubicBezTo>
                  <a:cubicBezTo>
                    <a:pt x="1496" y="1069"/>
                    <a:pt x="1496" y="1069"/>
                    <a:pt x="1496" y="1069"/>
                  </a:cubicBezTo>
                  <a:cubicBezTo>
                    <a:pt x="1496" y="1071"/>
                    <a:pt x="1496" y="1071"/>
                    <a:pt x="1496" y="1071"/>
                  </a:cubicBezTo>
                  <a:cubicBezTo>
                    <a:pt x="1498" y="1092"/>
                    <a:pt x="1498" y="1092"/>
                    <a:pt x="1498" y="1092"/>
                  </a:cubicBezTo>
                  <a:cubicBezTo>
                    <a:pt x="1509" y="1102"/>
                    <a:pt x="1509" y="1102"/>
                    <a:pt x="1509" y="1102"/>
                  </a:cubicBezTo>
                  <a:cubicBezTo>
                    <a:pt x="1524" y="1088"/>
                    <a:pt x="1524" y="1088"/>
                    <a:pt x="1524" y="1088"/>
                  </a:cubicBezTo>
                  <a:cubicBezTo>
                    <a:pt x="1527" y="1092"/>
                    <a:pt x="1527" y="1092"/>
                    <a:pt x="1527" y="1092"/>
                  </a:cubicBezTo>
                  <a:cubicBezTo>
                    <a:pt x="1532" y="1097"/>
                    <a:pt x="1534" y="1103"/>
                    <a:pt x="1534" y="1109"/>
                  </a:cubicBezTo>
                  <a:cubicBezTo>
                    <a:pt x="1534" y="1128"/>
                    <a:pt x="1534" y="1128"/>
                    <a:pt x="1534" y="1128"/>
                  </a:cubicBezTo>
                  <a:cubicBezTo>
                    <a:pt x="1527" y="1147"/>
                    <a:pt x="1527" y="1147"/>
                    <a:pt x="1527" y="1147"/>
                  </a:cubicBezTo>
                  <a:cubicBezTo>
                    <a:pt x="1532" y="1155"/>
                    <a:pt x="1532" y="1155"/>
                    <a:pt x="1532" y="1155"/>
                  </a:cubicBezTo>
                  <a:cubicBezTo>
                    <a:pt x="1543" y="1167"/>
                    <a:pt x="1543" y="1167"/>
                    <a:pt x="1543" y="1167"/>
                  </a:cubicBezTo>
                  <a:cubicBezTo>
                    <a:pt x="1587" y="1173"/>
                    <a:pt x="1587" y="1173"/>
                    <a:pt x="1587" y="1173"/>
                  </a:cubicBezTo>
                  <a:cubicBezTo>
                    <a:pt x="1588" y="1174"/>
                    <a:pt x="1588" y="1174"/>
                    <a:pt x="1588" y="1174"/>
                  </a:cubicBezTo>
                  <a:cubicBezTo>
                    <a:pt x="1588" y="1174"/>
                    <a:pt x="1588" y="1174"/>
                    <a:pt x="1588" y="1174"/>
                  </a:cubicBezTo>
                  <a:cubicBezTo>
                    <a:pt x="1590" y="1175"/>
                    <a:pt x="1590" y="1175"/>
                    <a:pt x="1590" y="1175"/>
                  </a:cubicBezTo>
                  <a:cubicBezTo>
                    <a:pt x="1590" y="1175"/>
                    <a:pt x="1590" y="1175"/>
                    <a:pt x="1590" y="1175"/>
                  </a:cubicBezTo>
                  <a:cubicBezTo>
                    <a:pt x="1593" y="1179"/>
                    <a:pt x="1593" y="1179"/>
                    <a:pt x="1593" y="1179"/>
                  </a:cubicBezTo>
                  <a:cubicBezTo>
                    <a:pt x="1606" y="1161"/>
                    <a:pt x="1606" y="1161"/>
                    <a:pt x="1606" y="1161"/>
                  </a:cubicBezTo>
                  <a:cubicBezTo>
                    <a:pt x="1607" y="1161"/>
                    <a:pt x="1607" y="1161"/>
                    <a:pt x="1607" y="1161"/>
                  </a:cubicBezTo>
                  <a:cubicBezTo>
                    <a:pt x="1617" y="1150"/>
                    <a:pt x="1617" y="1150"/>
                    <a:pt x="1617" y="1150"/>
                  </a:cubicBezTo>
                  <a:cubicBezTo>
                    <a:pt x="1613" y="1134"/>
                    <a:pt x="1613" y="1134"/>
                    <a:pt x="1613" y="1134"/>
                  </a:cubicBezTo>
                  <a:cubicBezTo>
                    <a:pt x="1602" y="1067"/>
                    <a:pt x="1602" y="1067"/>
                    <a:pt x="1602" y="1067"/>
                  </a:cubicBezTo>
                  <a:cubicBezTo>
                    <a:pt x="1632" y="1081"/>
                    <a:pt x="1632" y="1081"/>
                    <a:pt x="1632" y="1081"/>
                  </a:cubicBezTo>
                  <a:cubicBezTo>
                    <a:pt x="1633" y="1081"/>
                    <a:pt x="1633" y="1081"/>
                    <a:pt x="1633" y="1081"/>
                  </a:cubicBezTo>
                  <a:cubicBezTo>
                    <a:pt x="1634" y="1081"/>
                    <a:pt x="1634" y="1081"/>
                    <a:pt x="1634" y="1081"/>
                  </a:cubicBezTo>
                  <a:cubicBezTo>
                    <a:pt x="1648" y="1098"/>
                    <a:pt x="1648" y="1098"/>
                    <a:pt x="1648" y="1098"/>
                  </a:cubicBezTo>
                  <a:cubicBezTo>
                    <a:pt x="1657" y="1107"/>
                    <a:pt x="1657" y="1107"/>
                    <a:pt x="1657" y="1107"/>
                  </a:cubicBezTo>
                  <a:cubicBezTo>
                    <a:pt x="1669" y="1098"/>
                    <a:pt x="1669" y="1098"/>
                    <a:pt x="1669" y="1098"/>
                  </a:cubicBezTo>
                  <a:cubicBezTo>
                    <a:pt x="1714" y="1050"/>
                    <a:pt x="1714" y="1050"/>
                    <a:pt x="1714" y="1050"/>
                  </a:cubicBezTo>
                  <a:cubicBezTo>
                    <a:pt x="1714" y="1050"/>
                    <a:pt x="1714" y="1050"/>
                    <a:pt x="1714" y="1050"/>
                  </a:cubicBezTo>
                  <a:cubicBezTo>
                    <a:pt x="1715" y="1050"/>
                    <a:pt x="1715" y="1050"/>
                    <a:pt x="1715" y="1050"/>
                  </a:cubicBezTo>
                  <a:cubicBezTo>
                    <a:pt x="1730" y="1038"/>
                    <a:pt x="1730" y="1038"/>
                    <a:pt x="1730" y="1038"/>
                  </a:cubicBezTo>
                  <a:cubicBezTo>
                    <a:pt x="1748" y="1013"/>
                    <a:pt x="1748" y="1013"/>
                    <a:pt x="1748" y="1013"/>
                  </a:cubicBezTo>
                  <a:cubicBezTo>
                    <a:pt x="1749" y="1011"/>
                    <a:pt x="1749" y="1011"/>
                    <a:pt x="1749" y="1011"/>
                  </a:cubicBezTo>
                  <a:cubicBezTo>
                    <a:pt x="1774" y="1017"/>
                    <a:pt x="1774" y="1017"/>
                    <a:pt x="1774" y="1017"/>
                  </a:cubicBezTo>
                  <a:cubicBezTo>
                    <a:pt x="1785" y="1017"/>
                    <a:pt x="1785" y="1017"/>
                    <a:pt x="1785" y="1017"/>
                  </a:cubicBezTo>
                  <a:cubicBezTo>
                    <a:pt x="1785" y="1008"/>
                    <a:pt x="1787" y="1001"/>
                    <a:pt x="1788" y="997"/>
                  </a:cubicBezTo>
                  <a:cubicBezTo>
                    <a:pt x="1806" y="976"/>
                    <a:pt x="1806" y="976"/>
                    <a:pt x="1806" y="976"/>
                  </a:cubicBezTo>
                  <a:cubicBezTo>
                    <a:pt x="1812" y="973"/>
                    <a:pt x="1812" y="973"/>
                    <a:pt x="1812" y="973"/>
                  </a:cubicBezTo>
                  <a:cubicBezTo>
                    <a:pt x="1833" y="980"/>
                    <a:pt x="1833" y="980"/>
                    <a:pt x="1833" y="980"/>
                  </a:cubicBezTo>
                  <a:cubicBezTo>
                    <a:pt x="1858" y="977"/>
                    <a:pt x="1858" y="977"/>
                    <a:pt x="1858" y="977"/>
                  </a:cubicBezTo>
                  <a:cubicBezTo>
                    <a:pt x="1875" y="959"/>
                    <a:pt x="1875" y="959"/>
                    <a:pt x="1875" y="959"/>
                  </a:cubicBezTo>
                  <a:cubicBezTo>
                    <a:pt x="1883" y="943"/>
                    <a:pt x="1883" y="943"/>
                    <a:pt x="1883" y="943"/>
                  </a:cubicBezTo>
                  <a:cubicBezTo>
                    <a:pt x="1878" y="935"/>
                    <a:pt x="1878" y="935"/>
                    <a:pt x="1878" y="935"/>
                  </a:cubicBezTo>
                  <a:cubicBezTo>
                    <a:pt x="1863" y="942"/>
                    <a:pt x="1863" y="942"/>
                    <a:pt x="1863" y="942"/>
                  </a:cubicBezTo>
                  <a:cubicBezTo>
                    <a:pt x="1862" y="941"/>
                    <a:pt x="1862" y="941"/>
                    <a:pt x="1862" y="941"/>
                  </a:cubicBezTo>
                  <a:cubicBezTo>
                    <a:pt x="1861" y="940"/>
                    <a:pt x="1861" y="940"/>
                    <a:pt x="1861" y="940"/>
                  </a:cubicBezTo>
                  <a:cubicBezTo>
                    <a:pt x="1842" y="923"/>
                    <a:pt x="1842" y="923"/>
                    <a:pt x="1842" y="923"/>
                  </a:cubicBezTo>
                  <a:cubicBezTo>
                    <a:pt x="1841" y="922"/>
                    <a:pt x="1841" y="922"/>
                    <a:pt x="1841" y="922"/>
                  </a:cubicBezTo>
                  <a:cubicBezTo>
                    <a:pt x="1849" y="894"/>
                    <a:pt x="1849" y="894"/>
                    <a:pt x="1849" y="894"/>
                  </a:cubicBezTo>
                  <a:cubicBezTo>
                    <a:pt x="1851" y="872"/>
                    <a:pt x="1851" y="872"/>
                    <a:pt x="1851" y="872"/>
                  </a:cubicBezTo>
                  <a:cubicBezTo>
                    <a:pt x="1845" y="855"/>
                    <a:pt x="1845" y="855"/>
                    <a:pt x="1845" y="855"/>
                  </a:cubicBezTo>
                  <a:cubicBezTo>
                    <a:pt x="1831" y="849"/>
                    <a:pt x="1831" y="849"/>
                    <a:pt x="1831" y="849"/>
                  </a:cubicBezTo>
                  <a:cubicBezTo>
                    <a:pt x="1831" y="848"/>
                    <a:pt x="1831" y="848"/>
                    <a:pt x="1831" y="848"/>
                  </a:cubicBezTo>
                  <a:cubicBezTo>
                    <a:pt x="1830" y="847"/>
                    <a:pt x="1830" y="847"/>
                    <a:pt x="1830" y="847"/>
                  </a:cubicBezTo>
                  <a:cubicBezTo>
                    <a:pt x="1829" y="846"/>
                    <a:pt x="1829" y="846"/>
                    <a:pt x="1829" y="846"/>
                  </a:cubicBezTo>
                  <a:cubicBezTo>
                    <a:pt x="1816" y="821"/>
                    <a:pt x="1816" y="821"/>
                    <a:pt x="1816" y="821"/>
                  </a:cubicBezTo>
                  <a:cubicBezTo>
                    <a:pt x="1814" y="818"/>
                    <a:pt x="1814" y="818"/>
                    <a:pt x="1814" y="818"/>
                  </a:cubicBezTo>
                  <a:cubicBezTo>
                    <a:pt x="1796" y="839"/>
                    <a:pt x="1796" y="839"/>
                    <a:pt x="1796" y="839"/>
                  </a:cubicBezTo>
                  <a:cubicBezTo>
                    <a:pt x="1778" y="850"/>
                    <a:pt x="1778" y="850"/>
                    <a:pt x="1778" y="850"/>
                  </a:cubicBezTo>
                  <a:cubicBezTo>
                    <a:pt x="1774" y="852"/>
                    <a:pt x="1774" y="852"/>
                    <a:pt x="1774" y="852"/>
                  </a:cubicBezTo>
                  <a:cubicBezTo>
                    <a:pt x="1773" y="851"/>
                    <a:pt x="1773" y="851"/>
                    <a:pt x="1773" y="851"/>
                  </a:cubicBezTo>
                  <a:cubicBezTo>
                    <a:pt x="1772" y="849"/>
                    <a:pt x="1772" y="849"/>
                    <a:pt x="1772" y="849"/>
                  </a:cubicBezTo>
                  <a:cubicBezTo>
                    <a:pt x="1753" y="831"/>
                    <a:pt x="1753" y="831"/>
                    <a:pt x="1753" y="831"/>
                  </a:cubicBezTo>
                  <a:cubicBezTo>
                    <a:pt x="1753" y="830"/>
                    <a:pt x="1753" y="830"/>
                    <a:pt x="1753" y="830"/>
                  </a:cubicBezTo>
                  <a:cubicBezTo>
                    <a:pt x="1739" y="801"/>
                    <a:pt x="1739" y="801"/>
                    <a:pt x="1739" y="801"/>
                  </a:cubicBezTo>
                  <a:cubicBezTo>
                    <a:pt x="1739" y="800"/>
                    <a:pt x="1739" y="800"/>
                    <a:pt x="1739" y="800"/>
                  </a:cubicBezTo>
                  <a:cubicBezTo>
                    <a:pt x="1733" y="779"/>
                    <a:pt x="1733" y="779"/>
                    <a:pt x="1733" y="779"/>
                  </a:cubicBezTo>
                  <a:cubicBezTo>
                    <a:pt x="1733" y="778"/>
                    <a:pt x="1733" y="778"/>
                    <a:pt x="1733" y="778"/>
                  </a:cubicBezTo>
                  <a:cubicBezTo>
                    <a:pt x="1733" y="778"/>
                    <a:pt x="1733" y="778"/>
                    <a:pt x="1733" y="778"/>
                  </a:cubicBezTo>
                  <a:cubicBezTo>
                    <a:pt x="1733" y="746"/>
                    <a:pt x="1733" y="746"/>
                    <a:pt x="1733" y="746"/>
                  </a:cubicBezTo>
                  <a:cubicBezTo>
                    <a:pt x="1730" y="727"/>
                    <a:pt x="1730" y="727"/>
                    <a:pt x="1730" y="727"/>
                  </a:cubicBezTo>
                  <a:cubicBezTo>
                    <a:pt x="1716" y="722"/>
                    <a:pt x="1716" y="722"/>
                    <a:pt x="1716" y="722"/>
                  </a:cubicBezTo>
                  <a:cubicBezTo>
                    <a:pt x="1715" y="722"/>
                    <a:pt x="1715" y="722"/>
                    <a:pt x="1715" y="722"/>
                  </a:cubicBezTo>
                  <a:cubicBezTo>
                    <a:pt x="1715" y="721"/>
                    <a:pt x="1715" y="721"/>
                    <a:pt x="1715" y="721"/>
                  </a:cubicBezTo>
                  <a:cubicBezTo>
                    <a:pt x="1681" y="694"/>
                    <a:pt x="1681" y="694"/>
                    <a:pt x="1681" y="694"/>
                  </a:cubicBezTo>
                  <a:cubicBezTo>
                    <a:pt x="1683" y="691"/>
                    <a:pt x="1683" y="691"/>
                    <a:pt x="1683" y="691"/>
                  </a:cubicBezTo>
                  <a:cubicBezTo>
                    <a:pt x="1699" y="674"/>
                    <a:pt x="1699" y="674"/>
                    <a:pt x="1699" y="674"/>
                  </a:cubicBezTo>
                  <a:cubicBezTo>
                    <a:pt x="1699" y="673"/>
                    <a:pt x="1699" y="673"/>
                    <a:pt x="1699" y="673"/>
                  </a:cubicBezTo>
                  <a:cubicBezTo>
                    <a:pt x="1699" y="672"/>
                    <a:pt x="1699" y="672"/>
                    <a:pt x="1699" y="672"/>
                  </a:cubicBezTo>
                  <a:cubicBezTo>
                    <a:pt x="1701" y="672"/>
                    <a:pt x="1701" y="672"/>
                    <a:pt x="1701" y="672"/>
                  </a:cubicBezTo>
                  <a:cubicBezTo>
                    <a:pt x="1701" y="672"/>
                    <a:pt x="1701" y="672"/>
                    <a:pt x="1701" y="672"/>
                  </a:cubicBezTo>
                  <a:cubicBezTo>
                    <a:pt x="1719" y="670"/>
                    <a:pt x="1719" y="670"/>
                    <a:pt x="1719" y="670"/>
                  </a:cubicBezTo>
                  <a:cubicBezTo>
                    <a:pt x="1720" y="670"/>
                    <a:pt x="1720" y="670"/>
                    <a:pt x="1720" y="670"/>
                  </a:cubicBezTo>
                  <a:cubicBezTo>
                    <a:pt x="1725" y="670"/>
                    <a:pt x="1730" y="673"/>
                    <a:pt x="1735" y="678"/>
                  </a:cubicBezTo>
                  <a:cubicBezTo>
                    <a:pt x="1749" y="690"/>
                    <a:pt x="1749" y="690"/>
                    <a:pt x="1749" y="690"/>
                  </a:cubicBezTo>
                  <a:cubicBezTo>
                    <a:pt x="1765" y="677"/>
                    <a:pt x="1765" y="677"/>
                    <a:pt x="1765" y="677"/>
                  </a:cubicBezTo>
                  <a:cubicBezTo>
                    <a:pt x="1777" y="661"/>
                    <a:pt x="1777" y="661"/>
                    <a:pt x="1777" y="661"/>
                  </a:cubicBezTo>
                  <a:cubicBezTo>
                    <a:pt x="1777" y="648"/>
                    <a:pt x="1777" y="648"/>
                    <a:pt x="1777" y="648"/>
                  </a:cubicBezTo>
                  <a:cubicBezTo>
                    <a:pt x="1773" y="614"/>
                    <a:pt x="1773" y="614"/>
                    <a:pt x="1773" y="614"/>
                  </a:cubicBezTo>
                  <a:cubicBezTo>
                    <a:pt x="1769" y="600"/>
                    <a:pt x="1769" y="600"/>
                    <a:pt x="1769" y="600"/>
                  </a:cubicBezTo>
                  <a:cubicBezTo>
                    <a:pt x="1746" y="596"/>
                    <a:pt x="1746" y="596"/>
                    <a:pt x="1746" y="596"/>
                  </a:cubicBezTo>
                  <a:cubicBezTo>
                    <a:pt x="1746" y="582"/>
                    <a:pt x="1746" y="582"/>
                    <a:pt x="1746" y="582"/>
                  </a:cubicBezTo>
                  <a:cubicBezTo>
                    <a:pt x="1725" y="556"/>
                    <a:pt x="1725" y="556"/>
                    <a:pt x="1725" y="556"/>
                  </a:cubicBezTo>
                  <a:cubicBezTo>
                    <a:pt x="1724" y="555"/>
                    <a:pt x="1724" y="555"/>
                    <a:pt x="1724" y="555"/>
                  </a:cubicBezTo>
                  <a:cubicBezTo>
                    <a:pt x="1714" y="536"/>
                    <a:pt x="1714" y="536"/>
                    <a:pt x="1714" y="536"/>
                  </a:cubicBezTo>
                  <a:cubicBezTo>
                    <a:pt x="1711" y="534"/>
                    <a:pt x="1711" y="534"/>
                    <a:pt x="1711" y="534"/>
                  </a:cubicBezTo>
                  <a:cubicBezTo>
                    <a:pt x="1711" y="532"/>
                    <a:pt x="1711" y="532"/>
                    <a:pt x="1711" y="532"/>
                  </a:cubicBezTo>
                  <a:cubicBezTo>
                    <a:pt x="1711" y="532"/>
                    <a:pt x="1711" y="532"/>
                    <a:pt x="1711" y="532"/>
                  </a:cubicBezTo>
                  <a:cubicBezTo>
                    <a:pt x="1735" y="501"/>
                    <a:pt x="1735" y="501"/>
                    <a:pt x="1735" y="501"/>
                  </a:cubicBezTo>
                  <a:cubicBezTo>
                    <a:pt x="1735" y="500"/>
                    <a:pt x="1735" y="500"/>
                    <a:pt x="1735" y="500"/>
                  </a:cubicBezTo>
                  <a:cubicBezTo>
                    <a:pt x="1736" y="499"/>
                    <a:pt x="1736" y="499"/>
                    <a:pt x="1736" y="499"/>
                  </a:cubicBezTo>
                  <a:cubicBezTo>
                    <a:pt x="1736" y="498"/>
                    <a:pt x="1736" y="498"/>
                    <a:pt x="1736" y="498"/>
                  </a:cubicBezTo>
                  <a:cubicBezTo>
                    <a:pt x="1738" y="498"/>
                    <a:pt x="1738" y="498"/>
                    <a:pt x="1738" y="498"/>
                  </a:cubicBezTo>
                  <a:cubicBezTo>
                    <a:pt x="1747" y="497"/>
                    <a:pt x="1747" y="497"/>
                    <a:pt x="1747" y="497"/>
                  </a:cubicBezTo>
                  <a:cubicBezTo>
                    <a:pt x="1759" y="487"/>
                    <a:pt x="1759" y="487"/>
                    <a:pt x="1759" y="487"/>
                  </a:cubicBezTo>
                  <a:cubicBezTo>
                    <a:pt x="1773" y="445"/>
                    <a:pt x="1773" y="445"/>
                    <a:pt x="1773" y="445"/>
                  </a:cubicBezTo>
                  <a:cubicBezTo>
                    <a:pt x="1774" y="445"/>
                    <a:pt x="1774" y="445"/>
                    <a:pt x="1774" y="445"/>
                  </a:cubicBezTo>
                  <a:cubicBezTo>
                    <a:pt x="1774" y="444"/>
                    <a:pt x="1774" y="444"/>
                    <a:pt x="1774" y="444"/>
                  </a:cubicBezTo>
                  <a:cubicBezTo>
                    <a:pt x="1791" y="425"/>
                    <a:pt x="1791" y="425"/>
                    <a:pt x="1791" y="425"/>
                  </a:cubicBezTo>
                  <a:cubicBezTo>
                    <a:pt x="1791" y="424"/>
                    <a:pt x="1791" y="424"/>
                    <a:pt x="1791" y="424"/>
                  </a:cubicBezTo>
                  <a:cubicBezTo>
                    <a:pt x="1792" y="424"/>
                    <a:pt x="1792" y="424"/>
                    <a:pt x="1792" y="424"/>
                  </a:cubicBezTo>
                  <a:cubicBezTo>
                    <a:pt x="1793" y="424"/>
                    <a:pt x="1793" y="424"/>
                    <a:pt x="1793" y="424"/>
                  </a:cubicBezTo>
                  <a:cubicBezTo>
                    <a:pt x="1812" y="419"/>
                    <a:pt x="1812" y="419"/>
                    <a:pt x="1812" y="419"/>
                  </a:cubicBezTo>
                  <a:cubicBezTo>
                    <a:pt x="1812" y="421"/>
                    <a:pt x="1812" y="421"/>
                    <a:pt x="1812" y="421"/>
                  </a:cubicBezTo>
                  <a:cubicBezTo>
                    <a:pt x="1824" y="431"/>
                    <a:pt x="1824" y="431"/>
                    <a:pt x="1824" y="431"/>
                  </a:cubicBezTo>
                  <a:cubicBezTo>
                    <a:pt x="1829" y="432"/>
                    <a:pt x="1829" y="432"/>
                    <a:pt x="1829" y="432"/>
                  </a:cubicBezTo>
                  <a:cubicBezTo>
                    <a:pt x="1836" y="400"/>
                    <a:pt x="1836" y="400"/>
                    <a:pt x="1836" y="400"/>
                  </a:cubicBezTo>
                  <a:cubicBezTo>
                    <a:pt x="1829" y="376"/>
                    <a:pt x="1829" y="376"/>
                    <a:pt x="1829" y="376"/>
                  </a:cubicBezTo>
                  <a:cubicBezTo>
                    <a:pt x="1827" y="375"/>
                    <a:pt x="1827" y="375"/>
                    <a:pt x="1827" y="375"/>
                  </a:cubicBezTo>
                  <a:cubicBezTo>
                    <a:pt x="1827" y="373"/>
                    <a:pt x="1827" y="373"/>
                    <a:pt x="1827" y="373"/>
                  </a:cubicBezTo>
                  <a:cubicBezTo>
                    <a:pt x="1831" y="347"/>
                    <a:pt x="1831" y="347"/>
                    <a:pt x="1831" y="347"/>
                  </a:cubicBezTo>
                  <a:cubicBezTo>
                    <a:pt x="1831" y="345"/>
                    <a:pt x="1831" y="345"/>
                    <a:pt x="1831" y="345"/>
                  </a:cubicBezTo>
                  <a:cubicBezTo>
                    <a:pt x="1843" y="331"/>
                    <a:pt x="1843" y="331"/>
                    <a:pt x="1843" y="331"/>
                  </a:cubicBezTo>
                  <a:cubicBezTo>
                    <a:pt x="1852" y="316"/>
                    <a:pt x="1852" y="316"/>
                    <a:pt x="1852" y="316"/>
                  </a:cubicBezTo>
                  <a:cubicBezTo>
                    <a:pt x="1853" y="304"/>
                    <a:pt x="1853" y="304"/>
                    <a:pt x="1853" y="304"/>
                  </a:cubicBezTo>
                  <a:cubicBezTo>
                    <a:pt x="1853" y="297"/>
                    <a:pt x="1850" y="287"/>
                    <a:pt x="1843" y="271"/>
                  </a:cubicBezTo>
                  <a:cubicBezTo>
                    <a:pt x="1843" y="271"/>
                    <a:pt x="1843" y="271"/>
                    <a:pt x="1843" y="271"/>
                  </a:cubicBezTo>
                  <a:cubicBezTo>
                    <a:pt x="1843" y="271"/>
                    <a:pt x="1843" y="271"/>
                    <a:pt x="1843" y="271"/>
                  </a:cubicBezTo>
                  <a:cubicBezTo>
                    <a:pt x="1843" y="246"/>
                    <a:pt x="1843" y="246"/>
                    <a:pt x="1843" y="246"/>
                  </a:cubicBezTo>
                  <a:cubicBezTo>
                    <a:pt x="1843" y="245"/>
                    <a:pt x="1843" y="245"/>
                    <a:pt x="1843" y="245"/>
                  </a:cubicBezTo>
                  <a:cubicBezTo>
                    <a:pt x="1849" y="222"/>
                    <a:pt x="1849" y="222"/>
                    <a:pt x="1849" y="222"/>
                  </a:cubicBezTo>
                  <a:cubicBezTo>
                    <a:pt x="1844" y="213"/>
                    <a:pt x="1841" y="205"/>
                    <a:pt x="1841" y="200"/>
                  </a:cubicBezTo>
                  <a:lnTo>
                    <a:pt x="1845" y="1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1797250" y="2260630"/>
              <a:ext cx="1138640" cy="940390"/>
            </a:xfrm>
            <a:custGeom>
              <a:avLst/>
              <a:gdLst>
                <a:gd name="T0" fmla="*/ 2147483647 w 1203"/>
                <a:gd name="T1" fmla="*/ 2147483647 h 1018"/>
                <a:gd name="T2" fmla="*/ 2147483647 w 1203"/>
                <a:gd name="T3" fmla="*/ 2147483647 h 1018"/>
                <a:gd name="T4" fmla="*/ 2147483647 w 1203"/>
                <a:gd name="T5" fmla="*/ 2147483647 h 1018"/>
                <a:gd name="T6" fmla="*/ 2147483647 w 1203"/>
                <a:gd name="T7" fmla="*/ 2147483647 h 1018"/>
                <a:gd name="T8" fmla="*/ 2147483647 w 1203"/>
                <a:gd name="T9" fmla="*/ 2147483647 h 1018"/>
                <a:gd name="T10" fmla="*/ 2147483647 w 1203"/>
                <a:gd name="T11" fmla="*/ 2147483647 h 1018"/>
                <a:gd name="T12" fmla="*/ 2147483647 w 1203"/>
                <a:gd name="T13" fmla="*/ 2147483647 h 1018"/>
                <a:gd name="T14" fmla="*/ 2147483647 w 1203"/>
                <a:gd name="T15" fmla="*/ 2147483647 h 1018"/>
                <a:gd name="T16" fmla="*/ 2147483647 w 1203"/>
                <a:gd name="T17" fmla="*/ 2147483647 h 1018"/>
                <a:gd name="T18" fmla="*/ 2147483647 w 1203"/>
                <a:gd name="T19" fmla="*/ 2147483647 h 1018"/>
                <a:gd name="T20" fmla="*/ 2147483647 w 1203"/>
                <a:gd name="T21" fmla="*/ 2147483647 h 1018"/>
                <a:gd name="T22" fmla="*/ 2147483647 w 1203"/>
                <a:gd name="T23" fmla="*/ 2147483647 h 1018"/>
                <a:gd name="T24" fmla="*/ 2147483647 w 1203"/>
                <a:gd name="T25" fmla="*/ 2147483647 h 1018"/>
                <a:gd name="T26" fmla="*/ 2147483647 w 1203"/>
                <a:gd name="T27" fmla="*/ 2147483647 h 1018"/>
                <a:gd name="T28" fmla="*/ 2147483647 w 1203"/>
                <a:gd name="T29" fmla="*/ 2147483647 h 1018"/>
                <a:gd name="T30" fmla="*/ 2147483647 w 1203"/>
                <a:gd name="T31" fmla="*/ 2147483647 h 1018"/>
                <a:gd name="T32" fmla="*/ 2147483647 w 1203"/>
                <a:gd name="T33" fmla="*/ 2147483647 h 1018"/>
                <a:gd name="T34" fmla="*/ 2147483647 w 1203"/>
                <a:gd name="T35" fmla="*/ 2147483647 h 1018"/>
                <a:gd name="T36" fmla="*/ 2147483647 w 1203"/>
                <a:gd name="T37" fmla="*/ 2147483647 h 1018"/>
                <a:gd name="T38" fmla="*/ 2147483647 w 1203"/>
                <a:gd name="T39" fmla="*/ 2147483647 h 1018"/>
                <a:gd name="T40" fmla="*/ 2147483647 w 1203"/>
                <a:gd name="T41" fmla="*/ 2147483647 h 1018"/>
                <a:gd name="T42" fmla="*/ 2147483647 w 1203"/>
                <a:gd name="T43" fmla="*/ 2147483647 h 1018"/>
                <a:gd name="T44" fmla="*/ 2147483647 w 1203"/>
                <a:gd name="T45" fmla="*/ 2147483647 h 1018"/>
                <a:gd name="T46" fmla="*/ 2147483647 w 1203"/>
                <a:gd name="T47" fmla="*/ 2147483647 h 1018"/>
                <a:gd name="T48" fmla="*/ 2147483647 w 1203"/>
                <a:gd name="T49" fmla="*/ 2147483647 h 1018"/>
                <a:gd name="T50" fmla="*/ 2147483647 w 1203"/>
                <a:gd name="T51" fmla="*/ 2147483647 h 1018"/>
                <a:gd name="T52" fmla="*/ 2147483647 w 1203"/>
                <a:gd name="T53" fmla="*/ 2147483647 h 1018"/>
                <a:gd name="T54" fmla="*/ 2147483647 w 1203"/>
                <a:gd name="T55" fmla="*/ 2147483647 h 1018"/>
                <a:gd name="T56" fmla="*/ 2147483647 w 1203"/>
                <a:gd name="T57" fmla="*/ 2147483647 h 1018"/>
                <a:gd name="T58" fmla="*/ 2147483647 w 1203"/>
                <a:gd name="T59" fmla="*/ 2147483647 h 1018"/>
                <a:gd name="T60" fmla="*/ 2147483647 w 1203"/>
                <a:gd name="T61" fmla="*/ 2147483647 h 1018"/>
                <a:gd name="T62" fmla="*/ 2147483647 w 1203"/>
                <a:gd name="T63" fmla="*/ 2147483647 h 1018"/>
                <a:gd name="T64" fmla="*/ 2147483647 w 1203"/>
                <a:gd name="T65" fmla="*/ 2147483647 h 1018"/>
                <a:gd name="T66" fmla="*/ 2147483647 w 1203"/>
                <a:gd name="T67" fmla="*/ 2147483647 h 1018"/>
                <a:gd name="T68" fmla="*/ 2147483647 w 1203"/>
                <a:gd name="T69" fmla="*/ 2147483647 h 1018"/>
                <a:gd name="T70" fmla="*/ 2147483647 w 1203"/>
                <a:gd name="T71" fmla="*/ 2147483647 h 1018"/>
                <a:gd name="T72" fmla="*/ 2147483647 w 1203"/>
                <a:gd name="T73" fmla="*/ 2147483647 h 1018"/>
                <a:gd name="T74" fmla="*/ 2147483647 w 1203"/>
                <a:gd name="T75" fmla="*/ 2147483647 h 1018"/>
                <a:gd name="T76" fmla="*/ 2147483647 w 1203"/>
                <a:gd name="T77" fmla="*/ 2147483647 h 1018"/>
                <a:gd name="T78" fmla="*/ 2147483647 w 1203"/>
                <a:gd name="T79" fmla="*/ 2147483647 h 1018"/>
                <a:gd name="T80" fmla="*/ 2147483647 w 1203"/>
                <a:gd name="T81" fmla="*/ 2147483647 h 1018"/>
                <a:gd name="T82" fmla="*/ 2147483647 w 1203"/>
                <a:gd name="T83" fmla="*/ 2147483647 h 1018"/>
                <a:gd name="T84" fmla="*/ 2147483647 w 1203"/>
                <a:gd name="T85" fmla="*/ 2147483647 h 1018"/>
                <a:gd name="T86" fmla="*/ 2147483647 w 1203"/>
                <a:gd name="T87" fmla="*/ 2147483647 h 1018"/>
                <a:gd name="T88" fmla="*/ 2147483647 w 1203"/>
                <a:gd name="T89" fmla="*/ 2147483647 h 1018"/>
                <a:gd name="T90" fmla="*/ 2147483647 w 1203"/>
                <a:gd name="T91" fmla="*/ 2147483647 h 1018"/>
                <a:gd name="T92" fmla="*/ 2147483647 w 1203"/>
                <a:gd name="T93" fmla="*/ 2147483647 h 1018"/>
                <a:gd name="T94" fmla="*/ 2147483647 w 1203"/>
                <a:gd name="T95" fmla="*/ 2147483647 h 1018"/>
                <a:gd name="T96" fmla="*/ 2147483647 w 1203"/>
                <a:gd name="T97" fmla="*/ 2147483647 h 1018"/>
                <a:gd name="T98" fmla="*/ 2147483647 w 1203"/>
                <a:gd name="T99" fmla="*/ 2147483647 h 1018"/>
                <a:gd name="T100" fmla="*/ 2147483647 w 1203"/>
                <a:gd name="T101" fmla="*/ 2147483647 h 1018"/>
                <a:gd name="T102" fmla="*/ 2147483647 w 1203"/>
                <a:gd name="T103" fmla="*/ 2147483647 h 1018"/>
                <a:gd name="T104" fmla="*/ 2147483647 w 1203"/>
                <a:gd name="T105" fmla="*/ 2147483647 h 1018"/>
                <a:gd name="T106" fmla="*/ 2147483647 w 1203"/>
                <a:gd name="T107" fmla="*/ 2147483647 h 1018"/>
                <a:gd name="T108" fmla="*/ 2147483647 w 1203"/>
                <a:gd name="T109" fmla="*/ 2147483647 h 101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03"/>
                <a:gd name="T166" fmla="*/ 0 h 1018"/>
                <a:gd name="T167" fmla="*/ 1203 w 1203"/>
                <a:gd name="T168" fmla="*/ 1018 h 101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03" h="1018">
                  <a:moveTo>
                    <a:pt x="715" y="368"/>
                  </a:moveTo>
                  <a:cubicBezTo>
                    <a:pt x="698" y="368"/>
                    <a:pt x="698" y="368"/>
                    <a:pt x="698" y="368"/>
                  </a:cubicBezTo>
                  <a:cubicBezTo>
                    <a:pt x="692" y="380"/>
                    <a:pt x="692" y="380"/>
                    <a:pt x="692" y="380"/>
                  </a:cubicBezTo>
                  <a:cubicBezTo>
                    <a:pt x="702" y="389"/>
                    <a:pt x="702" y="389"/>
                    <a:pt x="702" y="389"/>
                  </a:cubicBezTo>
                  <a:cubicBezTo>
                    <a:pt x="702" y="390"/>
                    <a:pt x="702" y="390"/>
                    <a:pt x="702" y="390"/>
                  </a:cubicBezTo>
                  <a:cubicBezTo>
                    <a:pt x="702" y="391"/>
                    <a:pt x="702" y="391"/>
                    <a:pt x="702" y="391"/>
                  </a:cubicBezTo>
                  <a:cubicBezTo>
                    <a:pt x="706" y="405"/>
                    <a:pt x="706" y="405"/>
                    <a:pt x="706" y="405"/>
                  </a:cubicBezTo>
                  <a:cubicBezTo>
                    <a:pt x="707" y="406"/>
                    <a:pt x="707" y="406"/>
                    <a:pt x="707" y="406"/>
                  </a:cubicBezTo>
                  <a:cubicBezTo>
                    <a:pt x="707" y="409"/>
                    <a:pt x="707" y="409"/>
                    <a:pt x="707" y="409"/>
                  </a:cubicBezTo>
                  <a:cubicBezTo>
                    <a:pt x="705" y="410"/>
                    <a:pt x="705" y="410"/>
                    <a:pt x="705" y="410"/>
                  </a:cubicBezTo>
                  <a:cubicBezTo>
                    <a:pt x="682" y="422"/>
                    <a:pt x="682" y="422"/>
                    <a:pt x="682" y="422"/>
                  </a:cubicBezTo>
                  <a:cubicBezTo>
                    <a:pt x="681" y="423"/>
                    <a:pt x="681" y="423"/>
                    <a:pt x="681" y="423"/>
                  </a:cubicBezTo>
                  <a:cubicBezTo>
                    <a:pt x="681" y="423"/>
                    <a:pt x="681" y="423"/>
                    <a:pt x="681" y="423"/>
                  </a:cubicBezTo>
                  <a:cubicBezTo>
                    <a:pt x="680" y="423"/>
                    <a:pt x="680" y="423"/>
                    <a:pt x="680" y="423"/>
                  </a:cubicBezTo>
                  <a:cubicBezTo>
                    <a:pt x="679" y="423"/>
                    <a:pt x="679" y="423"/>
                    <a:pt x="679" y="423"/>
                  </a:cubicBezTo>
                  <a:cubicBezTo>
                    <a:pt x="661" y="421"/>
                    <a:pt x="651" y="416"/>
                    <a:pt x="648" y="408"/>
                  </a:cubicBezTo>
                  <a:cubicBezTo>
                    <a:pt x="642" y="396"/>
                    <a:pt x="642" y="396"/>
                    <a:pt x="642" y="396"/>
                  </a:cubicBezTo>
                  <a:cubicBezTo>
                    <a:pt x="610" y="389"/>
                    <a:pt x="610" y="389"/>
                    <a:pt x="610" y="389"/>
                  </a:cubicBezTo>
                  <a:cubicBezTo>
                    <a:pt x="602" y="349"/>
                    <a:pt x="602" y="349"/>
                    <a:pt x="602" y="349"/>
                  </a:cubicBezTo>
                  <a:cubicBezTo>
                    <a:pt x="595" y="348"/>
                    <a:pt x="590" y="345"/>
                    <a:pt x="587" y="341"/>
                  </a:cubicBezTo>
                  <a:cubicBezTo>
                    <a:pt x="586" y="339"/>
                    <a:pt x="586" y="339"/>
                    <a:pt x="586" y="339"/>
                  </a:cubicBezTo>
                  <a:cubicBezTo>
                    <a:pt x="581" y="331"/>
                    <a:pt x="576" y="327"/>
                    <a:pt x="570" y="326"/>
                  </a:cubicBezTo>
                  <a:cubicBezTo>
                    <a:pt x="562" y="323"/>
                    <a:pt x="554" y="316"/>
                    <a:pt x="548" y="307"/>
                  </a:cubicBezTo>
                  <a:cubicBezTo>
                    <a:pt x="535" y="300"/>
                    <a:pt x="535" y="300"/>
                    <a:pt x="535" y="300"/>
                  </a:cubicBezTo>
                  <a:cubicBezTo>
                    <a:pt x="534" y="300"/>
                    <a:pt x="534" y="300"/>
                    <a:pt x="534" y="300"/>
                  </a:cubicBezTo>
                  <a:cubicBezTo>
                    <a:pt x="534" y="300"/>
                    <a:pt x="534" y="300"/>
                    <a:pt x="534" y="300"/>
                  </a:cubicBezTo>
                  <a:cubicBezTo>
                    <a:pt x="534" y="300"/>
                    <a:pt x="534" y="300"/>
                    <a:pt x="534" y="300"/>
                  </a:cubicBezTo>
                  <a:cubicBezTo>
                    <a:pt x="517" y="283"/>
                    <a:pt x="517" y="283"/>
                    <a:pt x="517" y="283"/>
                  </a:cubicBezTo>
                  <a:cubicBezTo>
                    <a:pt x="517" y="283"/>
                    <a:pt x="517" y="283"/>
                    <a:pt x="517" y="283"/>
                  </a:cubicBezTo>
                  <a:cubicBezTo>
                    <a:pt x="513" y="268"/>
                    <a:pt x="513" y="268"/>
                    <a:pt x="513" y="268"/>
                  </a:cubicBezTo>
                  <a:cubicBezTo>
                    <a:pt x="513" y="267"/>
                    <a:pt x="513" y="267"/>
                    <a:pt x="513" y="267"/>
                  </a:cubicBezTo>
                  <a:cubicBezTo>
                    <a:pt x="547" y="220"/>
                    <a:pt x="547" y="220"/>
                    <a:pt x="547" y="220"/>
                  </a:cubicBezTo>
                  <a:cubicBezTo>
                    <a:pt x="548" y="217"/>
                    <a:pt x="549" y="215"/>
                    <a:pt x="548" y="214"/>
                  </a:cubicBezTo>
                  <a:cubicBezTo>
                    <a:pt x="542" y="199"/>
                    <a:pt x="542" y="199"/>
                    <a:pt x="542" y="199"/>
                  </a:cubicBezTo>
                  <a:cubicBezTo>
                    <a:pt x="524" y="207"/>
                    <a:pt x="524" y="207"/>
                    <a:pt x="524" y="207"/>
                  </a:cubicBezTo>
                  <a:cubicBezTo>
                    <a:pt x="523" y="207"/>
                    <a:pt x="523" y="207"/>
                    <a:pt x="523" y="207"/>
                  </a:cubicBezTo>
                  <a:cubicBezTo>
                    <a:pt x="523" y="208"/>
                    <a:pt x="523" y="208"/>
                    <a:pt x="523" y="208"/>
                  </a:cubicBezTo>
                  <a:cubicBezTo>
                    <a:pt x="522" y="208"/>
                    <a:pt x="522" y="208"/>
                    <a:pt x="522" y="208"/>
                  </a:cubicBezTo>
                  <a:cubicBezTo>
                    <a:pt x="475" y="211"/>
                    <a:pt x="475" y="211"/>
                    <a:pt x="475" y="211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1" y="221"/>
                    <a:pt x="451" y="221"/>
                    <a:pt x="451" y="221"/>
                  </a:cubicBezTo>
                  <a:cubicBezTo>
                    <a:pt x="448" y="228"/>
                    <a:pt x="448" y="228"/>
                    <a:pt x="448" y="228"/>
                  </a:cubicBezTo>
                  <a:cubicBezTo>
                    <a:pt x="443" y="233"/>
                    <a:pt x="437" y="236"/>
                    <a:pt x="428" y="234"/>
                  </a:cubicBezTo>
                  <a:cubicBezTo>
                    <a:pt x="428" y="234"/>
                    <a:pt x="428" y="234"/>
                    <a:pt x="428" y="234"/>
                  </a:cubicBezTo>
                  <a:cubicBezTo>
                    <a:pt x="427" y="233"/>
                    <a:pt x="427" y="233"/>
                    <a:pt x="427" y="233"/>
                  </a:cubicBezTo>
                  <a:cubicBezTo>
                    <a:pt x="411" y="221"/>
                    <a:pt x="411" y="221"/>
                    <a:pt x="411" y="221"/>
                  </a:cubicBezTo>
                  <a:cubicBezTo>
                    <a:pt x="410" y="195"/>
                    <a:pt x="410" y="195"/>
                    <a:pt x="410" y="195"/>
                  </a:cubicBezTo>
                  <a:cubicBezTo>
                    <a:pt x="401" y="189"/>
                    <a:pt x="396" y="182"/>
                    <a:pt x="394" y="177"/>
                  </a:cubicBezTo>
                  <a:cubicBezTo>
                    <a:pt x="390" y="154"/>
                    <a:pt x="390" y="154"/>
                    <a:pt x="390" y="154"/>
                  </a:cubicBezTo>
                  <a:cubicBezTo>
                    <a:pt x="379" y="141"/>
                    <a:pt x="379" y="141"/>
                    <a:pt x="379" y="141"/>
                  </a:cubicBezTo>
                  <a:cubicBezTo>
                    <a:pt x="367" y="132"/>
                    <a:pt x="367" y="132"/>
                    <a:pt x="367" y="132"/>
                  </a:cubicBezTo>
                  <a:cubicBezTo>
                    <a:pt x="362" y="129"/>
                    <a:pt x="362" y="129"/>
                    <a:pt x="362" y="129"/>
                  </a:cubicBezTo>
                  <a:cubicBezTo>
                    <a:pt x="381" y="104"/>
                    <a:pt x="381" y="104"/>
                    <a:pt x="381" y="104"/>
                  </a:cubicBezTo>
                  <a:cubicBezTo>
                    <a:pt x="385" y="91"/>
                    <a:pt x="385" y="91"/>
                    <a:pt x="385" y="91"/>
                  </a:cubicBezTo>
                  <a:cubicBezTo>
                    <a:pt x="364" y="64"/>
                    <a:pt x="364" y="64"/>
                    <a:pt x="364" y="64"/>
                  </a:cubicBezTo>
                  <a:cubicBezTo>
                    <a:pt x="363" y="64"/>
                    <a:pt x="363" y="64"/>
                    <a:pt x="363" y="64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54" y="42"/>
                    <a:pt x="354" y="42"/>
                    <a:pt x="354" y="42"/>
                  </a:cubicBezTo>
                  <a:cubicBezTo>
                    <a:pt x="354" y="41"/>
                    <a:pt x="354" y="41"/>
                    <a:pt x="354" y="41"/>
                  </a:cubicBezTo>
                  <a:cubicBezTo>
                    <a:pt x="354" y="41"/>
                    <a:pt x="354" y="41"/>
                    <a:pt x="354" y="41"/>
                  </a:cubicBezTo>
                  <a:cubicBezTo>
                    <a:pt x="352" y="30"/>
                    <a:pt x="352" y="30"/>
                    <a:pt x="352" y="30"/>
                  </a:cubicBezTo>
                  <a:cubicBezTo>
                    <a:pt x="338" y="20"/>
                    <a:pt x="338" y="20"/>
                    <a:pt x="338" y="20"/>
                  </a:cubicBezTo>
                  <a:cubicBezTo>
                    <a:pt x="338" y="19"/>
                    <a:pt x="338" y="19"/>
                    <a:pt x="338" y="19"/>
                  </a:cubicBezTo>
                  <a:cubicBezTo>
                    <a:pt x="338" y="19"/>
                    <a:pt x="338" y="19"/>
                    <a:pt x="338" y="19"/>
                  </a:cubicBezTo>
                  <a:cubicBezTo>
                    <a:pt x="338" y="19"/>
                    <a:pt x="338" y="19"/>
                    <a:pt x="338" y="19"/>
                  </a:cubicBezTo>
                  <a:cubicBezTo>
                    <a:pt x="323" y="3"/>
                    <a:pt x="323" y="3"/>
                    <a:pt x="323" y="3"/>
                  </a:cubicBezTo>
                  <a:cubicBezTo>
                    <a:pt x="304" y="0"/>
                    <a:pt x="304" y="0"/>
                    <a:pt x="304" y="0"/>
                  </a:cubicBezTo>
                  <a:cubicBezTo>
                    <a:pt x="283" y="6"/>
                    <a:pt x="283" y="6"/>
                    <a:pt x="283" y="6"/>
                  </a:cubicBezTo>
                  <a:cubicBezTo>
                    <a:pt x="280" y="10"/>
                    <a:pt x="280" y="10"/>
                    <a:pt x="280" y="10"/>
                  </a:cubicBezTo>
                  <a:cubicBezTo>
                    <a:pt x="277" y="40"/>
                    <a:pt x="277" y="40"/>
                    <a:pt x="277" y="40"/>
                  </a:cubicBezTo>
                  <a:cubicBezTo>
                    <a:pt x="277" y="73"/>
                    <a:pt x="277" y="73"/>
                    <a:pt x="277" y="73"/>
                  </a:cubicBezTo>
                  <a:cubicBezTo>
                    <a:pt x="273" y="74"/>
                    <a:pt x="273" y="74"/>
                    <a:pt x="273" y="74"/>
                  </a:cubicBezTo>
                  <a:cubicBezTo>
                    <a:pt x="253" y="81"/>
                    <a:pt x="253" y="81"/>
                    <a:pt x="253" y="81"/>
                  </a:cubicBezTo>
                  <a:cubicBezTo>
                    <a:pt x="253" y="81"/>
                    <a:pt x="253" y="81"/>
                    <a:pt x="253" y="81"/>
                  </a:cubicBezTo>
                  <a:cubicBezTo>
                    <a:pt x="253" y="82"/>
                    <a:pt x="253" y="82"/>
                    <a:pt x="253" y="82"/>
                  </a:cubicBezTo>
                  <a:cubicBezTo>
                    <a:pt x="253" y="82"/>
                    <a:pt x="253" y="82"/>
                    <a:pt x="253" y="82"/>
                  </a:cubicBezTo>
                  <a:cubicBezTo>
                    <a:pt x="234" y="83"/>
                    <a:pt x="234" y="83"/>
                    <a:pt x="234" y="83"/>
                  </a:cubicBezTo>
                  <a:cubicBezTo>
                    <a:pt x="225" y="88"/>
                    <a:pt x="214" y="94"/>
                    <a:pt x="203" y="98"/>
                  </a:cubicBezTo>
                  <a:cubicBezTo>
                    <a:pt x="201" y="99"/>
                    <a:pt x="201" y="99"/>
                    <a:pt x="201" y="99"/>
                  </a:cubicBezTo>
                  <a:cubicBezTo>
                    <a:pt x="201" y="99"/>
                    <a:pt x="201" y="99"/>
                    <a:pt x="201" y="99"/>
                  </a:cubicBezTo>
                  <a:cubicBezTo>
                    <a:pt x="200" y="99"/>
                    <a:pt x="200" y="99"/>
                    <a:pt x="200" y="99"/>
                  </a:cubicBezTo>
                  <a:cubicBezTo>
                    <a:pt x="164" y="91"/>
                    <a:pt x="164" y="91"/>
                    <a:pt x="164" y="91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6" y="111"/>
                    <a:pt x="138" y="115"/>
                    <a:pt x="129" y="117"/>
                  </a:cubicBezTo>
                  <a:cubicBezTo>
                    <a:pt x="107" y="135"/>
                    <a:pt x="107" y="135"/>
                    <a:pt x="107" y="135"/>
                  </a:cubicBezTo>
                  <a:cubicBezTo>
                    <a:pt x="95" y="153"/>
                    <a:pt x="95" y="153"/>
                    <a:pt x="95" y="153"/>
                  </a:cubicBezTo>
                  <a:cubicBezTo>
                    <a:pt x="95" y="154"/>
                    <a:pt x="95" y="154"/>
                    <a:pt x="95" y="154"/>
                  </a:cubicBezTo>
                  <a:cubicBezTo>
                    <a:pt x="94" y="155"/>
                    <a:pt x="94" y="155"/>
                    <a:pt x="94" y="155"/>
                  </a:cubicBezTo>
                  <a:cubicBezTo>
                    <a:pt x="88" y="164"/>
                    <a:pt x="82" y="172"/>
                    <a:pt x="78" y="175"/>
                  </a:cubicBezTo>
                  <a:cubicBezTo>
                    <a:pt x="66" y="191"/>
                    <a:pt x="66" y="191"/>
                    <a:pt x="66" y="191"/>
                  </a:cubicBezTo>
                  <a:cubicBezTo>
                    <a:pt x="66" y="192"/>
                    <a:pt x="66" y="192"/>
                    <a:pt x="66" y="192"/>
                  </a:cubicBezTo>
                  <a:cubicBezTo>
                    <a:pt x="65" y="193"/>
                    <a:pt x="65" y="193"/>
                    <a:pt x="65" y="193"/>
                  </a:cubicBezTo>
                  <a:cubicBezTo>
                    <a:pt x="57" y="198"/>
                    <a:pt x="57" y="198"/>
                    <a:pt x="57" y="198"/>
                  </a:cubicBezTo>
                  <a:cubicBezTo>
                    <a:pt x="52" y="200"/>
                    <a:pt x="47" y="201"/>
                    <a:pt x="42" y="201"/>
                  </a:cubicBezTo>
                  <a:cubicBezTo>
                    <a:pt x="16" y="199"/>
                    <a:pt x="16" y="199"/>
                    <a:pt x="16" y="199"/>
                  </a:cubicBezTo>
                  <a:cubicBezTo>
                    <a:pt x="10" y="209"/>
                    <a:pt x="10" y="209"/>
                    <a:pt x="10" y="209"/>
                  </a:cubicBezTo>
                  <a:cubicBezTo>
                    <a:pt x="0" y="226"/>
                    <a:pt x="0" y="226"/>
                    <a:pt x="0" y="226"/>
                  </a:cubicBezTo>
                  <a:cubicBezTo>
                    <a:pt x="4" y="243"/>
                    <a:pt x="4" y="243"/>
                    <a:pt x="4" y="243"/>
                  </a:cubicBezTo>
                  <a:cubicBezTo>
                    <a:pt x="2" y="284"/>
                    <a:pt x="2" y="284"/>
                    <a:pt x="2" y="284"/>
                  </a:cubicBezTo>
                  <a:cubicBezTo>
                    <a:pt x="10" y="296"/>
                    <a:pt x="10" y="296"/>
                    <a:pt x="10" y="296"/>
                  </a:cubicBezTo>
                  <a:cubicBezTo>
                    <a:pt x="10" y="297"/>
                    <a:pt x="10" y="297"/>
                    <a:pt x="10" y="297"/>
                  </a:cubicBezTo>
                  <a:cubicBezTo>
                    <a:pt x="13" y="307"/>
                    <a:pt x="13" y="307"/>
                    <a:pt x="13" y="307"/>
                  </a:cubicBezTo>
                  <a:cubicBezTo>
                    <a:pt x="28" y="307"/>
                    <a:pt x="28" y="307"/>
                    <a:pt x="28" y="307"/>
                  </a:cubicBezTo>
                  <a:cubicBezTo>
                    <a:pt x="53" y="312"/>
                    <a:pt x="53" y="312"/>
                    <a:pt x="53" y="312"/>
                  </a:cubicBezTo>
                  <a:cubicBezTo>
                    <a:pt x="86" y="314"/>
                    <a:pt x="86" y="314"/>
                    <a:pt x="86" y="314"/>
                  </a:cubicBezTo>
                  <a:cubicBezTo>
                    <a:pt x="100" y="312"/>
                    <a:pt x="100" y="312"/>
                    <a:pt x="100" y="312"/>
                  </a:cubicBezTo>
                  <a:cubicBezTo>
                    <a:pt x="103" y="312"/>
                    <a:pt x="103" y="312"/>
                    <a:pt x="103" y="312"/>
                  </a:cubicBezTo>
                  <a:cubicBezTo>
                    <a:pt x="104" y="312"/>
                    <a:pt x="104" y="312"/>
                    <a:pt x="104" y="312"/>
                  </a:cubicBezTo>
                  <a:cubicBezTo>
                    <a:pt x="132" y="323"/>
                    <a:pt x="132" y="323"/>
                    <a:pt x="132" y="323"/>
                  </a:cubicBezTo>
                  <a:cubicBezTo>
                    <a:pt x="132" y="323"/>
                    <a:pt x="132" y="323"/>
                    <a:pt x="132" y="323"/>
                  </a:cubicBezTo>
                  <a:cubicBezTo>
                    <a:pt x="133" y="323"/>
                    <a:pt x="133" y="323"/>
                    <a:pt x="133" y="323"/>
                  </a:cubicBezTo>
                  <a:cubicBezTo>
                    <a:pt x="148" y="334"/>
                    <a:pt x="148" y="334"/>
                    <a:pt x="148" y="334"/>
                  </a:cubicBezTo>
                  <a:cubicBezTo>
                    <a:pt x="180" y="346"/>
                    <a:pt x="180" y="346"/>
                    <a:pt x="180" y="346"/>
                  </a:cubicBezTo>
                  <a:cubicBezTo>
                    <a:pt x="181" y="346"/>
                    <a:pt x="181" y="346"/>
                    <a:pt x="181" y="346"/>
                  </a:cubicBezTo>
                  <a:cubicBezTo>
                    <a:pt x="202" y="359"/>
                    <a:pt x="202" y="359"/>
                    <a:pt x="202" y="359"/>
                  </a:cubicBezTo>
                  <a:cubicBezTo>
                    <a:pt x="253" y="406"/>
                    <a:pt x="253" y="406"/>
                    <a:pt x="253" y="406"/>
                  </a:cubicBezTo>
                  <a:cubicBezTo>
                    <a:pt x="277" y="417"/>
                    <a:pt x="277" y="417"/>
                    <a:pt x="277" y="417"/>
                  </a:cubicBezTo>
                  <a:cubicBezTo>
                    <a:pt x="286" y="412"/>
                    <a:pt x="286" y="412"/>
                    <a:pt x="286" y="412"/>
                  </a:cubicBezTo>
                  <a:cubicBezTo>
                    <a:pt x="296" y="395"/>
                    <a:pt x="296" y="395"/>
                    <a:pt x="296" y="395"/>
                  </a:cubicBezTo>
                  <a:cubicBezTo>
                    <a:pt x="290" y="366"/>
                    <a:pt x="290" y="366"/>
                    <a:pt x="290" y="366"/>
                  </a:cubicBezTo>
                  <a:cubicBezTo>
                    <a:pt x="290" y="358"/>
                    <a:pt x="297" y="352"/>
                    <a:pt x="309" y="347"/>
                  </a:cubicBezTo>
                  <a:cubicBezTo>
                    <a:pt x="311" y="346"/>
                    <a:pt x="311" y="346"/>
                    <a:pt x="311" y="346"/>
                  </a:cubicBezTo>
                  <a:cubicBezTo>
                    <a:pt x="376" y="384"/>
                    <a:pt x="376" y="384"/>
                    <a:pt x="376" y="384"/>
                  </a:cubicBezTo>
                  <a:cubicBezTo>
                    <a:pt x="383" y="382"/>
                    <a:pt x="383" y="382"/>
                    <a:pt x="383" y="382"/>
                  </a:cubicBezTo>
                  <a:cubicBezTo>
                    <a:pt x="398" y="373"/>
                    <a:pt x="398" y="373"/>
                    <a:pt x="398" y="373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409" y="374"/>
                    <a:pt x="409" y="374"/>
                    <a:pt x="409" y="374"/>
                  </a:cubicBezTo>
                  <a:cubicBezTo>
                    <a:pt x="421" y="364"/>
                    <a:pt x="421" y="364"/>
                    <a:pt x="421" y="364"/>
                  </a:cubicBezTo>
                  <a:cubicBezTo>
                    <a:pt x="423" y="363"/>
                    <a:pt x="423" y="363"/>
                    <a:pt x="423" y="363"/>
                  </a:cubicBezTo>
                  <a:cubicBezTo>
                    <a:pt x="427" y="365"/>
                    <a:pt x="427" y="365"/>
                    <a:pt x="427" y="365"/>
                  </a:cubicBezTo>
                  <a:cubicBezTo>
                    <a:pt x="465" y="391"/>
                    <a:pt x="465" y="391"/>
                    <a:pt x="465" y="391"/>
                  </a:cubicBezTo>
                  <a:cubicBezTo>
                    <a:pt x="466" y="392"/>
                    <a:pt x="466" y="392"/>
                    <a:pt x="466" y="392"/>
                  </a:cubicBezTo>
                  <a:cubicBezTo>
                    <a:pt x="490" y="412"/>
                    <a:pt x="490" y="412"/>
                    <a:pt x="490" y="412"/>
                  </a:cubicBezTo>
                  <a:cubicBezTo>
                    <a:pt x="496" y="417"/>
                    <a:pt x="505" y="424"/>
                    <a:pt x="512" y="435"/>
                  </a:cubicBezTo>
                  <a:cubicBezTo>
                    <a:pt x="524" y="447"/>
                    <a:pt x="524" y="447"/>
                    <a:pt x="524" y="447"/>
                  </a:cubicBezTo>
                  <a:cubicBezTo>
                    <a:pt x="533" y="446"/>
                    <a:pt x="533" y="446"/>
                    <a:pt x="533" y="446"/>
                  </a:cubicBezTo>
                  <a:cubicBezTo>
                    <a:pt x="544" y="426"/>
                    <a:pt x="544" y="426"/>
                    <a:pt x="544" y="426"/>
                  </a:cubicBezTo>
                  <a:cubicBezTo>
                    <a:pt x="566" y="442"/>
                    <a:pt x="566" y="442"/>
                    <a:pt x="566" y="442"/>
                  </a:cubicBezTo>
                  <a:cubicBezTo>
                    <a:pt x="567" y="442"/>
                    <a:pt x="567" y="442"/>
                    <a:pt x="567" y="442"/>
                  </a:cubicBezTo>
                  <a:cubicBezTo>
                    <a:pt x="568" y="442"/>
                    <a:pt x="568" y="442"/>
                    <a:pt x="568" y="442"/>
                  </a:cubicBezTo>
                  <a:cubicBezTo>
                    <a:pt x="568" y="442"/>
                    <a:pt x="568" y="442"/>
                    <a:pt x="568" y="442"/>
                  </a:cubicBezTo>
                  <a:cubicBezTo>
                    <a:pt x="586" y="464"/>
                    <a:pt x="586" y="464"/>
                    <a:pt x="586" y="464"/>
                  </a:cubicBezTo>
                  <a:cubicBezTo>
                    <a:pt x="633" y="500"/>
                    <a:pt x="633" y="500"/>
                    <a:pt x="633" y="500"/>
                  </a:cubicBezTo>
                  <a:cubicBezTo>
                    <a:pt x="633" y="500"/>
                    <a:pt x="633" y="500"/>
                    <a:pt x="633" y="500"/>
                  </a:cubicBezTo>
                  <a:cubicBezTo>
                    <a:pt x="647" y="516"/>
                    <a:pt x="647" y="516"/>
                    <a:pt x="647" y="516"/>
                  </a:cubicBezTo>
                  <a:cubicBezTo>
                    <a:pt x="688" y="504"/>
                    <a:pt x="688" y="504"/>
                    <a:pt x="688" y="504"/>
                  </a:cubicBezTo>
                  <a:cubicBezTo>
                    <a:pt x="690" y="535"/>
                    <a:pt x="690" y="535"/>
                    <a:pt x="690" y="535"/>
                  </a:cubicBezTo>
                  <a:cubicBezTo>
                    <a:pt x="708" y="553"/>
                    <a:pt x="708" y="553"/>
                    <a:pt x="708" y="553"/>
                  </a:cubicBezTo>
                  <a:cubicBezTo>
                    <a:pt x="708" y="553"/>
                    <a:pt x="708" y="553"/>
                    <a:pt x="708" y="553"/>
                  </a:cubicBezTo>
                  <a:cubicBezTo>
                    <a:pt x="708" y="554"/>
                    <a:pt x="708" y="554"/>
                    <a:pt x="708" y="554"/>
                  </a:cubicBezTo>
                  <a:cubicBezTo>
                    <a:pt x="723" y="576"/>
                    <a:pt x="723" y="576"/>
                    <a:pt x="723" y="576"/>
                  </a:cubicBezTo>
                  <a:cubicBezTo>
                    <a:pt x="723" y="577"/>
                    <a:pt x="723" y="577"/>
                    <a:pt x="723" y="577"/>
                  </a:cubicBezTo>
                  <a:cubicBezTo>
                    <a:pt x="723" y="578"/>
                    <a:pt x="723" y="578"/>
                    <a:pt x="723" y="578"/>
                  </a:cubicBezTo>
                  <a:cubicBezTo>
                    <a:pt x="723" y="579"/>
                    <a:pt x="723" y="579"/>
                    <a:pt x="723" y="579"/>
                  </a:cubicBezTo>
                  <a:cubicBezTo>
                    <a:pt x="739" y="652"/>
                    <a:pt x="739" y="652"/>
                    <a:pt x="739" y="652"/>
                  </a:cubicBezTo>
                  <a:cubicBezTo>
                    <a:pt x="755" y="682"/>
                    <a:pt x="755" y="682"/>
                    <a:pt x="755" y="682"/>
                  </a:cubicBezTo>
                  <a:cubicBezTo>
                    <a:pt x="734" y="735"/>
                    <a:pt x="734" y="735"/>
                    <a:pt x="734" y="735"/>
                  </a:cubicBezTo>
                  <a:cubicBezTo>
                    <a:pt x="734" y="739"/>
                    <a:pt x="734" y="739"/>
                    <a:pt x="734" y="739"/>
                  </a:cubicBezTo>
                  <a:cubicBezTo>
                    <a:pt x="716" y="743"/>
                    <a:pt x="716" y="743"/>
                    <a:pt x="716" y="743"/>
                  </a:cubicBezTo>
                  <a:cubicBezTo>
                    <a:pt x="716" y="759"/>
                    <a:pt x="716" y="759"/>
                    <a:pt x="716" y="759"/>
                  </a:cubicBezTo>
                  <a:cubicBezTo>
                    <a:pt x="715" y="760"/>
                    <a:pt x="715" y="760"/>
                    <a:pt x="715" y="760"/>
                  </a:cubicBezTo>
                  <a:cubicBezTo>
                    <a:pt x="697" y="789"/>
                    <a:pt x="697" y="789"/>
                    <a:pt x="697" y="789"/>
                  </a:cubicBezTo>
                  <a:cubicBezTo>
                    <a:pt x="695" y="789"/>
                    <a:pt x="695" y="789"/>
                    <a:pt x="695" y="789"/>
                  </a:cubicBezTo>
                  <a:cubicBezTo>
                    <a:pt x="669" y="791"/>
                    <a:pt x="669" y="791"/>
                    <a:pt x="669" y="791"/>
                  </a:cubicBezTo>
                  <a:cubicBezTo>
                    <a:pt x="644" y="812"/>
                    <a:pt x="644" y="812"/>
                    <a:pt x="644" y="812"/>
                  </a:cubicBezTo>
                  <a:cubicBezTo>
                    <a:pt x="647" y="816"/>
                    <a:pt x="651" y="818"/>
                    <a:pt x="659" y="821"/>
                  </a:cubicBezTo>
                  <a:cubicBezTo>
                    <a:pt x="669" y="824"/>
                    <a:pt x="670" y="833"/>
                    <a:pt x="665" y="847"/>
                  </a:cubicBezTo>
                  <a:cubicBezTo>
                    <a:pt x="665" y="848"/>
                    <a:pt x="665" y="848"/>
                    <a:pt x="665" y="848"/>
                  </a:cubicBezTo>
                  <a:cubicBezTo>
                    <a:pt x="647" y="866"/>
                    <a:pt x="647" y="866"/>
                    <a:pt x="647" y="866"/>
                  </a:cubicBezTo>
                  <a:cubicBezTo>
                    <a:pt x="646" y="866"/>
                    <a:pt x="646" y="866"/>
                    <a:pt x="646" y="866"/>
                  </a:cubicBezTo>
                  <a:cubicBezTo>
                    <a:pt x="645" y="868"/>
                    <a:pt x="645" y="868"/>
                    <a:pt x="645" y="868"/>
                  </a:cubicBezTo>
                  <a:cubicBezTo>
                    <a:pt x="644" y="868"/>
                    <a:pt x="644" y="868"/>
                    <a:pt x="644" y="868"/>
                  </a:cubicBezTo>
                  <a:cubicBezTo>
                    <a:pt x="643" y="868"/>
                    <a:pt x="643" y="868"/>
                    <a:pt x="643" y="868"/>
                  </a:cubicBezTo>
                  <a:cubicBezTo>
                    <a:pt x="592" y="861"/>
                    <a:pt x="592" y="861"/>
                    <a:pt x="592" y="861"/>
                  </a:cubicBezTo>
                  <a:cubicBezTo>
                    <a:pt x="591" y="879"/>
                    <a:pt x="591" y="879"/>
                    <a:pt x="591" y="879"/>
                  </a:cubicBezTo>
                  <a:cubicBezTo>
                    <a:pt x="596" y="917"/>
                    <a:pt x="596" y="917"/>
                    <a:pt x="596" y="917"/>
                  </a:cubicBezTo>
                  <a:cubicBezTo>
                    <a:pt x="639" y="935"/>
                    <a:pt x="639" y="935"/>
                    <a:pt x="639" y="935"/>
                  </a:cubicBezTo>
                  <a:cubicBezTo>
                    <a:pt x="639" y="937"/>
                    <a:pt x="639" y="937"/>
                    <a:pt x="639" y="937"/>
                  </a:cubicBezTo>
                  <a:cubicBezTo>
                    <a:pt x="639" y="937"/>
                    <a:pt x="639" y="937"/>
                    <a:pt x="639" y="937"/>
                  </a:cubicBezTo>
                  <a:cubicBezTo>
                    <a:pt x="654" y="932"/>
                    <a:pt x="654" y="932"/>
                    <a:pt x="654" y="932"/>
                  </a:cubicBezTo>
                  <a:cubicBezTo>
                    <a:pt x="656" y="931"/>
                    <a:pt x="656" y="931"/>
                    <a:pt x="656" y="931"/>
                  </a:cubicBezTo>
                  <a:cubicBezTo>
                    <a:pt x="658" y="930"/>
                    <a:pt x="658" y="930"/>
                    <a:pt x="658" y="930"/>
                  </a:cubicBezTo>
                  <a:cubicBezTo>
                    <a:pt x="659" y="932"/>
                    <a:pt x="659" y="932"/>
                    <a:pt x="659" y="932"/>
                  </a:cubicBezTo>
                  <a:cubicBezTo>
                    <a:pt x="660" y="932"/>
                    <a:pt x="660" y="932"/>
                    <a:pt x="660" y="932"/>
                  </a:cubicBezTo>
                  <a:cubicBezTo>
                    <a:pt x="671" y="938"/>
                    <a:pt x="671" y="938"/>
                    <a:pt x="671" y="938"/>
                  </a:cubicBezTo>
                  <a:cubicBezTo>
                    <a:pt x="689" y="938"/>
                    <a:pt x="689" y="938"/>
                    <a:pt x="689" y="938"/>
                  </a:cubicBezTo>
                  <a:cubicBezTo>
                    <a:pt x="696" y="937"/>
                    <a:pt x="696" y="937"/>
                    <a:pt x="696" y="937"/>
                  </a:cubicBezTo>
                  <a:cubicBezTo>
                    <a:pt x="689" y="917"/>
                    <a:pt x="689" y="917"/>
                    <a:pt x="689" y="917"/>
                  </a:cubicBezTo>
                  <a:cubicBezTo>
                    <a:pt x="689" y="917"/>
                    <a:pt x="689" y="917"/>
                    <a:pt x="689" y="917"/>
                  </a:cubicBezTo>
                  <a:cubicBezTo>
                    <a:pt x="689" y="917"/>
                    <a:pt x="689" y="917"/>
                    <a:pt x="689" y="917"/>
                  </a:cubicBezTo>
                  <a:cubicBezTo>
                    <a:pt x="685" y="896"/>
                    <a:pt x="685" y="896"/>
                    <a:pt x="685" y="896"/>
                  </a:cubicBezTo>
                  <a:cubicBezTo>
                    <a:pt x="685" y="895"/>
                    <a:pt x="685" y="895"/>
                    <a:pt x="685" y="895"/>
                  </a:cubicBezTo>
                  <a:cubicBezTo>
                    <a:pt x="685" y="893"/>
                    <a:pt x="685" y="893"/>
                    <a:pt x="685" y="893"/>
                  </a:cubicBezTo>
                  <a:cubicBezTo>
                    <a:pt x="686" y="892"/>
                    <a:pt x="686" y="892"/>
                    <a:pt x="686" y="892"/>
                  </a:cubicBezTo>
                  <a:cubicBezTo>
                    <a:pt x="686" y="891"/>
                    <a:pt x="686" y="891"/>
                    <a:pt x="686" y="891"/>
                  </a:cubicBezTo>
                  <a:cubicBezTo>
                    <a:pt x="692" y="883"/>
                    <a:pt x="692" y="883"/>
                    <a:pt x="692" y="883"/>
                  </a:cubicBezTo>
                  <a:cubicBezTo>
                    <a:pt x="695" y="881"/>
                    <a:pt x="695" y="881"/>
                    <a:pt x="695" y="881"/>
                  </a:cubicBezTo>
                  <a:cubicBezTo>
                    <a:pt x="695" y="881"/>
                    <a:pt x="695" y="881"/>
                    <a:pt x="695" y="881"/>
                  </a:cubicBezTo>
                  <a:cubicBezTo>
                    <a:pt x="696" y="880"/>
                    <a:pt x="696" y="880"/>
                    <a:pt x="696" y="880"/>
                  </a:cubicBezTo>
                  <a:cubicBezTo>
                    <a:pt x="707" y="864"/>
                    <a:pt x="707" y="864"/>
                    <a:pt x="707" y="864"/>
                  </a:cubicBezTo>
                  <a:cubicBezTo>
                    <a:pt x="708" y="863"/>
                    <a:pt x="708" y="863"/>
                    <a:pt x="708" y="863"/>
                  </a:cubicBezTo>
                  <a:cubicBezTo>
                    <a:pt x="727" y="848"/>
                    <a:pt x="727" y="848"/>
                    <a:pt x="727" y="848"/>
                  </a:cubicBezTo>
                  <a:cubicBezTo>
                    <a:pt x="728" y="848"/>
                    <a:pt x="728" y="848"/>
                    <a:pt x="728" y="848"/>
                  </a:cubicBezTo>
                  <a:cubicBezTo>
                    <a:pt x="728" y="847"/>
                    <a:pt x="728" y="847"/>
                    <a:pt x="728" y="847"/>
                  </a:cubicBezTo>
                  <a:cubicBezTo>
                    <a:pt x="729" y="847"/>
                    <a:pt x="729" y="847"/>
                    <a:pt x="729" y="847"/>
                  </a:cubicBezTo>
                  <a:cubicBezTo>
                    <a:pt x="729" y="847"/>
                    <a:pt x="729" y="847"/>
                    <a:pt x="729" y="847"/>
                  </a:cubicBezTo>
                  <a:cubicBezTo>
                    <a:pt x="753" y="844"/>
                    <a:pt x="753" y="844"/>
                    <a:pt x="753" y="844"/>
                  </a:cubicBezTo>
                  <a:cubicBezTo>
                    <a:pt x="753" y="850"/>
                    <a:pt x="753" y="850"/>
                    <a:pt x="753" y="850"/>
                  </a:cubicBezTo>
                  <a:cubicBezTo>
                    <a:pt x="753" y="858"/>
                    <a:pt x="754" y="863"/>
                    <a:pt x="755" y="866"/>
                  </a:cubicBezTo>
                  <a:cubicBezTo>
                    <a:pt x="759" y="876"/>
                    <a:pt x="759" y="876"/>
                    <a:pt x="759" y="876"/>
                  </a:cubicBezTo>
                  <a:cubicBezTo>
                    <a:pt x="765" y="889"/>
                    <a:pt x="765" y="889"/>
                    <a:pt x="765" y="889"/>
                  </a:cubicBezTo>
                  <a:cubicBezTo>
                    <a:pt x="786" y="901"/>
                    <a:pt x="786" y="901"/>
                    <a:pt x="786" y="901"/>
                  </a:cubicBezTo>
                  <a:cubicBezTo>
                    <a:pt x="844" y="906"/>
                    <a:pt x="844" y="906"/>
                    <a:pt x="844" y="906"/>
                  </a:cubicBezTo>
                  <a:cubicBezTo>
                    <a:pt x="847" y="906"/>
                    <a:pt x="847" y="906"/>
                    <a:pt x="847" y="906"/>
                  </a:cubicBezTo>
                  <a:cubicBezTo>
                    <a:pt x="850" y="906"/>
                    <a:pt x="850" y="906"/>
                    <a:pt x="850" y="906"/>
                  </a:cubicBezTo>
                  <a:cubicBezTo>
                    <a:pt x="850" y="910"/>
                    <a:pt x="850" y="910"/>
                    <a:pt x="850" y="910"/>
                  </a:cubicBezTo>
                  <a:cubicBezTo>
                    <a:pt x="850" y="912"/>
                    <a:pt x="850" y="912"/>
                    <a:pt x="850" y="912"/>
                  </a:cubicBezTo>
                  <a:cubicBezTo>
                    <a:pt x="848" y="931"/>
                    <a:pt x="848" y="931"/>
                    <a:pt x="848" y="931"/>
                  </a:cubicBezTo>
                  <a:cubicBezTo>
                    <a:pt x="865" y="949"/>
                    <a:pt x="865" y="949"/>
                    <a:pt x="865" y="949"/>
                  </a:cubicBezTo>
                  <a:cubicBezTo>
                    <a:pt x="877" y="954"/>
                    <a:pt x="877" y="954"/>
                    <a:pt x="877" y="954"/>
                  </a:cubicBezTo>
                  <a:cubicBezTo>
                    <a:pt x="879" y="955"/>
                    <a:pt x="879" y="955"/>
                    <a:pt x="879" y="955"/>
                  </a:cubicBezTo>
                  <a:cubicBezTo>
                    <a:pt x="879" y="956"/>
                    <a:pt x="879" y="956"/>
                    <a:pt x="879" y="956"/>
                  </a:cubicBezTo>
                  <a:cubicBezTo>
                    <a:pt x="880" y="958"/>
                    <a:pt x="880" y="958"/>
                    <a:pt x="880" y="958"/>
                  </a:cubicBezTo>
                  <a:cubicBezTo>
                    <a:pt x="880" y="965"/>
                    <a:pt x="880" y="965"/>
                    <a:pt x="880" y="965"/>
                  </a:cubicBezTo>
                  <a:cubicBezTo>
                    <a:pt x="880" y="976"/>
                    <a:pt x="880" y="976"/>
                    <a:pt x="880" y="976"/>
                  </a:cubicBezTo>
                  <a:cubicBezTo>
                    <a:pt x="875" y="997"/>
                    <a:pt x="875" y="997"/>
                    <a:pt x="875" y="997"/>
                  </a:cubicBezTo>
                  <a:cubicBezTo>
                    <a:pt x="882" y="1002"/>
                    <a:pt x="882" y="1002"/>
                    <a:pt x="882" y="1002"/>
                  </a:cubicBezTo>
                  <a:cubicBezTo>
                    <a:pt x="891" y="1001"/>
                    <a:pt x="898" y="1001"/>
                    <a:pt x="906" y="1007"/>
                  </a:cubicBezTo>
                  <a:cubicBezTo>
                    <a:pt x="930" y="1018"/>
                    <a:pt x="930" y="1018"/>
                    <a:pt x="930" y="1018"/>
                  </a:cubicBezTo>
                  <a:cubicBezTo>
                    <a:pt x="945" y="1007"/>
                    <a:pt x="945" y="1007"/>
                    <a:pt x="945" y="1007"/>
                  </a:cubicBezTo>
                  <a:cubicBezTo>
                    <a:pt x="961" y="990"/>
                    <a:pt x="961" y="990"/>
                    <a:pt x="961" y="990"/>
                  </a:cubicBezTo>
                  <a:cubicBezTo>
                    <a:pt x="962" y="982"/>
                    <a:pt x="962" y="982"/>
                    <a:pt x="962" y="982"/>
                  </a:cubicBezTo>
                  <a:cubicBezTo>
                    <a:pt x="963" y="980"/>
                    <a:pt x="963" y="980"/>
                    <a:pt x="963" y="980"/>
                  </a:cubicBezTo>
                  <a:cubicBezTo>
                    <a:pt x="965" y="979"/>
                    <a:pt x="965" y="979"/>
                    <a:pt x="965" y="979"/>
                  </a:cubicBezTo>
                  <a:cubicBezTo>
                    <a:pt x="967" y="977"/>
                    <a:pt x="967" y="977"/>
                    <a:pt x="967" y="977"/>
                  </a:cubicBezTo>
                  <a:cubicBezTo>
                    <a:pt x="967" y="975"/>
                    <a:pt x="967" y="975"/>
                    <a:pt x="967" y="975"/>
                  </a:cubicBezTo>
                  <a:cubicBezTo>
                    <a:pt x="962" y="953"/>
                    <a:pt x="962" y="953"/>
                    <a:pt x="962" y="953"/>
                  </a:cubicBezTo>
                  <a:cubicBezTo>
                    <a:pt x="961" y="941"/>
                    <a:pt x="961" y="941"/>
                    <a:pt x="961" y="941"/>
                  </a:cubicBezTo>
                  <a:cubicBezTo>
                    <a:pt x="960" y="940"/>
                    <a:pt x="960" y="940"/>
                    <a:pt x="960" y="940"/>
                  </a:cubicBezTo>
                  <a:cubicBezTo>
                    <a:pt x="960" y="939"/>
                    <a:pt x="960" y="939"/>
                    <a:pt x="960" y="939"/>
                  </a:cubicBezTo>
                  <a:cubicBezTo>
                    <a:pt x="961" y="938"/>
                    <a:pt x="961" y="938"/>
                    <a:pt x="961" y="938"/>
                  </a:cubicBezTo>
                  <a:cubicBezTo>
                    <a:pt x="961" y="937"/>
                    <a:pt x="961" y="937"/>
                    <a:pt x="961" y="937"/>
                  </a:cubicBezTo>
                  <a:cubicBezTo>
                    <a:pt x="969" y="923"/>
                    <a:pt x="969" y="923"/>
                    <a:pt x="969" y="923"/>
                  </a:cubicBezTo>
                  <a:cubicBezTo>
                    <a:pt x="970" y="922"/>
                    <a:pt x="970" y="922"/>
                    <a:pt x="970" y="922"/>
                  </a:cubicBezTo>
                  <a:cubicBezTo>
                    <a:pt x="970" y="922"/>
                    <a:pt x="970" y="922"/>
                    <a:pt x="970" y="922"/>
                  </a:cubicBezTo>
                  <a:cubicBezTo>
                    <a:pt x="987" y="911"/>
                    <a:pt x="987" y="911"/>
                    <a:pt x="987" y="911"/>
                  </a:cubicBezTo>
                  <a:cubicBezTo>
                    <a:pt x="988" y="911"/>
                    <a:pt x="988" y="911"/>
                    <a:pt x="988" y="911"/>
                  </a:cubicBezTo>
                  <a:cubicBezTo>
                    <a:pt x="1023" y="911"/>
                    <a:pt x="1023" y="911"/>
                    <a:pt x="1023" y="911"/>
                  </a:cubicBezTo>
                  <a:cubicBezTo>
                    <a:pt x="1028" y="908"/>
                    <a:pt x="1028" y="908"/>
                    <a:pt x="1028" y="908"/>
                  </a:cubicBezTo>
                  <a:cubicBezTo>
                    <a:pt x="1027" y="891"/>
                    <a:pt x="1027" y="891"/>
                    <a:pt x="1027" y="891"/>
                  </a:cubicBezTo>
                  <a:cubicBezTo>
                    <a:pt x="1022" y="875"/>
                    <a:pt x="1022" y="875"/>
                    <a:pt x="1022" y="875"/>
                  </a:cubicBezTo>
                  <a:cubicBezTo>
                    <a:pt x="1010" y="856"/>
                    <a:pt x="1010" y="856"/>
                    <a:pt x="1010" y="856"/>
                  </a:cubicBezTo>
                  <a:cubicBezTo>
                    <a:pt x="1009" y="855"/>
                    <a:pt x="1009" y="855"/>
                    <a:pt x="1009" y="855"/>
                  </a:cubicBezTo>
                  <a:cubicBezTo>
                    <a:pt x="1009" y="854"/>
                    <a:pt x="1009" y="854"/>
                    <a:pt x="1009" y="854"/>
                  </a:cubicBezTo>
                  <a:cubicBezTo>
                    <a:pt x="1009" y="827"/>
                    <a:pt x="1009" y="827"/>
                    <a:pt x="1009" y="827"/>
                  </a:cubicBezTo>
                  <a:cubicBezTo>
                    <a:pt x="1009" y="826"/>
                    <a:pt x="1009" y="826"/>
                    <a:pt x="1009" y="826"/>
                  </a:cubicBezTo>
                  <a:cubicBezTo>
                    <a:pt x="1009" y="826"/>
                    <a:pt x="1009" y="826"/>
                    <a:pt x="1009" y="826"/>
                  </a:cubicBezTo>
                  <a:cubicBezTo>
                    <a:pt x="1015" y="810"/>
                    <a:pt x="1015" y="810"/>
                    <a:pt x="1015" y="810"/>
                  </a:cubicBezTo>
                  <a:cubicBezTo>
                    <a:pt x="1015" y="810"/>
                    <a:pt x="1015" y="810"/>
                    <a:pt x="1015" y="810"/>
                  </a:cubicBezTo>
                  <a:cubicBezTo>
                    <a:pt x="1017" y="809"/>
                    <a:pt x="1017" y="809"/>
                    <a:pt x="1017" y="809"/>
                  </a:cubicBezTo>
                  <a:cubicBezTo>
                    <a:pt x="1017" y="809"/>
                    <a:pt x="1017" y="809"/>
                    <a:pt x="1017" y="809"/>
                  </a:cubicBezTo>
                  <a:cubicBezTo>
                    <a:pt x="1045" y="768"/>
                    <a:pt x="1045" y="768"/>
                    <a:pt x="1045" y="768"/>
                  </a:cubicBezTo>
                  <a:cubicBezTo>
                    <a:pt x="1046" y="767"/>
                    <a:pt x="1046" y="767"/>
                    <a:pt x="1046" y="767"/>
                  </a:cubicBezTo>
                  <a:cubicBezTo>
                    <a:pt x="1047" y="767"/>
                    <a:pt x="1047" y="767"/>
                    <a:pt x="1047" y="767"/>
                  </a:cubicBezTo>
                  <a:cubicBezTo>
                    <a:pt x="1049" y="766"/>
                    <a:pt x="1049" y="766"/>
                    <a:pt x="1049" y="766"/>
                  </a:cubicBezTo>
                  <a:cubicBezTo>
                    <a:pt x="1056" y="766"/>
                    <a:pt x="1056" y="766"/>
                    <a:pt x="1056" y="766"/>
                  </a:cubicBezTo>
                  <a:cubicBezTo>
                    <a:pt x="1066" y="767"/>
                    <a:pt x="1066" y="767"/>
                    <a:pt x="1066" y="767"/>
                  </a:cubicBezTo>
                  <a:cubicBezTo>
                    <a:pt x="1090" y="781"/>
                    <a:pt x="1090" y="781"/>
                    <a:pt x="1090" y="781"/>
                  </a:cubicBezTo>
                  <a:cubicBezTo>
                    <a:pt x="1106" y="785"/>
                    <a:pt x="1106" y="785"/>
                    <a:pt x="1106" y="785"/>
                  </a:cubicBezTo>
                  <a:cubicBezTo>
                    <a:pt x="1108" y="778"/>
                    <a:pt x="1108" y="778"/>
                    <a:pt x="1108" y="778"/>
                  </a:cubicBezTo>
                  <a:cubicBezTo>
                    <a:pt x="1105" y="776"/>
                    <a:pt x="1105" y="776"/>
                    <a:pt x="1105" y="776"/>
                  </a:cubicBezTo>
                  <a:cubicBezTo>
                    <a:pt x="1105" y="772"/>
                    <a:pt x="1105" y="772"/>
                    <a:pt x="1105" y="772"/>
                  </a:cubicBezTo>
                  <a:cubicBezTo>
                    <a:pt x="1105" y="766"/>
                    <a:pt x="1108" y="761"/>
                    <a:pt x="1115" y="755"/>
                  </a:cubicBezTo>
                  <a:cubicBezTo>
                    <a:pt x="1134" y="742"/>
                    <a:pt x="1134" y="742"/>
                    <a:pt x="1134" y="742"/>
                  </a:cubicBezTo>
                  <a:cubicBezTo>
                    <a:pt x="1135" y="741"/>
                    <a:pt x="1135" y="741"/>
                    <a:pt x="1135" y="741"/>
                  </a:cubicBezTo>
                  <a:cubicBezTo>
                    <a:pt x="1135" y="741"/>
                    <a:pt x="1135" y="741"/>
                    <a:pt x="1135" y="741"/>
                  </a:cubicBezTo>
                  <a:cubicBezTo>
                    <a:pt x="1135" y="740"/>
                    <a:pt x="1135" y="740"/>
                    <a:pt x="1135" y="740"/>
                  </a:cubicBezTo>
                  <a:cubicBezTo>
                    <a:pt x="1145" y="736"/>
                    <a:pt x="1152" y="734"/>
                    <a:pt x="1156" y="734"/>
                  </a:cubicBezTo>
                  <a:cubicBezTo>
                    <a:pt x="1173" y="732"/>
                    <a:pt x="1173" y="732"/>
                    <a:pt x="1173" y="732"/>
                  </a:cubicBezTo>
                  <a:cubicBezTo>
                    <a:pt x="1175" y="732"/>
                    <a:pt x="1175" y="732"/>
                    <a:pt x="1175" y="732"/>
                  </a:cubicBezTo>
                  <a:cubicBezTo>
                    <a:pt x="1175" y="732"/>
                    <a:pt x="1175" y="732"/>
                    <a:pt x="1175" y="732"/>
                  </a:cubicBezTo>
                  <a:cubicBezTo>
                    <a:pt x="1185" y="734"/>
                    <a:pt x="1185" y="734"/>
                    <a:pt x="1185" y="734"/>
                  </a:cubicBezTo>
                  <a:cubicBezTo>
                    <a:pt x="1193" y="708"/>
                    <a:pt x="1193" y="708"/>
                    <a:pt x="1193" y="708"/>
                  </a:cubicBezTo>
                  <a:cubicBezTo>
                    <a:pt x="1193" y="690"/>
                    <a:pt x="1193" y="690"/>
                    <a:pt x="1193" y="690"/>
                  </a:cubicBezTo>
                  <a:cubicBezTo>
                    <a:pt x="1193" y="678"/>
                    <a:pt x="1193" y="671"/>
                    <a:pt x="1196" y="669"/>
                  </a:cubicBezTo>
                  <a:cubicBezTo>
                    <a:pt x="1203" y="655"/>
                    <a:pt x="1203" y="655"/>
                    <a:pt x="1203" y="655"/>
                  </a:cubicBezTo>
                  <a:cubicBezTo>
                    <a:pt x="1194" y="643"/>
                    <a:pt x="1194" y="643"/>
                    <a:pt x="1194" y="643"/>
                  </a:cubicBezTo>
                  <a:cubicBezTo>
                    <a:pt x="1181" y="634"/>
                    <a:pt x="1181" y="634"/>
                    <a:pt x="1181" y="634"/>
                  </a:cubicBezTo>
                  <a:cubicBezTo>
                    <a:pt x="1155" y="627"/>
                    <a:pt x="1155" y="627"/>
                    <a:pt x="1155" y="627"/>
                  </a:cubicBezTo>
                  <a:cubicBezTo>
                    <a:pt x="1149" y="627"/>
                    <a:pt x="1140" y="621"/>
                    <a:pt x="1124" y="608"/>
                  </a:cubicBezTo>
                  <a:cubicBezTo>
                    <a:pt x="1108" y="600"/>
                    <a:pt x="1108" y="600"/>
                    <a:pt x="1108" y="600"/>
                  </a:cubicBezTo>
                  <a:cubicBezTo>
                    <a:pt x="1107" y="600"/>
                    <a:pt x="1107" y="600"/>
                    <a:pt x="1107" y="600"/>
                  </a:cubicBezTo>
                  <a:cubicBezTo>
                    <a:pt x="1106" y="599"/>
                    <a:pt x="1106" y="599"/>
                    <a:pt x="1106" y="599"/>
                  </a:cubicBezTo>
                  <a:cubicBezTo>
                    <a:pt x="1087" y="576"/>
                    <a:pt x="1087" y="576"/>
                    <a:pt x="1087" y="576"/>
                  </a:cubicBezTo>
                  <a:cubicBezTo>
                    <a:pt x="1069" y="576"/>
                    <a:pt x="1069" y="576"/>
                    <a:pt x="1069" y="576"/>
                  </a:cubicBezTo>
                  <a:cubicBezTo>
                    <a:pt x="1068" y="575"/>
                    <a:pt x="1068" y="575"/>
                    <a:pt x="1068" y="575"/>
                  </a:cubicBezTo>
                  <a:cubicBezTo>
                    <a:pt x="1067" y="575"/>
                    <a:pt x="1067" y="575"/>
                    <a:pt x="1067" y="575"/>
                  </a:cubicBezTo>
                  <a:cubicBezTo>
                    <a:pt x="1051" y="567"/>
                    <a:pt x="1051" y="567"/>
                    <a:pt x="1051" y="567"/>
                  </a:cubicBezTo>
                  <a:cubicBezTo>
                    <a:pt x="1042" y="579"/>
                    <a:pt x="1042" y="579"/>
                    <a:pt x="1042" y="579"/>
                  </a:cubicBezTo>
                  <a:cubicBezTo>
                    <a:pt x="1040" y="629"/>
                    <a:pt x="1040" y="629"/>
                    <a:pt x="1040" y="629"/>
                  </a:cubicBezTo>
                  <a:cubicBezTo>
                    <a:pt x="1043" y="648"/>
                    <a:pt x="1043" y="648"/>
                    <a:pt x="1043" y="648"/>
                  </a:cubicBezTo>
                  <a:cubicBezTo>
                    <a:pt x="1050" y="648"/>
                    <a:pt x="1050" y="648"/>
                    <a:pt x="1050" y="648"/>
                  </a:cubicBezTo>
                  <a:cubicBezTo>
                    <a:pt x="1051" y="649"/>
                    <a:pt x="1051" y="649"/>
                    <a:pt x="1051" y="649"/>
                  </a:cubicBezTo>
                  <a:cubicBezTo>
                    <a:pt x="1066" y="653"/>
                    <a:pt x="1066" y="653"/>
                    <a:pt x="1066" y="653"/>
                  </a:cubicBezTo>
                  <a:cubicBezTo>
                    <a:pt x="1066" y="654"/>
                    <a:pt x="1066" y="654"/>
                    <a:pt x="1066" y="654"/>
                  </a:cubicBezTo>
                  <a:cubicBezTo>
                    <a:pt x="1066" y="655"/>
                    <a:pt x="1066" y="655"/>
                    <a:pt x="1066" y="655"/>
                  </a:cubicBezTo>
                  <a:cubicBezTo>
                    <a:pt x="1073" y="673"/>
                    <a:pt x="1073" y="673"/>
                    <a:pt x="1073" y="673"/>
                  </a:cubicBezTo>
                  <a:cubicBezTo>
                    <a:pt x="1075" y="673"/>
                    <a:pt x="1075" y="673"/>
                    <a:pt x="1075" y="673"/>
                  </a:cubicBezTo>
                  <a:cubicBezTo>
                    <a:pt x="1075" y="674"/>
                    <a:pt x="1075" y="674"/>
                    <a:pt x="1075" y="674"/>
                  </a:cubicBezTo>
                  <a:cubicBezTo>
                    <a:pt x="1075" y="674"/>
                    <a:pt x="1075" y="674"/>
                    <a:pt x="1075" y="674"/>
                  </a:cubicBezTo>
                  <a:cubicBezTo>
                    <a:pt x="1075" y="675"/>
                    <a:pt x="1075" y="675"/>
                    <a:pt x="1075" y="675"/>
                  </a:cubicBezTo>
                  <a:cubicBezTo>
                    <a:pt x="1070" y="708"/>
                    <a:pt x="1070" y="708"/>
                    <a:pt x="1070" y="708"/>
                  </a:cubicBezTo>
                  <a:cubicBezTo>
                    <a:pt x="1070" y="710"/>
                    <a:pt x="1070" y="710"/>
                    <a:pt x="1070" y="710"/>
                  </a:cubicBezTo>
                  <a:cubicBezTo>
                    <a:pt x="1070" y="711"/>
                    <a:pt x="1070" y="711"/>
                    <a:pt x="1070" y="711"/>
                  </a:cubicBezTo>
                  <a:cubicBezTo>
                    <a:pt x="1069" y="712"/>
                    <a:pt x="1069" y="712"/>
                    <a:pt x="1069" y="712"/>
                  </a:cubicBezTo>
                  <a:cubicBezTo>
                    <a:pt x="1064" y="715"/>
                    <a:pt x="1060" y="717"/>
                    <a:pt x="1055" y="721"/>
                  </a:cubicBezTo>
                  <a:cubicBezTo>
                    <a:pt x="1052" y="722"/>
                    <a:pt x="1052" y="722"/>
                    <a:pt x="1052" y="722"/>
                  </a:cubicBezTo>
                  <a:cubicBezTo>
                    <a:pt x="1051" y="721"/>
                    <a:pt x="1051" y="721"/>
                    <a:pt x="1051" y="721"/>
                  </a:cubicBezTo>
                  <a:cubicBezTo>
                    <a:pt x="1050" y="721"/>
                    <a:pt x="1050" y="721"/>
                    <a:pt x="1050" y="721"/>
                  </a:cubicBezTo>
                  <a:cubicBezTo>
                    <a:pt x="1043" y="719"/>
                    <a:pt x="1043" y="719"/>
                    <a:pt x="1043" y="719"/>
                  </a:cubicBezTo>
                  <a:cubicBezTo>
                    <a:pt x="1026" y="725"/>
                    <a:pt x="1026" y="725"/>
                    <a:pt x="1026" y="725"/>
                  </a:cubicBezTo>
                  <a:cubicBezTo>
                    <a:pt x="1025" y="725"/>
                    <a:pt x="1025" y="725"/>
                    <a:pt x="1025" y="725"/>
                  </a:cubicBezTo>
                  <a:cubicBezTo>
                    <a:pt x="1026" y="728"/>
                    <a:pt x="1026" y="728"/>
                    <a:pt x="1026" y="728"/>
                  </a:cubicBezTo>
                  <a:cubicBezTo>
                    <a:pt x="1027" y="729"/>
                    <a:pt x="1027" y="729"/>
                    <a:pt x="1027" y="729"/>
                  </a:cubicBezTo>
                  <a:cubicBezTo>
                    <a:pt x="1030" y="758"/>
                    <a:pt x="1030" y="758"/>
                    <a:pt x="1030" y="758"/>
                  </a:cubicBezTo>
                  <a:cubicBezTo>
                    <a:pt x="1030" y="762"/>
                    <a:pt x="1028" y="764"/>
                    <a:pt x="1024" y="765"/>
                  </a:cubicBezTo>
                  <a:cubicBezTo>
                    <a:pt x="1011" y="765"/>
                    <a:pt x="1011" y="765"/>
                    <a:pt x="1011" y="765"/>
                  </a:cubicBezTo>
                  <a:cubicBezTo>
                    <a:pt x="1005" y="764"/>
                    <a:pt x="1002" y="762"/>
                    <a:pt x="999" y="759"/>
                  </a:cubicBezTo>
                  <a:cubicBezTo>
                    <a:pt x="986" y="749"/>
                    <a:pt x="986" y="749"/>
                    <a:pt x="986" y="749"/>
                  </a:cubicBezTo>
                  <a:cubicBezTo>
                    <a:pt x="985" y="748"/>
                    <a:pt x="985" y="748"/>
                    <a:pt x="985" y="748"/>
                  </a:cubicBezTo>
                  <a:cubicBezTo>
                    <a:pt x="984" y="748"/>
                    <a:pt x="984" y="748"/>
                    <a:pt x="984" y="748"/>
                  </a:cubicBezTo>
                  <a:cubicBezTo>
                    <a:pt x="984" y="747"/>
                    <a:pt x="984" y="747"/>
                    <a:pt x="984" y="747"/>
                  </a:cubicBezTo>
                  <a:cubicBezTo>
                    <a:pt x="976" y="729"/>
                    <a:pt x="976" y="729"/>
                    <a:pt x="976" y="729"/>
                  </a:cubicBezTo>
                  <a:cubicBezTo>
                    <a:pt x="974" y="727"/>
                    <a:pt x="969" y="724"/>
                    <a:pt x="958" y="721"/>
                  </a:cubicBezTo>
                  <a:cubicBezTo>
                    <a:pt x="957" y="721"/>
                    <a:pt x="957" y="721"/>
                    <a:pt x="957" y="721"/>
                  </a:cubicBezTo>
                  <a:cubicBezTo>
                    <a:pt x="956" y="721"/>
                    <a:pt x="956" y="721"/>
                    <a:pt x="956" y="721"/>
                  </a:cubicBezTo>
                  <a:cubicBezTo>
                    <a:pt x="942" y="710"/>
                    <a:pt x="942" y="710"/>
                    <a:pt x="942" y="710"/>
                  </a:cubicBezTo>
                  <a:cubicBezTo>
                    <a:pt x="939" y="710"/>
                    <a:pt x="939" y="710"/>
                    <a:pt x="939" y="710"/>
                  </a:cubicBezTo>
                  <a:cubicBezTo>
                    <a:pt x="939" y="708"/>
                    <a:pt x="939" y="708"/>
                    <a:pt x="939" y="708"/>
                  </a:cubicBezTo>
                  <a:cubicBezTo>
                    <a:pt x="939" y="708"/>
                    <a:pt x="939" y="708"/>
                    <a:pt x="939" y="708"/>
                  </a:cubicBezTo>
                  <a:cubicBezTo>
                    <a:pt x="935" y="690"/>
                    <a:pt x="935" y="690"/>
                    <a:pt x="935" y="690"/>
                  </a:cubicBezTo>
                  <a:cubicBezTo>
                    <a:pt x="937" y="676"/>
                    <a:pt x="937" y="676"/>
                    <a:pt x="937" y="676"/>
                  </a:cubicBezTo>
                  <a:cubicBezTo>
                    <a:pt x="938" y="676"/>
                    <a:pt x="938" y="676"/>
                    <a:pt x="938" y="676"/>
                  </a:cubicBezTo>
                  <a:cubicBezTo>
                    <a:pt x="938" y="675"/>
                    <a:pt x="938" y="675"/>
                    <a:pt x="938" y="675"/>
                  </a:cubicBezTo>
                  <a:cubicBezTo>
                    <a:pt x="938" y="675"/>
                    <a:pt x="938" y="675"/>
                    <a:pt x="938" y="675"/>
                  </a:cubicBezTo>
                  <a:cubicBezTo>
                    <a:pt x="945" y="668"/>
                    <a:pt x="945" y="668"/>
                    <a:pt x="945" y="668"/>
                  </a:cubicBezTo>
                  <a:cubicBezTo>
                    <a:pt x="945" y="663"/>
                    <a:pt x="945" y="663"/>
                    <a:pt x="945" y="663"/>
                  </a:cubicBezTo>
                  <a:cubicBezTo>
                    <a:pt x="938" y="644"/>
                    <a:pt x="938" y="644"/>
                    <a:pt x="938" y="644"/>
                  </a:cubicBezTo>
                  <a:cubicBezTo>
                    <a:pt x="924" y="630"/>
                    <a:pt x="924" y="630"/>
                    <a:pt x="924" y="630"/>
                  </a:cubicBezTo>
                  <a:cubicBezTo>
                    <a:pt x="924" y="628"/>
                    <a:pt x="924" y="628"/>
                    <a:pt x="924" y="628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09" y="574"/>
                    <a:pt x="909" y="574"/>
                    <a:pt x="909" y="574"/>
                  </a:cubicBezTo>
                  <a:cubicBezTo>
                    <a:pt x="908" y="574"/>
                    <a:pt x="908" y="574"/>
                    <a:pt x="908" y="574"/>
                  </a:cubicBezTo>
                  <a:cubicBezTo>
                    <a:pt x="907" y="573"/>
                    <a:pt x="907" y="573"/>
                    <a:pt x="907" y="573"/>
                  </a:cubicBezTo>
                  <a:cubicBezTo>
                    <a:pt x="907" y="573"/>
                    <a:pt x="907" y="573"/>
                    <a:pt x="907" y="573"/>
                  </a:cubicBezTo>
                  <a:cubicBezTo>
                    <a:pt x="898" y="553"/>
                    <a:pt x="898" y="553"/>
                    <a:pt x="898" y="553"/>
                  </a:cubicBezTo>
                  <a:cubicBezTo>
                    <a:pt x="860" y="549"/>
                    <a:pt x="860" y="549"/>
                    <a:pt x="860" y="549"/>
                  </a:cubicBezTo>
                  <a:cubicBezTo>
                    <a:pt x="851" y="545"/>
                    <a:pt x="844" y="539"/>
                    <a:pt x="840" y="531"/>
                  </a:cubicBezTo>
                  <a:cubicBezTo>
                    <a:pt x="823" y="531"/>
                    <a:pt x="823" y="531"/>
                    <a:pt x="823" y="531"/>
                  </a:cubicBezTo>
                  <a:cubicBezTo>
                    <a:pt x="817" y="529"/>
                    <a:pt x="811" y="524"/>
                    <a:pt x="803" y="517"/>
                  </a:cubicBezTo>
                  <a:cubicBezTo>
                    <a:pt x="801" y="515"/>
                    <a:pt x="801" y="515"/>
                    <a:pt x="801" y="515"/>
                  </a:cubicBezTo>
                  <a:cubicBezTo>
                    <a:pt x="797" y="511"/>
                    <a:pt x="793" y="504"/>
                    <a:pt x="789" y="496"/>
                  </a:cubicBezTo>
                  <a:cubicBezTo>
                    <a:pt x="789" y="496"/>
                    <a:pt x="789" y="496"/>
                    <a:pt x="789" y="496"/>
                  </a:cubicBezTo>
                  <a:cubicBezTo>
                    <a:pt x="787" y="495"/>
                    <a:pt x="787" y="495"/>
                    <a:pt x="787" y="495"/>
                  </a:cubicBezTo>
                  <a:cubicBezTo>
                    <a:pt x="784" y="478"/>
                    <a:pt x="784" y="478"/>
                    <a:pt x="784" y="478"/>
                  </a:cubicBezTo>
                  <a:cubicBezTo>
                    <a:pt x="784" y="478"/>
                    <a:pt x="784" y="478"/>
                    <a:pt x="784" y="478"/>
                  </a:cubicBezTo>
                  <a:cubicBezTo>
                    <a:pt x="784" y="477"/>
                    <a:pt x="784" y="477"/>
                    <a:pt x="784" y="477"/>
                  </a:cubicBezTo>
                  <a:cubicBezTo>
                    <a:pt x="784" y="476"/>
                    <a:pt x="784" y="476"/>
                    <a:pt x="784" y="476"/>
                  </a:cubicBezTo>
                  <a:cubicBezTo>
                    <a:pt x="784" y="476"/>
                    <a:pt x="784" y="476"/>
                    <a:pt x="784" y="476"/>
                  </a:cubicBezTo>
                  <a:cubicBezTo>
                    <a:pt x="791" y="443"/>
                    <a:pt x="791" y="443"/>
                    <a:pt x="791" y="443"/>
                  </a:cubicBezTo>
                  <a:cubicBezTo>
                    <a:pt x="791" y="442"/>
                    <a:pt x="791" y="442"/>
                    <a:pt x="791" y="442"/>
                  </a:cubicBezTo>
                  <a:cubicBezTo>
                    <a:pt x="797" y="428"/>
                    <a:pt x="797" y="428"/>
                    <a:pt x="797" y="428"/>
                  </a:cubicBezTo>
                  <a:cubicBezTo>
                    <a:pt x="797" y="427"/>
                    <a:pt x="797" y="427"/>
                    <a:pt x="797" y="427"/>
                  </a:cubicBezTo>
                  <a:cubicBezTo>
                    <a:pt x="797" y="426"/>
                    <a:pt x="797" y="426"/>
                    <a:pt x="797" y="426"/>
                  </a:cubicBezTo>
                  <a:cubicBezTo>
                    <a:pt x="798" y="426"/>
                    <a:pt x="798" y="426"/>
                    <a:pt x="798" y="426"/>
                  </a:cubicBezTo>
                  <a:cubicBezTo>
                    <a:pt x="838" y="409"/>
                    <a:pt x="838" y="409"/>
                    <a:pt x="838" y="409"/>
                  </a:cubicBezTo>
                  <a:cubicBezTo>
                    <a:pt x="854" y="390"/>
                    <a:pt x="854" y="390"/>
                    <a:pt x="854" y="390"/>
                  </a:cubicBezTo>
                  <a:cubicBezTo>
                    <a:pt x="857" y="374"/>
                    <a:pt x="857" y="374"/>
                    <a:pt x="857" y="374"/>
                  </a:cubicBezTo>
                  <a:cubicBezTo>
                    <a:pt x="855" y="363"/>
                    <a:pt x="855" y="363"/>
                    <a:pt x="855" y="363"/>
                  </a:cubicBezTo>
                  <a:cubicBezTo>
                    <a:pt x="849" y="349"/>
                    <a:pt x="844" y="341"/>
                    <a:pt x="844" y="335"/>
                  </a:cubicBezTo>
                  <a:cubicBezTo>
                    <a:pt x="836" y="336"/>
                    <a:pt x="836" y="336"/>
                    <a:pt x="836" y="336"/>
                  </a:cubicBezTo>
                  <a:cubicBezTo>
                    <a:pt x="821" y="335"/>
                    <a:pt x="821" y="335"/>
                    <a:pt x="821" y="335"/>
                  </a:cubicBezTo>
                  <a:cubicBezTo>
                    <a:pt x="818" y="336"/>
                    <a:pt x="810" y="346"/>
                    <a:pt x="798" y="360"/>
                  </a:cubicBezTo>
                  <a:cubicBezTo>
                    <a:pt x="780" y="377"/>
                    <a:pt x="780" y="377"/>
                    <a:pt x="780" y="377"/>
                  </a:cubicBezTo>
                  <a:cubicBezTo>
                    <a:pt x="779" y="377"/>
                    <a:pt x="779" y="377"/>
                    <a:pt x="779" y="377"/>
                  </a:cubicBezTo>
                  <a:cubicBezTo>
                    <a:pt x="778" y="378"/>
                    <a:pt x="778" y="378"/>
                    <a:pt x="778" y="378"/>
                  </a:cubicBezTo>
                  <a:cubicBezTo>
                    <a:pt x="764" y="381"/>
                    <a:pt x="755" y="383"/>
                    <a:pt x="749" y="381"/>
                  </a:cubicBezTo>
                  <a:lnTo>
                    <a:pt x="715" y="368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2604872" y="2587010"/>
              <a:ext cx="229874" cy="371089"/>
            </a:xfrm>
            <a:custGeom>
              <a:avLst/>
              <a:gdLst>
                <a:gd name="T0" fmla="*/ 2147483647 w 242"/>
                <a:gd name="T1" fmla="*/ 2147483647 h 402"/>
                <a:gd name="T2" fmla="*/ 2147483647 w 242"/>
                <a:gd name="T3" fmla="*/ 2147483647 h 402"/>
                <a:gd name="T4" fmla="*/ 2147483647 w 242"/>
                <a:gd name="T5" fmla="*/ 2147483647 h 402"/>
                <a:gd name="T6" fmla="*/ 2147483647 w 242"/>
                <a:gd name="T7" fmla="*/ 2147483647 h 402"/>
                <a:gd name="T8" fmla="*/ 2147483647 w 242"/>
                <a:gd name="T9" fmla="*/ 2147483647 h 402"/>
                <a:gd name="T10" fmla="*/ 2147483647 w 242"/>
                <a:gd name="T11" fmla="*/ 2147483647 h 402"/>
                <a:gd name="T12" fmla="*/ 2147483647 w 242"/>
                <a:gd name="T13" fmla="*/ 2147483647 h 402"/>
                <a:gd name="T14" fmla="*/ 2147483647 w 242"/>
                <a:gd name="T15" fmla="*/ 2147483647 h 402"/>
                <a:gd name="T16" fmla="*/ 2147483647 w 242"/>
                <a:gd name="T17" fmla="*/ 2147483647 h 402"/>
                <a:gd name="T18" fmla="*/ 2147483647 w 242"/>
                <a:gd name="T19" fmla="*/ 2147483647 h 402"/>
                <a:gd name="T20" fmla="*/ 2147483647 w 242"/>
                <a:gd name="T21" fmla="*/ 2147483647 h 402"/>
                <a:gd name="T22" fmla="*/ 2147483647 w 242"/>
                <a:gd name="T23" fmla="*/ 2147483647 h 402"/>
                <a:gd name="T24" fmla="*/ 2147483647 w 242"/>
                <a:gd name="T25" fmla="*/ 2147483647 h 402"/>
                <a:gd name="T26" fmla="*/ 2147483647 w 242"/>
                <a:gd name="T27" fmla="*/ 2147483647 h 402"/>
                <a:gd name="T28" fmla="*/ 2147483647 w 242"/>
                <a:gd name="T29" fmla="*/ 2147483647 h 402"/>
                <a:gd name="T30" fmla="*/ 2147483647 w 242"/>
                <a:gd name="T31" fmla="*/ 2147483647 h 402"/>
                <a:gd name="T32" fmla="*/ 2147483647 w 242"/>
                <a:gd name="T33" fmla="*/ 2147483647 h 402"/>
                <a:gd name="T34" fmla="*/ 2147483647 w 242"/>
                <a:gd name="T35" fmla="*/ 2147483647 h 402"/>
                <a:gd name="T36" fmla="*/ 2147483647 w 242"/>
                <a:gd name="T37" fmla="*/ 2147483647 h 402"/>
                <a:gd name="T38" fmla="*/ 2147483647 w 242"/>
                <a:gd name="T39" fmla="*/ 2147483647 h 402"/>
                <a:gd name="T40" fmla="*/ 2147483647 w 242"/>
                <a:gd name="T41" fmla="*/ 2147483647 h 402"/>
                <a:gd name="T42" fmla="*/ 2147483647 w 242"/>
                <a:gd name="T43" fmla="*/ 2147483647 h 402"/>
                <a:gd name="T44" fmla="*/ 2147483647 w 242"/>
                <a:gd name="T45" fmla="*/ 2147483647 h 402"/>
                <a:gd name="T46" fmla="*/ 2147483647 w 242"/>
                <a:gd name="T47" fmla="*/ 2147483647 h 402"/>
                <a:gd name="T48" fmla="*/ 2147483647 w 242"/>
                <a:gd name="T49" fmla="*/ 2147483647 h 402"/>
                <a:gd name="T50" fmla="*/ 2147483647 w 242"/>
                <a:gd name="T51" fmla="*/ 2147483647 h 402"/>
                <a:gd name="T52" fmla="*/ 2147483647 w 242"/>
                <a:gd name="T53" fmla="*/ 2147483647 h 402"/>
                <a:gd name="T54" fmla="*/ 2147483647 w 242"/>
                <a:gd name="T55" fmla="*/ 2147483647 h 402"/>
                <a:gd name="T56" fmla="*/ 2147483647 w 242"/>
                <a:gd name="T57" fmla="*/ 2147483647 h 402"/>
                <a:gd name="T58" fmla="*/ 2147483647 w 242"/>
                <a:gd name="T59" fmla="*/ 2147483647 h 402"/>
                <a:gd name="T60" fmla="*/ 2147483647 w 242"/>
                <a:gd name="T61" fmla="*/ 2147483647 h 402"/>
                <a:gd name="T62" fmla="*/ 2147483647 w 242"/>
                <a:gd name="T63" fmla="*/ 2147483647 h 402"/>
                <a:gd name="T64" fmla="*/ 2147483647 w 242"/>
                <a:gd name="T65" fmla="*/ 2147483647 h 402"/>
                <a:gd name="T66" fmla="*/ 2147483647 w 242"/>
                <a:gd name="T67" fmla="*/ 2147483647 h 402"/>
                <a:gd name="T68" fmla="*/ 2147483647 w 242"/>
                <a:gd name="T69" fmla="*/ 2147483647 h 402"/>
                <a:gd name="T70" fmla="*/ 2147483647 w 242"/>
                <a:gd name="T71" fmla="*/ 2147483647 h 402"/>
                <a:gd name="T72" fmla="*/ 2147483647 w 242"/>
                <a:gd name="T73" fmla="*/ 2147483647 h 402"/>
                <a:gd name="T74" fmla="*/ 2147483647 w 242"/>
                <a:gd name="T75" fmla="*/ 2147483647 h 402"/>
                <a:gd name="T76" fmla="*/ 2147483647 w 242"/>
                <a:gd name="T77" fmla="*/ 2147483647 h 402"/>
                <a:gd name="T78" fmla="*/ 2147483647 w 242"/>
                <a:gd name="T79" fmla="*/ 2147483647 h 402"/>
                <a:gd name="T80" fmla="*/ 2147483647 w 242"/>
                <a:gd name="T81" fmla="*/ 0 h 40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42"/>
                <a:gd name="T124" fmla="*/ 0 h 402"/>
                <a:gd name="T125" fmla="*/ 242 w 242"/>
                <a:gd name="T126" fmla="*/ 402 h 40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42" h="402">
                  <a:moveTo>
                    <a:pt x="141" y="25"/>
                  </a:moveTo>
                  <a:cubicBezTo>
                    <a:pt x="122" y="77"/>
                    <a:pt x="122" y="77"/>
                    <a:pt x="122" y="77"/>
                  </a:cubicBezTo>
                  <a:cubicBezTo>
                    <a:pt x="122" y="112"/>
                    <a:pt x="122" y="112"/>
                    <a:pt x="122" y="112"/>
                  </a:cubicBezTo>
                  <a:cubicBezTo>
                    <a:pt x="122" y="113"/>
                    <a:pt x="122" y="113"/>
                    <a:pt x="122" y="113"/>
                  </a:cubicBezTo>
                  <a:cubicBezTo>
                    <a:pt x="112" y="131"/>
                    <a:pt x="112" y="131"/>
                    <a:pt x="112" y="131"/>
                  </a:cubicBezTo>
                  <a:cubicBezTo>
                    <a:pt x="110" y="144"/>
                    <a:pt x="110" y="144"/>
                    <a:pt x="110" y="144"/>
                  </a:cubicBezTo>
                  <a:cubicBezTo>
                    <a:pt x="112" y="151"/>
                    <a:pt x="109" y="158"/>
                    <a:pt x="101" y="162"/>
                  </a:cubicBezTo>
                  <a:cubicBezTo>
                    <a:pt x="99" y="163"/>
                    <a:pt x="99" y="163"/>
                    <a:pt x="99" y="163"/>
                  </a:cubicBezTo>
                  <a:cubicBezTo>
                    <a:pt x="98" y="163"/>
                    <a:pt x="98" y="163"/>
                    <a:pt x="98" y="163"/>
                  </a:cubicBezTo>
                  <a:cubicBezTo>
                    <a:pt x="97" y="162"/>
                    <a:pt x="97" y="162"/>
                    <a:pt x="97" y="162"/>
                  </a:cubicBezTo>
                  <a:cubicBezTo>
                    <a:pt x="71" y="159"/>
                    <a:pt x="71" y="159"/>
                    <a:pt x="71" y="159"/>
                  </a:cubicBezTo>
                  <a:cubicBezTo>
                    <a:pt x="57" y="171"/>
                    <a:pt x="57" y="171"/>
                    <a:pt x="57" y="171"/>
                  </a:cubicBezTo>
                  <a:cubicBezTo>
                    <a:pt x="17" y="178"/>
                    <a:pt x="17" y="178"/>
                    <a:pt x="17" y="178"/>
                  </a:cubicBezTo>
                  <a:cubicBezTo>
                    <a:pt x="17" y="178"/>
                    <a:pt x="17" y="178"/>
                    <a:pt x="17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11" y="185"/>
                    <a:pt x="11" y="185"/>
                    <a:pt x="11" y="185"/>
                  </a:cubicBezTo>
                  <a:cubicBezTo>
                    <a:pt x="49" y="189"/>
                    <a:pt x="49" y="189"/>
                    <a:pt x="49" y="189"/>
                  </a:cubicBezTo>
                  <a:cubicBezTo>
                    <a:pt x="51" y="189"/>
                    <a:pt x="51" y="189"/>
                    <a:pt x="51" y="189"/>
                  </a:cubicBezTo>
                  <a:cubicBezTo>
                    <a:pt x="53" y="189"/>
                    <a:pt x="53" y="189"/>
                    <a:pt x="53" y="189"/>
                  </a:cubicBezTo>
                  <a:cubicBezTo>
                    <a:pt x="54" y="190"/>
                    <a:pt x="54" y="190"/>
                    <a:pt x="54" y="190"/>
                  </a:cubicBezTo>
                  <a:cubicBezTo>
                    <a:pt x="54" y="191"/>
                    <a:pt x="54" y="191"/>
                    <a:pt x="54" y="191"/>
                  </a:cubicBezTo>
                  <a:cubicBezTo>
                    <a:pt x="63" y="215"/>
                    <a:pt x="63" y="215"/>
                    <a:pt x="63" y="215"/>
                  </a:cubicBezTo>
                  <a:cubicBezTo>
                    <a:pt x="74" y="222"/>
                    <a:pt x="74" y="222"/>
                    <a:pt x="74" y="222"/>
                  </a:cubicBezTo>
                  <a:cubicBezTo>
                    <a:pt x="77" y="226"/>
                    <a:pt x="79" y="233"/>
                    <a:pt x="79" y="244"/>
                  </a:cubicBezTo>
                  <a:cubicBezTo>
                    <a:pt x="80" y="273"/>
                    <a:pt x="80" y="273"/>
                    <a:pt x="80" y="273"/>
                  </a:cubicBezTo>
                  <a:cubicBezTo>
                    <a:pt x="93" y="284"/>
                    <a:pt x="93" y="284"/>
                    <a:pt x="93" y="284"/>
                  </a:cubicBezTo>
                  <a:cubicBezTo>
                    <a:pt x="94" y="284"/>
                    <a:pt x="94" y="284"/>
                    <a:pt x="94" y="28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5" y="285"/>
                    <a:pt x="95" y="285"/>
                    <a:pt x="95" y="285"/>
                  </a:cubicBezTo>
                  <a:cubicBezTo>
                    <a:pt x="101" y="306"/>
                    <a:pt x="101" y="306"/>
                    <a:pt x="101" y="306"/>
                  </a:cubicBezTo>
                  <a:cubicBezTo>
                    <a:pt x="101" y="318"/>
                    <a:pt x="101" y="318"/>
                    <a:pt x="101" y="318"/>
                  </a:cubicBezTo>
                  <a:cubicBezTo>
                    <a:pt x="94" y="329"/>
                    <a:pt x="94" y="329"/>
                    <a:pt x="94" y="329"/>
                  </a:cubicBezTo>
                  <a:cubicBezTo>
                    <a:pt x="92" y="338"/>
                    <a:pt x="92" y="338"/>
                    <a:pt x="92" y="338"/>
                  </a:cubicBezTo>
                  <a:cubicBezTo>
                    <a:pt x="95" y="349"/>
                    <a:pt x="95" y="349"/>
                    <a:pt x="95" y="349"/>
                  </a:cubicBezTo>
                  <a:cubicBezTo>
                    <a:pt x="108" y="357"/>
                    <a:pt x="108" y="357"/>
                    <a:pt x="108" y="357"/>
                  </a:cubicBezTo>
                  <a:cubicBezTo>
                    <a:pt x="121" y="362"/>
                    <a:pt x="129" y="366"/>
                    <a:pt x="132" y="371"/>
                  </a:cubicBezTo>
                  <a:cubicBezTo>
                    <a:pt x="139" y="387"/>
                    <a:pt x="139" y="387"/>
                    <a:pt x="139" y="387"/>
                  </a:cubicBezTo>
                  <a:cubicBezTo>
                    <a:pt x="148" y="391"/>
                    <a:pt x="152" y="395"/>
                    <a:pt x="154" y="399"/>
                  </a:cubicBezTo>
                  <a:cubicBezTo>
                    <a:pt x="164" y="402"/>
                    <a:pt x="164" y="402"/>
                    <a:pt x="164" y="402"/>
                  </a:cubicBezTo>
                  <a:cubicBezTo>
                    <a:pt x="165" y="402"/>
                    <a:pt x="165" y="402"/>
                    <a:pt x="165" y="402"/>
                  </a:cubicBezTo>
                  <a:cubicBezTo>
                    <a:pt x="160" y="379"/>
                    <a:pt x="160" y="379"/>
                    <a:pt x="160" y="379"/>
                  </a:cubicBezTo>
                  <a:cubicBezTo>
                    <a:pt x="159" y="374"/>
                    <a:pt x="159" y="369"/>
                    <a:pt x="161" y="367"/>
                  </a:cubicBezTo>
                  <a:cubicBezTo>
                    <a:pt x="164" y="363"/>
                    <a:pt x="166" y="361"/>
                    <a:pt x="170" y="360"/>
                  </a:cubicBezTo>
                  <a:cubicBezTo>
                    <a:pt x="186" y="355"/>
                    <a:pt x="186" y="355"/>
                    <a:pt x="186" y="355"/>
                  </a:cubicBezTo>
                  <a:cubicBezTo>
                    <a:pt x="186" y="355"/>
                    <a:pt x="186" y="355"/>
                    <a:pt x="186" y="355"/>
                  </a:cubicBezTo>
                  <a:cubicBezTo>
                    <a:pt x="187" y="354"/>
                    <a:pt x="187" y="354"/>
                    <a:pt x="187" y="354"/>
                  </a:cubicBezTo>
                  <a:cubicBezTo>
                    <a:pt x="188" y="354"/>
                    <a:pt x="188" y="354"/>
                    <a:pt x="188" y="354"/>
                  </a:cubicBezTo>
                  <a:cubicBezTo>
                    <a:pt x="189" y="355"/>
                    <a:pt x="189" y="355"/>
                    <a:pt x="189" y="355"/>
                  </a:cubicBezTo>
                  <a:cubicBezTo>
                    <a:pt x="196" y="357"/>
                    <a:pt x="196" y="357"/>
                    <a:pt x="196" y="357"/>
                  </a:cubicBezTo>
                  <a:cubicBezTo>
                    <a:pt x="206" y="352"/>
                    <a:pt x="206" y="352"/>
                    <a:pt x="206" y="352"/>
                  </a:cubicBezTo>
                  <a:cubicBezTo>
                    <a:pt x="206" y="350"/>
                    <a:pt x="206" y="350"/>
                    <a:pt x="206" y="350"/>
                  </a:cubicBezTo>
                  <a:cubicBezTo>
                    <a:pt x="209" y="323"/>
                    <a:pt x="209" y="323"/>
                    <a:pt x="209" y="323"/>
                  </a:cubicBezTo>
                  <a:cubicBezTo>
                    <a:pt x="203" y="311"/>
                    <a:pt x="203" y="311"/>
                    <a:pt x="203" y="311"/>
                  </a:cubicBezTo>
                  <a:cubicBezTo>
                    <a:pt x="194" y="306"/>
                    <a:pt x="194" y="306"/>
                    <a:pt x="194" y="306"/>
                  </a:cubicBezTo>
                  <a:cubicBezTo>
                    <a:pt x="184" y="305"/>
                    <a:pt x="184" y="305"/>
                    <a:pt x="184" y="305"/>
                  </a:cubicBezTo>
                  <a:cubicBezTo>
                    <a:pt x="182" y="305"/>
                    <a:pt x="182" y="305"/>
                    <a:pt x="182" y="305"/>
                  </a:cubicBezTo>
                  <a:cubicBezTo>
                    <a:pt x="179" y="304"/>
                    <a:pt x="179" y="304"/>
                    <a:pt x="179" y="304"/>
                  </a:cubicBezTo>
                  <a:cubicBezTo>
                    <a:pt x="175" y="277"/>
                    <a:pt x="175" y="277"/>
                    <a:pt x="175" y="277"/>
                  </a:cubicBezTo>
                  <a:cubicBezTo>
                    <a:pt x="176" y="223"/>
                    <a:pt x="176" y="223"/>
                    <a:pt x="176" y="223"/>
                  </a:cubicBezTo>
                  <a:cubicBezTo>
                    <a:pt x="178" y="221"/>
                    <a:pt x="178" y="221"/>
                    <a:pt x="178" y="221"/>
                  </a:cubicBezTo>
                  <a:cubicBezTo>
                    <a:pt x="194" y="199"/>
                    <a:pt x="194" y="199"/>
                    <a:pt x="194" y="199"/>
                  </a:cubicBezTo>
                  <a:cubicBezTo>
                    <a:pt x="217" y="211"/>
                    <a:pt x="217" y="211"/>
                    <a:pt x="217" y="211"/>
                  </a:cubicBezTo>
                  <a:cubicBezTo>
                    <a:pt x="231" y="211"/>
                    <a:pt x="231" y="211"/>
                    <a:pt x="231" y="211"/>
                  </a:cubicBezTo>
                  <a:cubicBezTo>
                    <a:pt x="242" y="143"/>
                    <a:pt x="242" y="143"/>
                    <a:pt x="242" y="143"/>
                  </a:cubicBezTo>
                  <a:cubicBezTo>
                    <a:pt x="238" y="135"/>
                    <a:pt x="235" y="130"/>
                    <a:pt x="229" y="127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19" y="127"/>
                    <a:pt x="219" y="127"/>
                    <a:pt x="219" y="127"/>
                  </a:cubicBezTo>
                  <a:cubicBezTo>
                    <a:pt x="203" y="130"/>
                    <a:pt x="203" y="130"/>
                    <a:pt x="203" y="130"/>
                  </a:cubicBezTo>
                  <a:cubicBezTo>
                    <a:pt x="202" y="128"/>
                    <a:pt x="202" y="128"/>
                    <a:pt x="202" y="128"/>
                  </a:cubicBezTo>
                  <a:cubicBezTo>
                    <a:pt x="201" y="127"/>
                    <a:pt x="201" y="127"/>
                    <a:pt x="201" y="127"/>
                  </a:cubicBezTo>
                  <a:cubicBezTo>
                    <a:pt x="189" y="112"/>
                    <a:pt x="189" y="112"/>
                    <a:pt x="189" y="112"/>
                  </a:cubicBezTo>
                  <a:cubicBezTo>
                    <a:pt x="189" y="111"/>
                    <a:pt x="189" y="111"/>
                    <a:pt x="189" y="111"/>
                  </a:cubicBezTo>
                  <a:cubicBezTo>
                    <a:pt x="188" y="110"/>
                    <a:pt x="188" y="110"/>
                    <a:pt x="188" y="110"/>
                  </a:cubicBezTo>
                  <a:cubicBezTo>
                    <a:pt x="188" y="84"/>
                    <a:pt x="188" y="84"/>
                    <a:pt x="188" y="84"/>
                  </a:cubicBezTo>
                  <a:cubicBezTo>
                    <a:pt x="192" y="69"/>
                    <a:pt x="192" y="69"/>
                    <a:pt x="192" y="69"/>
                  </a:cubicBezTo>
                  <a:cubicBezTo>
                    <a:pt x="196" y="63"/>
                    <a:pt x="196" y="63"/>
                    <a:pt x="196" y="63"/>
                  </a:cubicBezTo>
                  <a:cubicBezTo>
                    <a:pt x="196" y="58"/>
                    <a:pt x="197" y="54"/>
                    <a:pt x="202" y="49"/>
                  </a:cubicBezTo>
                  <a:cubicBezTo>
                    <a:pt x="206" y="44"/>
                    <a:pt x="206" y="44"/>
                    <a:pt x="206" y="44"/>
                  </a:cubicBezTo>
                  <a:cubicBezTo>
                    <a:pt x="207" y="26"/>
                    <a:pt x="207" y="26"/>
                    <a:pt x="207" y="26"/>
                  </a:cubicBezTo>
                  <a:cubicBezTo>
                    <a:pt x="191" y="11"/>
                    <a:pt x="191" y="11"/>
                    <a:pt x="191" y="11"/>
                  </a:cubicBezTo>
                  <a:cubicBezTo>
                    <a:pt x="170" y="0"/>
                    <a:pt x="170" y="0"/>
                    <a:pt x="170" y="0"/>
                  </a:cubicBezTo>
                  <a:lnTo>
                    <a:pt x="141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" name="Freeform 8"/>
            <p:cNvSpPr/>
            <p:nvPr/>
          </p:nvSpPr>
          <p:spPr bwMode="auto">
            <a:xfrm>
              <a:off x="431801" y="1610852"/>
              <a:ext cx="1627505" cy="1202685"/>
            </a:xfrm>
            <a:custGeom>
              <a:avLst/>
              <a:gdLst>
                <a:gd name="T0" fmla="*/ 2147483647 w 1721"/>
                <a:gd name="T1" fmla="*/ 2147483647 h 1302"/>
                <a:gd name="T2" fmla="*/ 2147483647 w 1721"/>
                <a:gd name="T3" fmla="*/ 2147483647 h 1302"/>
                <a:gd name="T4" fmla="*/ 2147483647 w 1721"/>
                <a:gd name="T5" fmla="*/ 2147483647 h 1302"/>
                <a:gd name="T6" fmla="*/ 2147483647 w 1721"/>
                <a:gd name="T7" fmla="*/ 2147483647 h 1302"/>
                <a:gd name="T8" fmla="*/ 2147483647 w 1721"/>
                <a:gd name="T9" fmla="*/ 2147483647 h 1302"/>
                <a:gd name="T10" fmla="*/ 2147483647 w 1721"/>
                <a:gd name="T11" fmla="*/ 2147483647 h 1302"/>
                <a:gd name="T12" fmla="*/ 2147483647 w 1721"/>
                <a:gd name="T13" fmla="*/ 2147483647 h 1302"/>
                <a:gd name="T14" fmla="*/ 2147483647 w 1721"/>
                <a:gd name="T15" fmla="*/ 2147483647 h 1302"/>
                <a:gd name="T16" fmla="*/ 2147483647 w 1721"/>
                <a:gd name="T17" fmla="*/ 2147483647 h 1302"/>
                <a:gd name="T18" fmla="*/ 2147483647 w 1721"/>
                <a:gd name="T19" fmla="*/ 2147483647 h 1302"/>
                <a:gd name="T20" fmla="*/ 2147483647 w 1721"/>
                <a:gd name="T21" fmla="*/ 2147483647 h 1302"/>
                <a:gd name="T22" fmla="*/ 2147483647 w 1721"/>
                <a:gd name="T23" fmla="*/ 2147483647 h 1302"/>
                <a:gd name="T24" fmla="*/ 2147483647 w 1721"/>
                <a:gd name="T25" fmla="*/ 2147483647 h 1302"/>
                <a:gd name="T26" fmla="*/ 2147483647 w 1721"/>
                <a:gd name="T27" fmla="*/ 2147483647 h 1302"/>
                <a:gd name="T28" fmla="*/ 2147483647 w 1721"/>
                <a:gd name="T29" fmla="*/ 2147483647 h 1302"/>
                <a:gd name="T30" fmla="*/ 2147483647 w 1721"/>
                <a:gd name="T31" fmla="*/ 2147483647 h 1302"/>
                <a:gd name="T32" fmla="*/ 2147483647 w 1721"/>
                <a:gd name="T33" fmla="*/ 2147483647 h 1302"/>
                <a:gd name="T34" fmla="*/ 2147483647 w 1721"/>
                <a:gd name="T35" fmla="*/ 2147483647 h 1302"/>
                <a:gd name="T36" fmla="*/ 2147483647 w 1721"/>
                <a:gd name="T37" fmla="*/ 2147483647 h 1302"/>
                <a:gd name="T38" fmla="*/ 2147483647 w 1721"/>
                <a:gd name="T39" fmla="*/ 2147483647 h 1302"/>
                <a:gd name="T40" fmla="*/ 2147483647 w 1721"/>
                <a:gd name="T41" fmla="*/ 2147483647 h 1302"/>
                <a:gd name="T42" fmla="*/ 2147483647 w 1721"/>
                <a:gd name="T43" fmla="*/ 2147483647 h 1302"/>
                <a:gd name="T44" fmla="*/ 2147483647 w 1721"/>
                <a:gd name="T45" fmla="*/ 2147483647 h 1302"/>
                <a:gd name="T46" fmla="*/ 2147483647 w 1721"/>
                <a:gd name="T47" fmla="*/ 2147483647 h 1302"/>
                <a:gd name="T48" fmla="*/ 2147483647 w 1721"/>
                <a:gd name="T49" fmla="*/ 2147483647 h 1302"/>
                <a:gd name="T50" fmla="*/ 2147483647 w 1721"/>
                <a:gd name="T51" fmla="*/ 2147483647 h 1302"/>
                <a:gd name="T52" fmla="*/ 2147483647 w 1721"/>
                <a:gd name="T53" fmla="*/ 2147483647 h 1302"/>
                <a:gd name="T54" fmla="*/ 2147483647 w 1721"/>
                <a:gd name="T55" fmla="*/ 2147483647 h 1302"/>
                <a:gd name="T56" fmla="*/ 2147483647 w 1721"/>
                <a:gd name="T57" fmla="*/ 2147483647 h 1302"/>
                <a:gd name="T58" fmla="*/ 2147483647 w 1721"/>
                <a:gd name="T59" fmla="*/ 2147483647 h 1302"/>
                <a:gd name="T60" fmla="*/ 2147483647 w 1721"/>
                <a:gd name="T61" fmla="*/ 2147483647 h 1302"/>
                <a:gd name="T62" fmla="*/ 2147483647 w 1721"/>
                <a:gd name="T63" fmla="*/ 2147483647 h 1302"/>
                <a:gd name="T64" fmla="*/ 2147483647 w 1721"/>
                <a:gd name="T65" fmla="*/ 2147483647 h 1302"/>
                <a:gd name="T66" fmla="*/ 2147483647 w 1721"/>
                <a:gd name="T67" fmla="*/ 2147483647 h 1302"/>
                <a:gd name="T68" fmla="*/ 2147483647 w 1721"/>
                <a:gd name="T69" fmla="*/ 2147483647 h 1302"/>
                <a:gd name="T70" fmla="*/ 2147483647 w 1721"/>
                <a:gd name="T71" fmla="*/ 2147483647 h 1302"/>
                <a:gd name="T72" fmla="*/ 2147483647 w 1721"/>
                <a:gd name="T73" fmla="*/ 2147483647 h 1302"/>
                <a:gd name="T74" fmla="*/ 2147483647 w 1721"/>
                <a:gd name="T75" fmla="*/ 2147483647 h 1302"/>
                <a:gd name="T76" fmla="*/ 2147483647 w 1721"/>
                <a:gd name="T77" fmla="*/ 2147483647 h 1302"/>
                <a:gd name="T78" fmla="*/ 2147483647 w 1721"/>
                <a:gd name="T79" fmla="*/ 2147483647 h 1302"/>
                <a:gd name="T80" fmla="*/ 2147483647 w 1721"/>
                <a:gd name="T81" fmla="*/ 2147483647 h 1302"/>
                <a:gd name="T82" fmla="*/ 2147483647 w 1721"/>
                <a:gd name="T83" fmla="*/ 2147483647 h 1302"/>
                <a:gd name="T84" fmla="*/ 2147483647 w 1721"/>
                <a:gd name="T85" fmla="*/ 2147483647 h 1302"/>
                <a:gd name="T86" fmla="*/ 2147483647 w 1721"/>
                <a:gd name="T87" fmla="*/ 2147483647 h 1302"/>
                <a:gd name="T88" fmla="*/ 2147483647 w 1721"/>
                <a:gd name="T89" fmla="*/ 2147483647 h 1302"/>
                <a:gd name="T90" fmla="*/ 2147483647 w 1721"/>
                <a:gd name="T91" fmla="*/ 2147483647 h 1302"/>
                <a:gd name="T92" fmla="*/ 2147483647 w 1721"/>
                <a:gd name="T93" fmla="*/ 2147483647 h 1302"/>
                <a:gd name="T94" fmla="*/ 2147483647 w 1721"/>
                <a:gd name="T95" fmla="*/ 2147483647 h 1302"/>
                <a:gd name="T96" fmla="*/ 2147483647 w 1721"/>
                <a:gd name="T97" fmla="*/ 2147483647 h 1302"/>
                <a:gd name="T98" fmla="*/ 2147483647 w 1721"/>
                <a:gd name="T99" fmla="*/ 2147483647 h 1302"/>
                <a:gd name="T100" fmla="*/ 2147483647 w 1721"/>
                <a:gd name="T101" fmla="*/ 2147483647 h 130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721"/>
                <a:gd name="T154" fmla="*/ 0 h 1302"/>
                <a:gd name="T155" fmla="*/ 1721 w 1721"/>
                <a:gd name="T156" fmla="*/ 1302 h 130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721" h="1302">
                  <a:moveTo>
                    <a:pt x="1719" y="701"/>
                  </a:moveTo>
                  <a:cubicBezTo>
                    <a:pt x="1720" y="700"/>
                    <a:pt x="1720" y="700"/>
                    <a:pt x="1720" y="700"/>
                  </a:cubicBezTo>
                  <a:cubicBezTo>
                    <a:pt x="1721" y="700"/>
                    <a:pt x="1721" y="700"/>
                    <a:pt x="1721" y="700"/>
                  </a:cubicBezTo>
                  <a:cubicBezTo>
                    <a:pt x="1721" y="699"/>
                    <a:pt x="1721" y="699"/>
                    <a:pt x="1721" y="699"/>
                  </a:cubicBezTo>
                  <a:cubicBezTo>
                    <a:pt x="1687" y="603"/>
                    <a:pt x="1687" y="603"/>
                    <a:pt x="1687" y="603"/>
                  </a:cubicBezTo>
                  <a:cubicBezTo>
                    <a:pt x="1666" y="586"/>
                    <a:pt x="1666" y="586"/>
                    <a:pt x="1666" y="586"/>
                  </a:cubicBezTo>
                  <a:cubicBezTo>
                    <a:pt x="1666" y="584"/>
                    <a:pt x="1666" y="584"/>
                    <a:pt x="1666" y="584"/>
                  </a:cubicBezTo>
                  <a:cubicBezTo>
                    <a:pt x="1660" y="544"/>
                    <a:pt x="1660" y="544"/>
                    <a:pt x="1660" y="544"/>
                  </a:cubicBezTo>
                  <a:cubicBezTo>
                    <a:pt x="1616" y="538"/>
                    <a:pt x="1616" y="538"/>
                    <a:pt x="1616" y="538"/>
                  </a:cubicBezTo>
                  <a:cubicBezTo>
                    <a:pt x="1615" y="538"/>
                    <a:pt x="1615" y="538"/>
                    <a:pt x="1615" y="538"/>
                  </a:cubicBezTo>
                  <a:cubicBezTo>
                    <a:pt x="1613" y="538"/>
                    <a:pt x="1613" y="538"/>
                    <a:pt x="1613" y="538"/>
                  </a:cubicBezTo>
                  <a:cubicBezTo>
                    <a:pt x="1613" y="537"/>
                    <a:pt x="1613" y="537"/>
                    <a:pt x="1613" y="537"/>
                  </a:cubicBezTo>
                  <a:cubicBezTo>
                    <a:pt x="1612" y="535"/>
                    <a:pt x="1612" y="535"/>
                    <a:pt x="1612" y="535"/>
                  </a:cubicBezTo>
                  <a:cubicBezTo>
                    <a:pt x="1612" y="534"/>
                    <a:pt x="1612" y="534"/>
                    <a:pt x="1612" y="534"/>
                  </a:cubicBezTo>
                  <a:cubicBezTo>
                    <a:pt x="1607" y="519"/>
                    <a:pt x="1593" y="503"/>
                    <a:pt x="1572" y="486"/>
                  </a:cubicBezTo>
                  <a:cubicBezTo>
                    <a:pt x="1560" y="477"/>
                    <a:pt x="1549" y="471"/>
                    <a:pt x="1539" y="468"/>
                  </a:cubicBezTo>
                  <a:cubicBezTo>
                    <a:pt x="1532" y="464"/>
                    <a:pt x="1524" y="461"/>
                    <a:pt x="1519" y="457"/>
                  </a:cubicBezTo>
                  <a:cubicBezTo>
                    <a:pt x="1505" y="447"/>
                    <a:pt x="1458" y="440"/>
                    <a:pt x="1374" y="438"/>
                  </a:cubicBezTo>
                  <a:cubicBezTo>
                    <a:pt x="1371" y="438"/>
                    <a:pt x="1371" y="438"/>
                    <a:pt x="1371" y="438"/>
                  </a:cubicBezTo>
                  <a:cubicBezTo>
                    <a:pt x="1371" y="438"/>
                    <a:pt x="1371" y="438"/>
                    <a:pt x="1371" y="438"/>
                  </a:cubicBezTo>
                  <a:cubicBezTo>
                    <a:pt x="1362" y="423"/>
                    <a:pt x="1362" y="423"/>
                    <a:pt x="1362" y="423"/>
                  </a:cubicBezTo>
                  <a:cubicBezTo>
                    <a:pt x="1358" y="414"/>
                    <a:pt x="1354" y="405"/>
                    <a:pt x="1353" y="396"/>
                  </a:cubicBezTo>
                  <a:cubicBezTo>
                    <a:pt x="1353" y="384"/>
                    <a:pt x="1367" y="346"/>
                    <a:pt x="1397" y="284"/>
                  </a:cubicBezTo>
                  <a:cubicBezTo>
                    <a:pt x="1382" y="237"/>
                    <a:pt x="1382" y="237"/>
                    <a:pt x="1382" y="237"/>
                  </a:cubicBezTo>
                  <a:cubicBezTo>
                    <a:pt x="1382" y="237"/>
                    <a:pt x="1382" y="237"/>
                    <a:pt x="1382" y="237"/>
                  </a:cubicBezTo>
                  <a:cubicBezTo>
                    <a:pt x="1366" y="163"/>
                    <a:pt x="1366" y="163"/>
                    <a:pt x="1366" y="163"/>
                  </a:cubicBezTo>
                  <a:cubicBezTo>
                    <a:pt x="1364" y="153"/>
                    <a:pt x="1346" y="143"/>
                    <a:pt x="1314" y="134"/>
                  </a:cubicBezTo>
                  <a:cubicBezTo>
                    <a:pt x="1308" y="132"/>
                    <a:pt x="1302" y="130"/>
                    <a:pt x="1295" y="125"/>
                  </a:cubicBezTo>
                  <a:cubicBezTo>
                    <a:pt x="1284" y="120"/>
                    <a:pt x="1275" y="111"/>
                    <a:pt x="1271" y="99"/>
                  </a:cubicBezTo>
                  <a:cubicBezTo>
                    <a:pt x="1265" y="85"/>
                    <a:pt x="1254" y="74"/>
                    <a:pt x="1239" y="67"/>
                  </a:cubicBezTo>
                  <a:cubicBezTo>
                    <a:pt x="1238" y="66"/>
                    <a:pt x="1238" y="66"/>
                    <a:pt x="1238" y="66"/>
                  </a:cubicBezTo>
                  <a:cubicBezTo>
                    <a:pt x="1237" y="65"/>
                    <a:pt x="1237" y="65"/>
                    <a:pt x="1237" y="65"/>
                  </a:cubicBezTo>
                  <a:cubicBezTo>
                    <a:pt x="1225" y="0"/>
                    <a:pt x="1225" y="0"/>
                    <a:pt x="1225" y="0"/>
                  </a:cubicBezTo>
                  <a:cubicBezTo>
                    <a:pt x="1174" y="5"/>
                    <a:pt x="1174" y="5"/>
                    <a:pt x="1174" y="5"/>
                  </a:cubicBezTo>
                  <a:cubicBezTo>
                    <a:pt x="1169" y="19"/>
                    <a:pt x="1169" y="19"/>
                    <a:pt x="1169" y="19"/>
                  </a:cubicBezTo>
                  <a:cubicBezTo>
                    <a:pt x="1162" y="41"/>
                    <a:pt x="1156" y="52"/>
                    <a:pt x="1149" y="52"/>
                  </a:cubicBezTo>
                  <a:cubicBezTo>
                    <a:pt x="1116" y="62"/>
                    <a:pt x="1116" y="62"/>
                    <a:pt x="1116" y="62"/>
                  </a:cubicBezTo>
                  <a:cubicBezTo>
                    <a:pt x="1096" y="70"/>
                    <a:pt x="1083" y="78"/>
                    <a:pt x="1077" y="87"/>
                  </a:cubicBezTo>
                  <a:cubicBezTo>
                    <a:pt x="1074" y="92"/>
                    <a:pt x="1071" y="104"/>
                    <a:pt x="1068" y="121"/>
                  </a:cubicBezTo>
                  <a:cubicBezTo>
                    <a:pt x="1065" y="140"/>
                    <a:pt x="1062" y="154"/>
                    <a:pt x="1058" y="162"/>
                  </a:cubicBezTo>
                  <a:cubicBezTo>
                    <a:pt x="1052" y="176"/>
                    <a:pt x="1042" y="187"/>
                    <a:pt x="1027" y="192"/>
                  </a:cubicBezTo>
                  <a:cubicBezTo>
                    <a:pt x="1000" y="203"/>
                    <a:pt x="953" y="185"/>
                    <a:pt x="889" y="139"/>
                  </a:cubicBezTo>
                  <a:cubicBezTo>
                    <a:pt x="802" y="250"/>
                    <a:pt x="802" y="250"/>
                    <a:pt x="802" y="250"/>
                  </a:cubicBezTo>
                  <a:cubicBezTo>
                    <a:pt x="813" y="295"/>
                    <a:pt x="813" y="295"/>
                    <a:pt x="813" y="295"/>
                  </a:cubicBezTo>
                  <a:cubicBezTo>
                    <a:pt x="814" y="295"/>
                    <a:pt x="814" y="295"/>
                    <a:pt x="814" y="295"/>
                  </a:cubicBezTo>
                  <a:cubicBezTo>
                    <a:pt x="815" y="298"/>
                    <a:pt x="815" y="298"/>
                    <a:pt x="815" y="298"/>
                  </a:cubicBezTo>
                  <a:cubicBezTo>
                    <a:pt x="813" y="299"/>
                    <a:pt x="813" y="299"/>
                    <a:pt x="813" y="299"/>
                  </a:cubicBezTo>
                  <a:cubicBezTo>
                    <a:pt x="813" y="300"/>
                    <a:pt x="813" y="300"/>
                    <a:pt x="813" y="300"/>
                  </a:cubicBezTo>
                  <a:cubicBezTo>
                    <a:pt x="809" y="306"/>
                    <a:pt x="802" y="310"/>
                    <a:pt x="795" y="311"/>
                  </a:cubicBezTo>
                  <a:cubicBezTo>
                    <a:pt x="787" y="313"/>
                    <a:pt x="778" y="310"/>
                    <a:pt x="769" y="304"/>
                  </a:cubicBezTo>
                  <a:cubicBezTo>
                    <a:pt x="760" y="298"/>
                    <a:pt x="736" y="292"/>
                    <a:pt x="697" y="290"/>
                  </a:cubicBezTo>
                  <a:cubicBezTo>
                    <a:pt x="679" y="289"/>
                    <a:pt x="679" y="289"/>
                    <a:pt x="679" y="289"/>
                  </a:cubicBezTo>
                  <a:cubicBezTo>
                    <a:pt x="679" y="289"/>
                    <a:pt x="679" y="289"/>
                    <a:pt x="679" y="289"/>
                  </a:cubicBezTo>
                  <a:cubicBezTo>
                    <a:pt x="653" y="287"/>
                    <a:pt x="653" y="287"/>
                    <a:pt x="653" y="287"/>
                  </a:cubicBezTo>
                  <a:cubicBezTo>
                    <a:pt x="624" y="292"/>
                    <a:pt x="624" y="292"/>
                    <a:pt x="624" y="292"/>
                  </a:cubicBezTo>
                  <a:cubicBezTo>
                    <a:pt x="637" y="310"/>
                    <a:pt x="637" y="310"/>
                    <a:pt x="637" y="310"/>
                  </a:cubicBezTo>
                  <a:cubicBezTo>
                    <a:pt x="647" y="324"/>
                    <a:pt x="652" y="332"/>
                    <a:pt x="650" y="338"/>
                  </a:cubicBezTo>
                  <a:cubicBezTo>
                    <a:pt x="639" y="406"/>
                    <a:pt x="639" y="406"/>
                    <a:pt x="639" y="406"/>
                  </a:cubicBezTo>
                  <a:cubicBezTo>
                    <a:pt x="644" y="443"/>
                    <a:pt x="644" y="443"/>
                    <a:pt x="644" y="443"/>
                  </a:cubicBezTo>
                  <a:cubicBezTo>
                    <a:pt x="645" y="443"/>
                    <a:pt x="645" y="443"/>
                    <a:pt x="645" y="443"/>
                  </a:cubicBezTo>
                  <a:cubicBezTo>
                    <a:pt x="645" y="444"/>
                    <a:pt x="645" y="444"/>
                    <a:pt x="645" y="444"/>
                  </a:cubicBezTo>
                  <a:cubicBezTo>
                    <a:pt x="644" y="445"/>
                    <a:pt x="644" y="445"/>
                    <a:pt x="644" y="445"/>
                  </a:cubicBezTo>
                  <a:cubicBezTo>
                    <a:pt x="644" y="445"/>
                    <a:pt x="644" y="445"/>
                    <a:pt x="644" y="445"/>
                  </a:cubicBezTo>
                  <a:cubicBezTo>
                    <a:pt x="623" y="514"/>
                    <a:pt x="623" y="514"/>
                    <a:pt x="623" y="514"/>
                  </a:cubicBezTo>
                  <a:cubicBezTo>
                    <a:pt x="622" y="520"/>
                    <a:pt x="620" y="523"/>
                    <a:pt x="618" y="522"/>
                  </a:cubicBezTo>
                  <a:cubicBezTo>
                    <a:pt x="616" y="522"/>
                    <a:pt x="616" y="522"/>
                    <a:pt x="616" y="522"/>
                  </a:cubicBezTo>
                  <a:cubicBezTo>
                    <a:pt x="616" y="521"/>
                    <a:pt x="616" y="521"/>
                    <a:pt x="616" y="521"/>
                  </a:cubicBezTo>
                  <a:cubicBezTo>
                    <a:pt x="612" y="515"/>
                    <a:pt x="612" y="515"/>
                    <a:pt x="612" y="515"/>
                  </a:cubicBezTo>
                  <a:cubicBezTo>
                    <a:pt x="608" y="506"/>
                    <a:pt x="606" y="503"/>
                    <a:pt x="603" y="504"/>
                  </a:cubicBezTo>
                  <a:cubicBezTo>
                    <a:pt x="601" y="505"/>
                    <a:pt x="598" y="510"/>
                    <a:pt x="597" y="519"/>
                  </a:cubicBezTo>
                  <a:cubicBezTo>
                    <a:pt x="592" y="538"/>
                    <a:pt x="581" y="554"/>
                    <a:pt x="563" y="571"/>
                  </a:cubicBezTo>
                  <a:cubicBezTo>
                    <a:pt x="544" y="586"/>
                    <a:pt x="544" y="586"/>
                    <a:pt x="544" y="586"/>
                  </a:cubicBezTo>
                  <a:cubicBezTo>
                    <a:pt x="534" y="591"/>
                    <a:pt x="534" y="591"/>
                    <a:pt x="534" y="591"/>
                  </a:cubicBezTo>
                  <a:cubicBezTo>
                    <a:pt x="534" y="591"/>
                    <a:pt x="534" y="591"/>
                    <a:pt x="534" y="591"/>
                  </a:cubicBezTo>
                  <a:cubicBezTo>
                    <a:pt x="533" y="591"/>
                    <a:pt x="533" y="591"/>
                    <a:pt x="533" y="591"/>
                  </a:cubicBezTo>
                  <a:cubicBezTo>
                    <a:pt x="465" y="592"/>
                    <a:pt x="465" y="592"/>
                    <a:pt x="465" y="592"/>
                  </a:cubicBezTo>
                  <a:cubicBezTo>
                    <a:pt x="438" y="617"/>
                    <a:pt x="438" y="617"/>
                    <a:pt x="438" y="617"/>
                  </a:cubicBezTo>
                  <a:cubicBezTo>
                    <a:pt x="437" y="617"/>
                    <a:pt x="437" y="617"/>
                    <a:pt x="437" y="617"/>
                  </a:cubicBezTo>
                  <a:cubicBezTo>
                    <a:pt x="435" y="617"/>
                    <a:pt x="435" y="617"/>
                    <a:pt x="435" y="617"/>
                  </a:cubicBezTo>
                  <a:cubicBezTo>
                    <a:pt x="434" y="617"/>
                    <a:pt x="434" y="617"/>
                    <a:pt x="434" y="617"/>
                  </a:cubicBezTo>
                  <a:cubicBezTo>
                    <a:pt x="361" y="607"/>
                    <a:pt x="361" y="607"/>
                    <a:pt x="361" y="607"/>
                  </a:cubicBezTo>
                  <a:cubicBezTo>
                    <a:pt x="350" y="619"/>
                    <a:pt x="338" y="624"/>
                    <a:pt x="326" y="622"/>
                  </a:cubicBezTo>
                  <a:cubicBezTo>
                    <a:pt x="316" y="618"/>
                    <a:pt x="298" y="623"/>
                    <a:pt x="273" y="632"/>
                  </a:cubicBezTo>
                  <a:cubicBezTo>
                    <a:pt x="243" y="667"/>
                    <a:pt x="243" y="667"/>
                    <a:pt x="243" y="667"/>
                  </a:cubicBezTo>
                  <a:cubicBezTo>
                    <a:pt x="242" y="669"/>
                    <a:pt x="242" y="669"/>
                    <a:pt x="242" y="669"/>
                  </a:cubicBezTo>
                  <a:cubicBezTo>
                    <a:pt x="196" y="670"/>
                    <a:pt x="196" y="670"/>
                    <a:pt x="196" y="670"/>
                  </a:cubicBezTo>
                  <a:cubicBezTo>
                    <a:pt x="196" y="631"/>
                    <a:pt x="196" y="631"/>
                    <a:pt x="196" y="631"/>
                  </a:cubicBezTo>
                  <a:cubicBezTo>
                    <a:pt x="166" y="631"/>
                    <a:pt x="166" y="631"/>
                    <a:pt x="166" y="631"/>
                  </a:cubicBezTo>
                  <a:cubicBezTo>
                    <a:pt x="161" y="648"/>
                    <a:pt x="161" y="648"/>
                    <a:pt x="161" y="648"/>
                  </a:cubicBezTo>
                  <a:cubicBezTo>
                    <a:pt x="139" y="653"/>
                    <a:pt x="139" y="653"/>
                    <a:pt x="139" y="653"/>
                  </a:cubicBezTo>
                  <a:cubicBezTo>
                    <a:pt x="136" y="653"/>
                    <a:pt x="136" y="653"/>
                    <a:pt x="136" y="653"/>
                  </a:cubicBezTo>
                  <a:cubicBezTo>
                    <a:pt x="136" y="653"/>
                    <a:pt x="136" y="653"/>
                    <a:pt x="136" y="653"/>
                  </a:cubicBezTo>
                  <a:cubicBezTo>
                    <a:pt x="135" y="652"/>
                    <a:pt x="135" y="652"/>
                    <a:pt x="135" y="652"/>
                  </a:cubicBezTo>
                  <a:cubicBezTo>
                    <a:pt x="134" y="652"/>
                    <a:pt x="134" y="652"/>
                    <a:pt x="134" y="652"/>
                  </a:cubicBezTo>
                  <a:cubicBezTo>
                    <a:pt x="121" y="644"/>
                    <a:pt x="104" y="637"/>
                    <a:pt x="87" y="635"/>
                  </a:cubicBezTo>
                  <a:cubicBezTo>
                    <a:pt x="77" y="634"/>
                    <a:pt x="66" y="641"/>
                    <a:pt x="49" y="655"/>
                  </a:cubicBezTo>
                  <a:cubicBezTo>
                    <a:pt x="31" y="670"/>
                    <a:pt x="18" y="684"/>
                    <a:pt x="12" y="696"/>
                  </a:cubicBezTo>
                  <a:cubicBezTo>
                    <a:pt x="15" y="699"/>
                    <a:pt x="17" y="703"/>
                    <a:pt x="17" y="709"/>
                  </a:cubicBezTo>
                  <a:cubicBezTo>
                    <a:pt x="19" y="717"/>
                    <a:pt x="20" y="723"/>
                    <a:pt x="20" y="731"/>
                  </a:cubicBezTo>
                  <a:cubicBezTo>
                    <a:pt x="19" y="740"/>
                    <a:pt x="16" y="745"/>
                    <a:pt x="12" y="749"/>
                  </a:cubicBezTo>
                  <a:cubicBezTo>
                    <a:pt x="7" y="752"/>
                    <a:pt x="4" y="762"/>
                    <a:pt x="0" y="779"/>
                  </a:cubicBezTo>
                  <a:cubicBezTo>
                    <a:pt x="17" y="790"/>
                    <a:pt x="17" y="790"/>
                    <a:pt x="17" y="790"/>
                  </a:cubicBezTo>
                  <a:cubicBezTo>
                    <a:pt x="40" y="766"/>
                    <a:pt x="40" y="766"/>
                    <a:pt x="40" y="766"/>
                  </a:cubicBezTo>
                  <a:cubicBezTo>
                    <a:pt x="70" y="799"/>
                    <a:pt x="70" y="799"/>
                    <a:pt x="70" y="799"/>
                  </a:cubicBezTo>
                  <a:cubicBezTo>
                    <a:pt x="70" y="801"/>
                    <a:pt x="70" y="801"/>
                    <a:pt x="70" y="801"/>
                  </a:cubicBezTo>
                  <a:cubicBezTo>
                    <a:pt x="76" y="859"/>
                    <a:pt x="76" y="859"/>
                    <a:pt x="76" y="859"/>
                  </a:cubicBezTo>
                  <a:cubicBezTo>
                    <a:pt x="76" y="860"/>
                    <a:pt x="76" y="860"/>
                    <a:pt x="76" y="860"/>
                  </a:cubicBezTo>
                  <a:cubicBezTo>
                    <a:pt x="75" y="860"/>
                    <a:pt x="75" y="860"/>
                    <a:pt x="75" y="860"/>
                  </a:cubicBezTo>
                  <a:cubicBezTo>
                    <a:pt x="58" y="940"/>
                    <a:pt x="58" y="940"/>
                    <a:pt x="58" y="940"/>
                  </a:cubicBezTo>
                  <a:cubicBezTo>
                    <a:pt x="54" y="940"/>
                    <a:pt x="54" y="940"/>
                    <a:pt x="54" y="940"/>
                  </a:cubicBezTo>
                  <a:cubicBezTo>
                    <a:pt x="30" y="940"/>
                    <a:pt x="14" y="941"/>
                    <a:pt x="8" y="946"/>
                  </a:cubicBezTo>
                  <a:cubicBezTo>
                    <a:pt x="9" y="951"/>
                    <a:pt x="19" y="959"/>
                    <a:pt x="37" y="971"/>
                  </a:cubicBezTo>
                  <a:cubicBezTo>
                    <a:pt x="52" y="969"/>
                    <a:pt x="52" y="969"/>
                    <a:pt x="52" y="969"/>
                  </a:cubicBezTo>
                  <a:cubicBezTo>
                    <a:pt x="55" y="969"/>
                    <a:pt x="55" y="969"/>
                    <a:pt x="55" y="969"/>
                  </a:cubicBezTo>
                  <a:cubicBezTo>
                    <a:pt x="56" y="970"/>
                    <a:pt x="56" y="970"/>
                    <a:pt x="56" y="970"/>
                  </a:cubicBezTo>
                  <a:cubicBezTo>
                    <a:pt x="91" y="1004"/>
                    <a:pt x="91" y="1004"/>
                    <a:pt x="91" y="1004"/>
                  </a:cubicBezTo>
                  <a:cubicBezTo>
                    <a:pt x="105" y="1015"/>
                    <a:pt x="104" y="1035"/>
                    <a:pt x="86" y="1065"/>
                  </a:cubicBezTo>
                  <a:cubicBezTo>
                    <a:pt x="91" y="1098"/>
                    <a:pt x="91" y="1098"/>
                    <a:pt x="91" y="1098"/>
                  </a:cubicBezTo>
                  <a:cubicBezTo>
                    <a:pt x="105" y="1101"/>
                    <a:pt x="105" y="1101"/>
                    <a:pt x="105" y="1101"/>
                  </a:cubicBezTo>
                  <a:cubicBezTo>
                    <a:pt x="159" y="1101"/>
                    <a:pt x="159" y="1101"/>
                    <a:pt x="159" y="1101"/>
                  </a:cubicBezTo>
                  <a:cubicBezTo>
                    <a:pt x="131" y="1126"/>
                    <a:pt x="131" y="1126"/>
                    <a:pt x="131" y="1126"/>
                  </a:cubicBezTo>
                  <a:cubicBezTo>
                    <a:pt x="147" y="1134"/>
                    <a:pt x="147" y="1134"/>
                    <a:pt x="147" y="1134"/>
                  </a:cubicBezTo>
                  <a:cubicBezTo>
                    <a:pt x="147" y="1134"/>
                    <a:pt x="147" y="1134"/>
                    <a:pt x="147" y="1134"/>
                  </a:cubicBezTo>
                  <a:cubicBezTo>
                    <a:pt x="168" y="1146"/>
                    <a:pt x="168" y="1146"/>
                    <a:pt x="168" y="1146"/>
                  </a:cubicBezTo>
                  <a:cubicBezTo>
                    <a:pt x="225" y="1170"/>
                    <a:pt x="225" y="1170"/>
                    <a:pt x="225" y="1170"/>
                  </a:cubicBezTo>
                  <a:cubicBezTo>
                    <a:pt x="226" y="1171"/>
                    <a:pt x="226" y="1171"/>
                    <a:pt x="226" y="1171"/>
                  </a:cubicBezTo>
                  <a:cubicBezTo>
                    <a:pt x="228" y="1171"/>
                    <a:pt x="228" y="1171"/>
                    <a:pt x="228" y="1171"/>
                  </a:cubicBezTo>
                  <a:cubicBezTo>
                    <a:pt x="234" y="1258"/>
                    <a:pt x="234" y="1258"/>
                    <a:pt x="234" y="1258"/>
                  </a:cubicBezTo>
                  <a:cubicBezTo>
                    <a:pt x="235" y="1275"/>
                    <a:pt x="247" y="1287"/>
                    <a:pt x="273" y="1296"/>
                  </a:cubicBezTo>
                  <a:cubicBezTo>
                    <a:pt x="277" y="1294"/>
                    <a:pt x="277" y="1294"/>
                    <a:pt x="277" y="1294"/>
                  </a:cubicBezTo>
                  <a:cubicBezTo>
                    <a:pt x="278" y="1294"/>
                    <a:pt x="278" y="1294"/>
                    <a:pt x="278" y="1294"/>
                  </a:cubicBezTo>
                  <a:cubicBezTo>
                    <a:pt x="279" y="1294"/>
                    <a:pt x="279" y="1294"/>
                    <a:pt x="279" y="1294"/>
                  </a:cubicBezTo>
                  <a:cubicBezTo>
                    <a:pt x="338" y="1302"/>
                    <a:pt x="338" y="1302"/>
                    <a:pt x="338" y="1302"/>
                  </a:cubicBezTo>
                  <a:cubicBezTo>
                    <a:pt x="342" y="1302"/>
                    <a:pt x="342" y="1302"/>
                    <a:pt x="342" y="1302"/>
                  </a:cubicBezTo>
                  <a:cubicBezTo>
                    <a:pt x="342" y="1301"/>
                    <a:pt x="342" y="1301"/>
                    <a:pt x="342" y="1301"/>
                  </a:cubicBezTo>
                  <a:cubicBezTo>
                    <a:pt x="343" y="1299"/>
                    <a:pt x="343" y="1299"/>
                    <a:pt x="343" y="1299"/>
                  </a:cubicBezTo>
                  <a:cubicBezTo>
                    <a:pt x="350" y="1287"/>
                    <a:pt x="354" y="1279"/>
                    <a:pt x="354" y="1277"/>
                  </a:cubicBezTo>
                  <a:cubicBezTo>
                    <a:pt x="354" y="1275"/>
                    <a:pt x="354" y="1275"/>
                    <a:pt x="354" y="1275"/>
                  </a:cubicBezTo>
                  <a:cubicBezTo>
                    <a:pt x="353" y="1265"/>
                    <a:pt x="357" y="1257"/>
                    <a:pt x="366" y="1251"/>
                  </a:cubicBezTo>
                  <a:cubicBezTo>
                    <a:pt x="374" y="1244"/>
                    <a:pt x="379" y="1238"/>
                    <a:pt x="382" y="1230"/>
                  </a:cubicBezTo>
                  <a:cubicBezTo>
                    <a:pt x="383" y="1229"/>
                    <a:pt x="383" y="1229"/>
                    <a:pt x="383" y="1229"/>
                  </a:cubicBezTo>
                  <a:cubicBezTo>
                    <a:pt x="387" y="1221"/>
                    <a:pt x="397" y="1219"/>
                    <a:pt x="415" y="1224"/>
                  </a:cubicBezTo>
                  <a:cubicBezTo>
                    <a:pt x="416" y="1224"/>
                    <a:pt x="416" y="1224"/>
                    <a:pt x="416" y="1224"/>
                  </a:cubicBezTo>
                  <a:cubicBezTo>
                    <a:pt x="416" y="1224"/>
                    <a:pt x="416" y="1224"/>
                    <a:pt x="416" y="1224"/>
                  </a:cubicBezTo>
                  <a:cubicBezTo>
                    <a:pt x="436" y="1236"/>
                    <a:pt x="436" y="1236"/>
                    <a:pt x="436" y="1236"/>
                  </a:cubicBezTo>
                  <a:cubicBezTo>
                    <a:pt x="503" y="1248"/>
                    <a:pt x="503" y="1248"/>
                    <a:pt x="503" y="1248"/>
                  </a:cubicBezTo>
                  <a:cubicBezTo>
                    <a:pt x="544" y="1245"/>
                    <a:pt x="544" y="1245"/>
                    <a:pt x="544" y="1245"/>
                  </a:cubicBezTo>
                  <a:cubicBezTo>
                    <a:pt x="573" y="1233"/>
                    <a:pt x="573" y="1233"/>
                    <a:pt x="573" y="1233"/>
                  </a:cubicBezTo>
                  <a:cubicBezTo>
                    <a:pt x="579" y="1225"/>
                    <a:pt x="583" y="1222"/>
                    <a:pt x="586" y="1220"/>
                  </a:cubicBezTo>
                  <a:cubicBezTo>
                    <a:pt x="591" y="1219"/>
                    <a:pt x="599" y="1221"/>
                    <a:pt x="607" y="1228"/>
                  </a:cubicBezTo>
                  <a:cubicBezTo>
                    <a:pt x="611" y="1230"/>
                    <a:pt x="611" y="1230"/>
                    <a:pt x="611" y="1230"/>
                  </a:cubicBezTo>
                  <a:cubicBezTo>
                    <a:pt x="616" y="1234"/>
                    <a:pt x="619" y="1240"/>
                    <a:pt x="623" y="1252"/>
                  </a:cubicBezTo>
                  <a:cubicBezTo>
                    <a:pt x="644" y="1267"/>
                    <a:pt x="644" y="1267"/>
                    <a:pt x="644" y="1267"/>
                  </a:cubicBezTo>
                  <a:cubicBezTo>
                    <a:pt x="660" y="1267"/>
                    <a:pt x="660" y="1267"/>
                    <a:pt x="660" y="1267"/>
                  </a:cubicBezTo>
                  <a:cubicBezTo>
                    <a:pt x="661" y="1267"/>
                    <a:pt x="661" y="1267"/>
                    <a:pt x="661" y="1267"/>
                  </a:cubicBezTo>
                  <a:cubicBezTo>
                    <a:pt x="663" y="1267"/>
                    <a:pt x="663" y="1267"/>
                    <a:pt x="663" y="1267"/>
                  </a:cubicBezTo>
                  <a:cubicBezTo>
                    <a:pt x="664" y="1267"/>
                    <a:pt x="664" y="1267"/>
                    <a:pt x="664" y="1267"/>
                  </a:cubicBezTo>
                  <a:cubicBezTo>
                    <a:pt x="686" y="1277"/>
                    <a:pt x="686" y="1277"/>
                    <a:pt x="686" y="1277"/>
                  </a:cubicBezTo>
                  <a:cubicBezTo>
                    <a:pt x="728" y="1274"/>
                    <a:pt x="728" y="1274"/>
                    <a:pt x="728" y="1274"/>
                  </a:cubicBezTo>
                  <a:cubicBezTo>
                    <a:pt x="751" y="1266"/>
                    <a:pt x="751" y="1266"/>
                    <a:pt x="751" y="1266"/>
                  </a:cubicBezTo>
                  <a:cubicBezTo>
                    <a:pt x="811" y="1272"/>
                    <a:pt x="811" y="1272"/>
                    <a:pt x="811" y="1272"/>
                  </a:cubicBezTo>
                  <a:cubicBezTo>
                    <a:pt x="837" y="1264"/>
                    <a:pt x="837" y="1264"/>
                    <a:pt x="837" y="1264"/>
                  </a:cubicBezTo>
                  <a:cubicBezTo>
                    <a:pt x="868" y="1252"/>
                    <a:pt x="868" y="1252"/>
                    <a:pt x="868" y="1252"/>
                  </a:cubicBezTo>
                  <a:cubicBezTo>
                    <a:pt x="874" y="1247"/>
                    <a:pt x="882" y="1244"/>
                    <a:pt x="892" y="1241"/>
                  </a:cubicBezTo>
                  <a:cubicBezTo>
                    <a:pt x="950" y="1241"/>
                    <a:pt x="950" y="1241"/>
                    <a:pt x="950" y="1241"/>
                  </a:cubicBezTo>
                  <a:cubicBezTo>
                    <a:pt x="971" y="1234"/>
                    <a:pt x="971" y="1234"/>
                    <a:pt x="971" y="1234"/>
                  </a:cubicBezTo>
                  <a:cubicBezTo>
                    <a:pt x="980" y="1228"/>
                    <a:pt x="987" y="1225"/>
                    <a:pt x="993" y="1225"/>
                  </a:cubicBezTo>
                  <a:cubicBezTo>
                    <a:pt x="1027" y="1225"/>
                    <a:pt x="1027" y="1225"/>
                    <a:pt x="1027" y="1225"/>
                  </a:cubicBezTo>
                  <a:cubicBezTo>
                    <a:pt x="1043" y="1237"/>
                    <a:pt x="1043" y="1237"/>
                    <a:pt x="1043" y="1237"/>
                  </a:cubicBezTo>
                  <a:cubicBezTo>
                    <a:pt x="1088" y="1246"/>
                    <a:pt x="1088" y="1246"/>
                    <a:pt x="1088" y="1246"/>
                  </a:cubicBezTo>
                  <a:cubicBezTo>
                    <a:pt x="1095" y="1246"/>
                    <a:pt x="1101" y="1252"/>
                    <a:pt x="1112" y="1261"/>
                  </a:cubicBezTo>
                  <a:cubicBezTo>
                    <a:pt x="1131" y="1274"/>
                    <a:pt x="1131" y="1274"/>
                    <a:pt x="1131" y="1274"/>
                  </a:cubicBezTo>
                  <a:cubicBezTo>
                    <a:pt x="1133" y="1276"/>
                    <a:pt x="1133" y="1276"/>
                    <a:pt x="1133" y="1276"/>
                  </a:cubicBezTo>
                  <a:cubicBezTo>
                    <a:pt x="1176" y="1277"/>
                    <a:pt x="1176" y="1277"/>
                    <a:pt x="1176" y="1277"/>
                  </a:cubicBezTo>
                  <a:cubicBezTo>
                    <a:pt x="1176" y="1277"/>
                    <a:pt x="1176" y="1277"/>
                    <a:pt x="1176" y="1277"/>
                  </a:cubicBezTo>
                  <a:cubicBezTo>
                    <a:pt x="1177" y="1277"/>
                    <a:pt x="1177" y="1277"/>
                    <a:pt x="1177" y="1277"/>
                  </a:cubicBezTo>
                  <a:cubicBezTo>
                    <a:pt x="1197" y="1287"/>
                    <a:pt x="1197" y="1287"/>
                    <a:pt x="1197" y="1287"/>
                  </a:cubicBezTo>
                  <a:cubicBezTo>
                    <a:pt x="1224" y="1293"/>
                    <a:pt x="1224" y="1293"/>
                    <a:pt x="1224" y="1293"/>
                  </a:cubicBezTo>
                  <a:cubicBezTo>
                    <a:pt x="1225" y="1293"/>
                    <a:pt x="1225" y="1293"/>
                    <a:pt x="1225" y="1293"/>
                  </a:cubicBezTo>
                  <a:cubicBezTo>
                    <a:pt x="1247" y="1296"/>
                    <a:pt x="1247" y="1296"/>
                    <a:pt x="1247" y="1296"/>
                  </a:cubicBezTo>
                  <a:cubicBezTo>
                    <a:pt x="1253" y="1283"/>
                    <a:pt x="1253" y="1283"/>
                    <a:pt x="1253" y="1283"/>
                  </a:cubicBezTo>
                  <a:cubicBezTo>
                    <a:pt x="1244" y="1262"/>
                    <a:pt x="1244" y="1262"/>
                    <a:pt x="1244" y="1262"/>
                  </a:cubicBezTo>
                  <a:cubicBezTo>
                    <a:pt x="1239" y="1241"/>
                    <a:pt x="1239" y="1241"/>
                    <a:pt x="1239" y="1241"/>
                  </a:cubicBezTo>
                  <a:cubicBezTo>
                    <a:pt x="1239" y="1240"/>
                    <a:pt x="1239" y="1240"/>
                    <a:pt x="1239" y="1240"/>
                  </a:cubicBezTo>
                  <a:cubicBezTo>
                    <a:pt x="1238" y="1240"/>
                    <a:pt x="1238" y="1240"/>
                    <a:pt x="1238" y="1240"/>
                  </a:cubicBezTo>
                  <a:cubicBezTo>
                    <a:pt x="1242" y="1237"/>
                    <a:pt x="1242" y="1237"/>
                    <a:pt x="1242" y="1237"/>
                  </a:cubicBezTo>
                  <a:cubicBezTo>
                    <a:pt x="1256" y="1217"/>
                    <a:pt x="1256" y="1217"/>
                    <a:pt x="1256" y="1217"/>
                  </a:cubicBezTo>
                  <a:cubicBezTo>
                    <a:pt x="1256" y="1216"/>
                    <a:pt x="1256" y="1216"/>
                    <a:pt x="1256" y="1216"/>
                  </a:cubicBezTo>
                  <a:cubicBezTo>
                    <a:pt x="1256" y="1216"/>
                    <a:pt x="1256" y="1216"/>
                    <a:pt x="1256" y="1216"/>
                  </a:cubicBezTo>
                  <a:cubicBezTo>
                    <a:pt x="1257" y="1216"/>
                    <a:pt x="1257" y="1216"/>
                    <a:pt x="1257" y="1216"/>
                  </a:cubicBezTo>
                  <a:cubicBezTo>
                    <a:pt x="1257" y="1215"/>
                    <a:pt x="1257" y="1215"/>
                    <a:pt x="1257" y="1215"/>
                  </a:cubicBezTo>
                  <a:cubicBezTo>
                    <a:pt x="1272" y="1204"/>
                    <a:pt x="1272" y="1204"/>
                    <a:pt x="1272" y="1204"/>
                  </a:cubicBezTo>
                  <a:cubicBezTo>
                    <a:pt x="1272" y="1204"/>
                    <a:pt x="1272" y="1204"/>
                    <a:pt x="1272" y="1204"/>
                  </a:cubicBezTo>
                  <a:cubicBezTo>
                    <a:pt x="1269" y="1198"/>
                    <a:pt x="1269" y="1198"/>
                    <a:pt x="1269" y="1198"/>
                  </a:cubicBezTo>
                  <a:cubicBezTo>
                    <a:pt x="1263" y="1177"/>
                    <a:pt x="1263" y="1177"/>
                    <a:pt x="1263" y="1177"/>
                  </a:cubicBezTo>
                  <a:cubicBezTo>
                    <a:pt x="1263" y="1174"/>
                    <a:pt x="1259" y="1171"/>
                    <a:pt x="1253" y="1167"/>
                  </a:cubicBezTo>
                  <a:cubicBezTo>
                    <a:pt x="1253" y="1167"/>
                    <a:pt x="1253" y="1167"/>
                    <a:pt x="1253" y="1167"/>
                  </a:cubicBezTo>
                  <a:cubicBezTo>
                    <a:pt x="1237" y="1150"/>
                    <a:pt x="1237" y="1150"/>
                    <a:pt x="1237" y="1150"/>
                  </a:cubicBezTo>
                  <a:cubicBezTo>
                    <a:pt x="1217" y="1133"/>
                    <a:pt x="1217" y="1133"/>
                    <a:pt x="1217" y="1133"/>
                  </a:cubicBezTo>
                  <a:cubicBezTo>
                    <a:pt x="1216" y="1131"/>
                    <a:pt x="1216" y="1131"/>
                    <a:pt x="1216" y="1131"/>
                  </a:cubicBezTo>
                  <a:cubicBezTo>
                    <a:pt x="1214" y="1130"/>
                    <a:pt x="1214" y="1130"/>
                    <a:pt x="1214" y="1130"/>
                  </a:cubicBezTo>
                  <a:cubicBezTo>
                    <a:pt x="1215" y="1129"/>
                    <a:pt x="1215" y="1129"/>
                    <a:pt x="1215" y="1129"/>
                  </a:cubicBezTo>
                  <a:cubicBezTo>
                    <a:pt x="1215" y="1127"/>
                    <a:pt x="1215" y="1127"/>
                    <a:pt x="1215" y="1127"/>
                  </a:cubicBezTo>
                  <a:cubicBezTo>
                    <a:pt x="1218" y="1107"/>
                    <a:pt x="1218" y="1107"/>
                    <a:pt x="1218" y="1107"/>
                  </a:cubicBezTo>
                  <a:cubicBezTo>
                    <a:pt x="1218" y="1092"/>
                    <a:pt x="1218" y="1092"/>
                    <a:pt x="1218" y="1092"/>
                  </a:cubicBezTo>
                  <a:cubicBezTo>
                    <a:pt x="1209" y="1067"/>
                    <a:pt x="1209" y="1067"/>
                    <a:pt x="1209" y="1067"/>
                  </a:cubicBezTo>
                  <a:cubicBezTo>
                    <a:pt x="1233" y="1062"/>
                    <a:pt x="1233" y="1062"/>
                    <a:pt x="1233" y="1062"/>
                  </a:cubicBezTo>
                  <a:cubicBezTo>
                    <a:pt x="1245" y="1050"/>
                    <a:pt x="1245" y="1050"/>
                    <a:pt x="1245" y="1050"/>
                  </a:cubicBezTo>
                  <a:cubicBezTo>
                    <a:pt x="1274" y="1050"/>
                    <a:pt x="1274" y="1050"/>
                    <a:pt x="1274" y="1050"/>
                  </a:cubicBezTo>
                  <a:cubicBezTo>
                    <a:pt x="1304" y="1046"/>
                    <a:pt x="1304" y="1046"/>
                    <a:pt x="1304" y="1046"/>
                  </a:cubicBezTo>
                  <a:cubicBezTo>
                    <a:pt x="1305" y="1046"/>
                    <a:pt x="1305" y="1046"/>
                    <a:pt x="1305" y="1046"/>
                  </a:cubicBezTo>
                  <a:cubicBezTo>
                    <a:pt x="1325" y="1048"/>
                    <a:pt x="1325" y="1048"/>
                    <a:pt x="1325" y="1048"/>
                  </a:cubicBezTo>
                  <a:cubicBezTo>
                    <a:pt x="1348" y="1039"/>
                    <a:pt x="1348" y="1039"/>
                    <a:pt x="1348" y="1039"/>
                  </a:cubicBezTo>
                  <a:cubicBezTo>
                    <a:pt x="1374" y="1036"/>
                    <a:pt x="1374" y="1036"/>
                    <a:pt x="1374" y="1036"/>
                  </a:cubicBezTo>
                  <a:cubicBezTo>
                    <a:pt x="1391" y="1029"/>
                    <a:pt x="1391" y="1029"/>
                    <a:pt x="1391" y="1029"/>
                  </a:cubicBezTo>
                  <a:cubicBezTo>
                    <a:pt x="1392" y="1029"/>
                    <a:pt x="1392" y="1029"/>
                    <a:pt x="1392" y="1029"/>
                  </a:cubicBezTo>
                  <a:cubicBezTo>
                    <a:pt x="1438" y="1020"/>
                    <a:pt x="1438" y="1020"/>
                    <a:pt x="1438" y="1020"/>
                  </a:cubicBezTo>
                  <a:cubicBezTo>
                    <a:pt x="1445" y="1013"/>
                    <a:pt x="1445" y="1013"/>
                    <a:pt x="1445" y="1013"/>
                  </a:cubicBezTo>
                  <a:cubicBezTo>
                    <a:pt x="1443" y="1005"/>
                    <a:pt x="1443" y="1005"/>
                    <a:pt x="1443" y="1005"/>
                  </a:cubicBezTo>
                  <a:cubicBezTo>
                    <a:pt x="1435" y="990"/>
                    <a:pt x="1435" y="990"/>
                    <a:pt x="1435" y="990"/>
                  </a:cubicBezTo>
                  <a:cubicBezTo>
                    <a:pt x="1435" y="989"/>
                    <a:pt x="1435" y="989"/>
                    <a:pt x="1435" y="989"/>
                  </a:cubicBezTo>
                  <a:cubicBezTo>
                    <a:pt x="1434" y="988"/>
                    <a:pt x="1434" y="988"/>
                    <a:pt x="1434" y="988"/>
                  </a:cubicBezTo>
                  <a:cubicBezTo>
                    <a:pt x="1434" y="987"/>
                    <a:pt x="1434" y="987"/>
                    <a:pt x="1434" y="987"/>
                  </a:cubicBezTo>
                  <a:cubicBezTo>
                    <a:pt x="1436" y="971"/>
                    <a:pt x="1436" y="971"/>
                    <a:pt x="1436" y="971"/>
                  </a:cubicBezTo>
                  <a:cubicBezTo>
                    <a:pt x="1437" y="970"/>
                    <a:pt x="1437" y="970"/>
                    <a:pt x="1437" y="970"/>
                  </a:cubicBezTo>
                  <a:cubicBezTo>
                    <a:pt x="1437" y="948"/>
                    <a:pt x="1437" y="948"/>
                    <a:pt x="1437" y="948"/>
                  </a:cubicBezTo>
                  <a:cubicBezTo>
                    <a:pt x="1433" y="929"/>
                    <a:pt x="1433" y="929"/>
                    <a:pt x="1433" y="929"/>
                  </a:cubicBezTo>
                  <a:cubicBezTo>
                    <a:pt x="1433" y="929"/>
                    <a:pt x="1433" y="929"/>
                    <a:pt x="1433" y="929"/>
                  </a:cubicBezTo>
                  <a:cubicBezTo>
                    <a:pt x="1433" y="928"/>
                    <a:pt x="1433" y="928"/>
                    <a:pt x="1433" y="928"/>
                  </a:cubicBezTo>
                  <a:cubicBezTo>
                    <a:pt x="1443" y="906"/>
                    <a:pt x="1443" y="906"/>
                    <a:pt x="1443" y="906"/>
                  </a:cubicBezTo>
                  <a:cubicBezTo>
                    <a:pt x="1447" y="897"/>
                    <a:pt x="1453" y="892"/>
                    <a:pt x="1459" y="892"/>
                  </a:cubicBezTo>
                  <a:cubicBezTo>
                    <a:pt x="1486" y="894"/>
                    <a:pt x="1486" y="894"/>
                    <a:pt x="1486" y="894"/>
                  </a:cubicBezTo>
                  <a:cubicBezTo>
                    <a:pt x="1491" y="894"/>
                    <a:pt x="1496" y="892"/>
                    <a:pt x="1501" y="887"/>
                  </a:cubicBezTo>
                  <a:cubicBezTo>
                    <a:pt x="1542" y="832"/>
                    <a:pt x="1542" y="832"/>
                    <a:pt x="1542" y="832"/>
                  </a:cubicBezTo>
                  <a:cubicBezTo>
                    <a:pt x="1542" y="831"/>
                    <a:pt x="1542" y="831"/>
                    <a:pt x="1542" y="831"/>
                  </a:cubicBezTo>
                  <a:cubicBezTo>
                    <a:pt x="1543" y="829"/>
                    <a:pt x="1543" y="829"/>
                    <a:pt x="1543" y="829"/>
                  </a:cubicBezTo>
                  <a:cubicBezTo>
                    <a:pt x="1566" y="811"/>
                    <a:pt x="1566" y="811"/>
                    <a:pt x="1566" y="811"/>
                  </a:cubicBezTo>
                  <a:cubicBezTo>
                    <a:pt x="1568" y="809"/>
                    <a:pt x="1568" y="809"/>
                    <a:pt x="1568" y="809"/>
                  </a:cubicBezTo>
                  <a:cubicBezTo>
                    <a:pt x="1576" y="807"/>
                    <a:pt x="1581" y="804"/>
                    <a:pt x="1585" y="802"/>
                  </a:cubicBezTo>
                  <a:cubicBezTo>
                    <a:pt x="1590" y="797"/>
                    <a:pt x="1590" y="797"/>
                    <a:pt x="1590" y="797"/>
                  </a:cubicBezTo>
                  <a:cubicBezTo>
                    <a:pt x="1597" y="787"/>
                    <a:pt x="1604" y="783"/>
                    <a:pt x="1608" y="783"/>
                  </a:cubicBezTo>
                  <a:cubicBezTo>
                    <a:pt x="1644" y="790"/>
                    <a:pt x="1644" y="790"/>
                    <a:pt x="1644" y="790"/>
                  </a:cubicBezTo>
                  <a:cubicBezTo>
                    <a:pt x="1674" y="776"/>
                    <a:pt x="1674" y="776"/>
                    <a:pt x="1674" y="776"/>
                  </a:cubicBezTo>
                  <a:cubicBezTo>
                    <a:pt x="1674" y="776"/>
                    <a:pt x="1674" y="776"/>
                    <a:pt x="1674" y="776"/>
                  </a:cubicBezTo>
                  <a:cubicBezTo>
                    <a:pt x="1675" y="776"/>
                    <a:pt x="1675" y="776"/>
                    <a:pt x="1675" y="776"/>
                  </a:cubicBezTo>
                  <a:cubicBezTo>
                    <a:pt x="1675" y="776"/>
                    <a:pt x="1675" y="776"/>
                    <a:pt x="1675" y="776"/>
                  </a:cubicBezTo>
                  <a:cubicBezTo>
                    <a:pt x="1676" y="776"/>
                    <a:pt x="1676" y="776"/>
                    <a:pt x="1676" y="776"/>
                  </a:cubicBezTo>
                  <a:cubicBezTo>
                    <a:pt x="1694" y="774"/>
                    <a:pt x="1694" y="774"/>
                    <a:pt x="1694" y="774"/>
                  </a:cubicBezTo>
                  <a:cubicBezTo>
                    <a:pt x="1709" y="767"/>
                    <a:pt x="1709" y="767"/>
                    <a:pt x="1709" y="767"/>
                  </a:cubicBezTo>
                  <a:cubicBezTo>
                    <a:pt x="1709" y="743"/>
                    <a:pt x="1709" y="743"/>
                    <a:pt x="1709" y="743"/>
                  </a:cubicBezTo>
                  <a:cubicBezTo>
                    <a:pt x="1713" y="712"/>
                    <a:pt x="1713" y="712"/>
                    <a:pt x="1713" y="712"/>
                  </a:cubicBezTo>
                  <a:cubicBezTo>
                    <a:pt x="1713" y="711"/>
                    <a:pt x="1713" y="711"/>
                    <a:pt x="1713" y="711"/>
                  </a:cubicBezTo>
                  <a:cubicBezTo>
                    <a:pt x="1713" y="711"/>
                    <a:pt x="1713" y="711"/>
                    <a:pt x="1713" y="711"/>
                  </a:cubicBezTo>
                  <a:cubicBezTo>
                    <a:pt x="1713" y="710"/>
                    <a:pt x="1713" y="710"/>
                    <a:pt x="1713" y="710"/>
                  </a:cubicBezTo>
                  <a:cubicBezTo>
                    <a:pt x="1719" y="702"/>
                    <a:pt x="1719" y="702"/>
                    <a:pt x="1719" y="702"/>
                  </a:cubicBezTo>
                  <a:lnTo>
                    <a:pt x="1719" y="701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" name="Freeform 9"/>
            <p:cNvSpPr/>
            <p:nvPr/>
          </p:nvSpPr>
          <p:spPr bwMode="auto">
            <a:xfrm>
              <a:off x="1486154" y="2555713"/>
              <a:ext cx="1014509" cy="709391"/>
            </a:xfrm>
            <a:custGeom>
              <a:avLst/>
              <a:gdLst>
                <a:gd name="T0" fmla="*/ 2147483647 w 1071"/>
                <a:gd name="T1" fmla="*/ 2147483647 h 769"/>
                <a:gd name="T2" fmla="*/ 2147483647 w 1071"/>
                <a:gd name="T3" fmla="*/ 2147483647 h 769"/>
                <a:gd name="T4" fmla="*/ 2147483647 w 1071"/>
                <a:gd name="T5" fmla="*/ 2147483647 h 769"/>
                <a:gd name="T6" fmla="*/ 2147483647 w 1071"/>
                <a:gd name="T7" fmla="*/ 2147483647 h 769"/>
                <a:gd name="T8" fmla="*/ 2147483647 w 1071"/>
                <a:gd name="T9" fmla="*/ 2147483647 h 769"/>
                <a:gd name="T10" fmla="*/ 2147483647 w 1071"/>
                <a:gd name="T11" fmla="*/ 2147483647 h 769"/>
                <a:gd name="T12" fmla="*/ 2147483647 w 1071"/>
                <a:gd name="T13" fmla="*/ 2147483647 h 769"/>
                <a:gd name="T14" fmla="*/ 2147483647 w 1071"/>
                <a:gd name="T15" fmla="*/ 2147483647 h 769"/>
                <a:gd name="T16" fmla="*/ 2147483647 w 1071"/>
                <a:gd name="T17" fmla="*/ 2147483647 h 769"/>
                <a:gd name="T18" fmla="*/ 2147483647 w 1071"/>
                <a:gd name="T19" fmla="*/ 2147483647 h 769"/>
                <a:gd name="T20" fmla="*/ 2147483647 w 1071"/>
                <a:gd name="T21" fmla="*/ 2147483647 h 769"/>
                <a:gd name="T22" fmla="*/ 2147483647 w 1071"/>
                <a:gd name="T23" fmla="*/ 2147483647 h 769"/>
                <a:gd name="T24" fmla="*/ 2147483647 w 1071"/>
                <a:gd name="T25" fmla="*/ 2147483647 h 769"/>
                <a:gd name="T26" fmla="*/ 2147483647 w 1071"/>
                <a:gd name="T27" fmla="*/ 2147483647 h 769"/>
                <a:gd name="T28" fmla="*/ 2147483647 w 1071"/>
                <a:gd name="T29" fmla="*/ 2147483647 h 769"/>
                <a:gd name="T30" fmla="*/ 2147483647 w 1071"/>
                <a:gd name="T31" fmla="*/ 2147483647 h 769"/>
                <a:gd name="T32" fmla="*/ 2147483647 w 1071"/>
                <a:gd name="T33" fmla="*/ 2147483647 h 769"/>
                <a:gd name="T34" fmla="*/ 2147483647 w 1071"/>
                <a:gd name="T35" fmla="*/ 2147483647 h 769"/>
                <a:gd name="T36" fmla="*/ 2147483647 w 1071"/>
                <a:gd name="T37" fmla="*/ 2147483647 h 769"/>
                <a:gd name="T38" fmla="*/ 2147483647 w 1071"/>
                <a:gd name="T39" fmla="*/ 2147483647 h 769"/>
                <a:gd name="T40" fmla="*/ 2147483647 w 1071"/>
                <a:gd name="T41" fmla="*/ 2147483647 h 769"/>
                <a:gd name="T42" fmla="*/ 2147483647 w 1071"/>
                <a:gd name="T43" fmla="*/ 2147483647 h 769"/>
                <a:gd name="T44" fmla="*/ 2147483647 w 1071"/>
                <a:gd name="T45" fmla="*/ 2147483647 h 769"/>
                <a:gd name="T46" fmla="*/ 2147483647 w 1071"/>
                <a:gd name="T47" fmla="*/ 2147483647 h 769"/>
                <a:gd name="T48" fmla="*/ 2147483647 w 1071"/>
                <a:gd name="T49" fmla="*/ 2147483647 h 769"/>
                <a:gd name="T50" fmla="*/ 2147483647 w 1071"/>
                <a:gd name="T51" fmla="*/ 2147483647 h 769"/>
                <a:gd name="T52" fmla="*/ 2147483647 w 1071"/>
                <a:gd name="T53" fmla="*/ 2147483647 h 769"/>
                <a:gd name="T54" fmla="*/ 2147483647 w 1071"/>
                <a:gd name="T55" fmla="*/ 2147483647 h 769"/>
                <a:gd name="T56" fmla="*/ 2147483647 w 1071"/>
                <a:gd name="T57" fmla="*/ 2147483647 h 769"/>
                <a:gd name="T58" fmla="*/ 2147483647 w 1071"/>
                <a:gd name="T59" fmla="*/ 2147483647 h 769"/>
                <a:gd name="T60" fmla="*/ 2147483647 w 1071"/>
                <a:gd name="T61" fmla="*/ 2147483647 h 769"/>
                <a:gd name="T62" fmla="*/ 2147483647 w 1071"/>
                <a:gd name="T63" fmla="*/ 2147483647 h 769"/>
                <a:gd name="T64" fmla="*/ 2147483647 w 1071"/>
                <a:gd name="T65" fmla="*/ 2147483647 h 769"/>
                <a:gd name="T66" fmla="*/ 2147483647 w 1071"/>
                <a:gd name="T67" fmla="*/ 2147483647 h 769"/>
                <a:gd name="T68" fmla="*/ 2147483647 w 1071"/>
                <a:gd name="T69" fmla="*/ 2147483647 h 769"/>
                <a:gd name="T70" fmla="*/ 2147483647 w 1071"/>
                <a:gd name="T71" fmla="*/ 2147483647 h 769"/>
                <a:gd name="T72" fmla="*/ 2147483647 w 1071"/>
                <a:gd name="T73" fmla="*/ 2147483647 h 769"/>
                <a:gd name="T74" fmla="*/ 2147483647 w 1071"/>
                <a:gd name="T75" fmla="*/ 2147483647 h 769"/>
                <a:gd name="T76" fmla="*/ 2147483647 w 1071"/>
                <a:gd name="T77" fmla="*/ 2147483647 h 769"/>
                <a:gd name="T78" fmla="*/ 2147483647 w 1071"/>
                <a:gd name="T79" fmla="*/ 2147483647 h 769"/>
                <a:gd name="T80" fmla="*/ 2147483647 w 1071"/>
                <a:gd name="T81" fmla="*/ 2147483647 h 769"/>
                <a:gd name="T82" fmla="*/ 2147483647 w 1071"/>
                <a:gd name="T83" fmla="*/ 2147483647 h 769"/>
                <a:gd name="T84" fmla="*/ 2147483647 w 1071"/>
                <a:gd name="T85" fmla="*/ 2147483647 h 769"/>
                <a:gd name="T86" fmla="*/ 2147483647 w 1071"/>
                <a:gd name="T87" fmla="*/ 2147483647 h 769"/>
                <a:gd name="T88" fmla="*/ 2147483647 w 1071"/>
                <a:gd name="T89" fmla="*/ 2147483647 h 769"/>
                <a:gd name="T90" fmla="*/ 2147483647 w 1071"/>
                <a:gd name="T91" fmla="*/ 2147483647 h 769"/>
                <a:gd name="T92" fmla="*/ 2147483647 w 1071"/>
                <a:gd name="T93" fmla="*/ 2147483647 h 769"/>
                <a:gd name="T94" fmla="*/ 2147483647 w 1071"/>
                <a:gd name="T95" fmla="*/ 2147483647 h 769"/>
                <a:gd name="T96" fmla="*/ 2147483647 w 1071"/>
                <a:gd name="T97" fmla="*/ 2147483647 h 769"/>
                <a:gd name="T98" fmla="*/ 2147483647 w 1071"/>
                <a:gd name="T99" fmla="*/ 2147483647 h 769"/>
                <a:gd name="T100" fmla="*/ 2147483647 w 1071"/>
                <a:gd name="T101" fmla="*/ 2147483647 h 769"/>
                <a:gd name="T102" fmla="*/ 2147483647 w 1071"/>
                <a:gd name="T103" fmla="*/ 2147483647 h 769"/>
                <a:gd name="T104" fmla="*/ 2147483647 w 1071"/>
                <a:gd name="T105" fmla="*/ 2147483647 h 769"/>
                <a:gd name="T106" fmla="*/ 2147483647 w 1071"/>
                <a:gd name="T107" fmla="*/ 2147483647 h 76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71"/>
                <a:gd name="T163" fmla="*/ 0 h 769"/>
                <a:gd name="T164" fmla="*/ 1071 w 1071"/>
                <a:gd name="T165" fmla="*/ 769 h 76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71" h="769">
                  <a:moveTo>
                    <a:pt x="639" y="40"/>
                  </a:moveTo>
                  <a:cubicBezTo>
                    <a:pt x="630" y="47"/>
                    <a:pt x="630" y="47"/>
                    <a:pt x="630" y="47"/>
                  </a:cubicBezTo>
                  <a:cubicBezTo>
                    <a:pt x="630" y="51"/>
                    <a:pt x="632" y="61"/>
                    <a:pt x="635" y="74"/>
                  </a:cubicBezTo>
                  <a:cubicBezTo>
                    <a:pt x="635" y="76"/>
                    <a:pt x="635" y="76"/>
                    <a:pt x="635" y="76"/>
                  </a:cubicBezTo>
                  <a:cubicBezTo>
                    <a:pt x="636" y="77"/>
                    <a:pt x="636" y="77"/>
                    <a:pt x="636" y="77"/>
                  </a:cubicBezTo>
                  <a:cubicBezTo>
                    <a:pt x="635" y="77"/>
                    <a:pt x="635" y="77"/>
                    <a:pt x="635" y="77"/>
                  </a:cubicBezTo>
                  <a:cubicBezTo>
                    <a:pt x="624" y="103"/>
                    <a:pt x="624" y="103"/>
                    <a:pt x="624" y="103"/>
                  </a:cubicBezTo>
                  <a:cubicBezTo>
                    <a:pt x="608" y="109"/>
                    <a:pt x="608" y="109"/>
                    <a:pt x="608" y="109"/>
                  </a:cubicBezTo>
                  <a:cubicBezTo>
                    <a:pt x="605" y="110"/>
                    <a:pt x="605" y="110"/>
                    <a:pt x="605" y="110"/>
                  </a:cubicBezTo>
                  <a:cubicBezTo>
                    <a:pt x="604" y="110"/>
                    <a:pt x="604" y="110"/>
                    <a:pt x="604" y="110"/>
                  </a:cubicBezTo>
                  <a:cubicBezTo>
                    <a:pt x="576" y="98"/>
                    <a:pt x="576" y="98"/>
                    <a:pt x="576" y="98"/>
                  </a:cubicBezTo>
                  <a:cubicBezTo>
                    <a:pt x="575" y="98"/>
                    <a:pt x="575" y="98"/>
                    <a:pt x="575" y="98"/>
                  </a:cubicBezTo>
                  <a:cubicBezTo>
                    <a:pt x="575" y="97"/>
                    <a:pt x="575" y="97"/>
                    <a:pt x="575" y="97"/>
                  </a:cubicBezTo>
                  <a:cubicBezTo>
                    <a:pt x="523" y="49"/>
                    <a:pt x="523" y="49"/>
                    <a:pt x="523" y="49"/>
                  </a:cubicBezTo>
                  <a:cubicBezTo>
                    <a:pt x="503" y="38"/>
                    <a:pt x="503" y="38"/>
                    <a:pt x="503" y="38"/>
                  </a:cubicBezTo>
                  <a:cubicBezTo>
                    <a:pt x="472" y="26"/>
                    <a:pt x="472" y="26"/>
                    <a:pt x="472" y="26"/>
                  </a:cubicBezTo>
                  <a:cubicBezTo>
                    <a:pt x="472" y="25"/>
                    <a:pt x="472" y="25"/>
                    <a:pt x="472" y="25"/>
                  </a:cubicBezTo>
                  <a:cubicBezTo>
                    <a:pt x="472" y="25"/>
                    <a:pt x="472" y="25"/>
                    <a:pt x="472" y="25"/>
                  </a:cubicBezTo>
                  <a:cubicBezTo>
                    <a:pt x="471" y="25"/>
                    <a:pt x="471" y="25"/>
                    <a:pt x="471" y="25"/>
                  </a:cubicBezTo>
                  <a:cubicBezTo>
                    <a:pt x="471" y="25"/>
                    <a:pt x="471" y="25"/>
                    <a:pt x="471" y="25"/>
                  </a:cubicBezTo>
                  <a:cubicBezTo>
                    <a:pt x="456" y="14"/>
                    <a:pt x="456" y="14"/>
                    <a:pt x="456" y="14"/>
                  </a:cubicBezTo>
                  <a:cubicBezTo>
                    <a:pt x="429" y="6"/>
                    <a:pt x="429" y="6"/>
                    <a:pt x="429" y="6"/>
                  </a:cubicBezTo>
                  <a:cubicBezTo>
                    <a:pt x="415" y="7"/>
                    <a:pt x="415" y="7"/>
                    <a:pt x="415" y="7"/>
                  </a:cubicBezTo>
                  <a:cubicBezTo>
                    <a:pt x="414" y="7"/>
                    <a:pt x="414" y="7"/>
                    <a:pt x="414" y="7"/>
                  </a:cubicBezTo>
                  <a:cubicBezTo>
                    <a:pt x="380" y="5"/>
                    <a:pt x="380" y="5"/>
                    <a:pt x="380" y="5"/>
                  </a:cubicBezTo>
                  <a:cubicBezTo>
                    <a:pt x="379" y="5"/>
                    <a:pt x="379" y="5"/>
                    <a:pt x="379" y="5"/>
                  </a:cubicBezTo>
                  <a:cubicBezTo>
                    <a:pt x="354" y="0"/>
                    <a:pt x="354" y="0"/>
                    <a:pt x="354" y="0"/>
                  </a:cubicBezTo>
                  <a:cubicBezTo>
                    <a:pt x="340" y="0"/>
                    <a:pt x="340" y="0"/>
                    <a:pt x="340" y="0"/>
                  </a:cubicBezTo>
                  <a:cubicBezTo>
                    <a:pt x="328" y="8"/>
                    <a:pt x="328" y="8"/>
                    <a:pt x="328" y="8"/>
                  </a:cubicBezTo>
                  <a:cubicBezTo>
                    <a:pt x="322" y="11"/>
                    <a:pt x="313" y="12"/>
                    <a:pt x="303" y="14"/>
                  </a:cubicBezTo>
                  <a:cubicBezTo>
                    <a:pt x="281" y="19"/>
                    <a:pt x="281" y="19"/>
                    <a:pt x="281" y="19"/>
                  </a:cubicBezTo>
                  <a:cubicBezTo>
                    <a:pt x="262" y="25"/>
                    <a:pt x="262" y="25"/>
                    <a:pt x="262" y="25"/>
                  </a:cubicBezTo>
                  <a:cubicBezTo>
                    <a:pt x="261" y="26"/>
                    <a:pt x="261" y="26"/>
                    <a:pt x="261" y="26"/>
                  </a:cubicBezTo>
                  <a:cubicBezTo>
                    <a:pt x="261" y="27"/>
                    <a:pt x="261" y="27"/>
                    <a:pt x="261" y="27"/>
                  </a:cubicBezTo>
                  <a:cubicBezTo>
                    <a:pt x="261" y="26"/>
                    <a:pt x="261" y="26"/>
                    <a:pt x="261" y="26"/>
                  </a:cubicBezTo>
                  <a:cubicBezTo>
                    <a:pt x="237" y="28"/>
                    <a:pt x="237" y="28"/>
                    <a:pt x="237" y="28"/>
                  </a:cubicBezTo>
                  <a:cubicBezTo>
                    <a:pt x="213" y="38"/>
                    <a:pt x="213" y="38"/>
                    <a:pt x="213" y="38"/>
                  </a:cubicBezTo>
                  <a:cubicBezTo>
                    <a:pt x="213" y="38"/>
                    <a:pt x="213" y="38"/>
                    <a:pt x="213" y="38"/>
                  </a:cubicBezTo>
                  <a:cubicBezTo>
                    <a:pt x="210" y="38"/>
                    <a:pt x="210" y="38"/>
                    <a:pt x="210" y="38"/>
                  </a:cubicBezTo>
                  <a:cubicBezTo>
                    <a:pt x="190" y="35"/>
                    <a:pt x="190" y="35"/>
                    <a:pt x="190" y="35"/>
                  </a:cubicBezTo>
                  <a:cubicBezTo>
                    <a:pt x="159" y="40"/>
                    <a:pt x="159" y="40"/>
                    <a:pt x="159" y="40"/>
                  </a:cubicBezTo>
                  <a:cubicBezTo>
                    <a:pt x="134" y="40"/>
                    <a:pt x="134" y="40"/>
                    <a:pt x="134" y="40"/>
                  </a:cubicBezTo>
                  <a:cubicBezTo>
                    <a:pt x="123" y="50"/>
                    <a:pt x="123" y="50"/>
                    <a:pt x="123" y="50"/>
                  </a:cubicBezTo>
                  <a:cubicBezTo>
                    <a:pt x="122" y="50"/>
                    <a:pt x="122" y="50"/>
                    <a:pt x="122" y="50"/>
                  </a:cubicBezTo>
                  <a:cubicBezTo>
                    <a:pt x="110" y="53"/>
                    <a:pt x="110" y="53"/>
                    <a:pt x="110" y="53"/>
                  </a:cubicBezTo>
                  <a:cubicBezTo>
                    <a:pt x="115" y="66"/>
                    <a:pt x="115" y="66"/>
                    <a:pt x="115" y="66"/>
                  </a:cubicBezTo>
                  <a:cubicBezTo>
                    <a:pt x="115" y="86"/>
                    <a:pt x="115" y="86"/>
                    <a:pt x="115" y="86"/>
                  </a:cubicBezTo>
                  <a:cubicBezTo>
                    <a:pt x="112" y="104"/>
                    <a:pt x="112" y="104"/>
                    <a:pt x="112" y="104"/>
                  </a:cubicBezTo>
                  <a:cubicBezTo>
                    <a:pt x="130" y="119"/>
                    <a:pt x="130" y="119"/>
                    <a:pt x="130" y="119"/>
                  </a:cubicBezTo>
                  <a:cubicBezTo>
                    <a:pt x="131" y="119"/>
                    <a:pt x="131" y="119"/>
                    <a:pt x="131" y="119"/>
                  </a:cubicBezTo>
                  <a:cubicBezTo>
                    <a:pt x="131" y="119"/>
                    <a:pt x="131" y="119"/>
                    <a:pt x="131" y="119"/>
                  </a:cubicBezTo>
                  <a:cubicBezTo>
                    <a:pt x="131" y="119"/>
                    <a:pt x="131" y="119"/>
                    <a:pt x="131" y="119"/>
                  </a:cubicBezTo>
                  <a:cubicBezTo>
                    <a:pt x="146" y="136"/>
                    <a:pt x="146" y="136"/>
                    <a:pt x="146" y="136"/>
                  </a:cubicBezTo>
                  <a:cubicBezTo>
                    <a:pt x="155" y="143"/>
                    <a:pt x="159" y="148"/>
                    <a:pt x="159" y="155"/>
                  </a:cubicBezTo>
                  <a:cubicBezTo>
                    <a:pt x="164" y="171"/>
                    <a:pt x="164" y="171"/>
                    <a:pt x="164" y="171"/>
                  </a:cubicBezTo>
                  <a:cubicBezTo>
                    <a:pt x="172" y="186"/>
                    <a:pt x="172" y="186"/>
                    <a:pt x="172" y="186"/>
                  </a:cubicBezTo>
                  <a:cubicBezTo>
                    <a:pt x="171" y="186"/>
                    <a:pt x="171" y="187"/>
                    <a:pt x="170" y="187"/>
                  </a:cubicBezTo>
                  <a:cubicBezTo>
                    <a:pt x="150" y="202"/>
                    <a:pt x="150" y="202"/>
                    <a:pt x="150" y="202"/>
                  </a:cubicBezTo>
                  <a:cubicBezTo>
                    <a:pt x="136" y="220"/>
                    <a:pt x="136" y="220"/>
                    <a:pt x="136" y="220"/>
                  </a:cubicBezTo>
                  <a:cubicBezTo>
                    <a:pt x="139" y="236"/>
                    <a:pt x="139" y="236"/>
                    <a:pt x="139" y="236"/>
                  </a:cubicBezTo>
                  <a:cubicBezTo>
                    <a:pt x="149" y="258"/>
                    <a:pt x="149" y="258"/>
                    <a:pt x="149" y="258"/>
                  </a:cubicBezTo>
                  <a:cubicBezTo>
                    <a:pt x="150" y="260"/>
                    <a:pt x="150" y="260"/>
                    <a:pt x="150" y="260"/>
                  </a:cubicBezTo>
                  <a:cubicBezTo>
                    <a:pt x="150" y="260"/>
                    <a:pt x="150" y="260"/>
                    <a:pt x="150" y="260"/>
                  </a:cubicBezTo>
                  <a:cubicBezTo>
                    <a:pt x="150" y="261"/>
                    <a:pt x="150" y="261"/>
                    <a:pt x="150" y="261"/>
                  </a:cubicBezTo>
                  <a:cubicBezTo>
                    <a:pt x="148" y="270"/>
                    <a:pt x="148" y="270"/>
                    <a:pt x="148" y="270"/>
                  </a:cubicBezTo>
                  <a:cubicBezTo>
                    <a:pt x="146" y="275"/>
                    <a:pt x="143" y="279"/>
                    <a:pt x="140" y="281"/>
                  </a:cubicBezTo>
                  <a:cubicBezTo>
                    <a:pt x="134" y="287"/>
                    <a:pt x="123" y="287"/>
                    <a:pt x="106" y="281"/>
                  </a:cubicBezTo>
                  <a:cubicBezTo>
                    <a:pt x="80" y="276"/>
                    <a:pt x="80" y="276"/>
                    <a:pt x="80" y="276"/>
                  </a:cubicBezTo>
                  <a:cubicBezTo>
                    <a:pt x="79" y="276"/>
                    <a:pt x="79" y="276"/>
                    <a:pt x="79" y="276"/>
                  </a:cubicBezTo>
                  <a:cubicBezTo>
                    <a:pt x="79" y="276"/>
                    <a:pt x="79" y="276"/>
                    <a:pt x="79" y="276"/>
                  </a:cubicBezTo>
                  <a:cubicBezTo>
                    <a:pt x="78" y="276"/>
                    <a:pt x="78" y="276"/>
                    <a:pt x="78" y="276"/>
                  </a:cubicBezTo>
                  <a:cubicBezTo>
                    <a:pt x="59" y="267"/>
                    <a:pt x="59" y="267"/>
                    <a:pt x="59" y="267"/>
                  </a:cubicBezTo>
                  <a:cubicBezTo>
                    <a:pt x="28" y="265"/>
                    <a:pt x="28" y="265"/>
                    <a:pt x="28" y="265"/>
                  </a:cubicBezTo>
                  <a:cubicBezTo>
                    <a:pt x="29" y="267"/>
                    <a:pt x="29" y="267"/>
                    <a:pt x="29" y="267"/>
                  </a:cubicBezTo>
                  <a:cubicBezTo>
                    <a:pt x="26" y="319"/>
                    <a:pt x="26" y="319"/>
                    <a:pt x="26" y="319"/>
                  </a:cubicBezTo>
                  <a:cubicBezTo>
                    <a:pt x="25" y="327"/>
                    <a:pt x="20" y="330"/>
                    <a:pt x="13" y="331"/>
                  </a:cubicBezTo>
                  <a:cubicBezTo>
                    <a:pt x="9" y="332"/>
                    <a:pt x="7" y="336"/>
                    <a:pt x="8" y="345"/>
                  </a:cubicBezTo>
                  <a:cubicBezTo>
                    <a:pt x="8" y="346"/>
                    <a:pt x="8" y="346"/>
                    <a:pt x="8" y="346"/>
                  </a:cubicBezTo>
                  <a:cubicBezTo>
                    <a:pt x="7" y="346"/>
                    <a:pt x="7" y="346"/>
                    <a:pt x="7" y="346"/>
                  </a:cubicBezTo>
                  <a:cubicBezTo>
                    <a:pt x="5" y="359"/>
                    <a:pt x="5" y="359"/>
                    <a:pt x="5" y="359"/>
                  </a:cubicBezTo>
                  <a:cubicBezTo>
                    <a:pt x="13" y="366"/>
                    <a:pt x="18" y="371"/>
                    <a:pt x="20" y="375"/>
                  </a:cubicBezTo>
                  <a:cubicBezTo>
                    <a:pt x="25" y="401"/>
                    <a:pt x="25" y="401"/>
                    <a:pt x="25" y="401"/>
                  </a:cubicBezTo>
                  <a:cubicBezTo>
                    <a:pt x="25" y="410"/>
                    <a:pt x="25" y="410"/>
                    <a:pt x="25" y="410"/>
                  </a:cubicBezTo>
                  <a:cubicBezTo>
                    <a:pt x="24" y="415"/>
                    <a:pt x="23" y="420"/>
                    <a:pt x="21" y="424"/>
                  </a:cubicBezTo>
                  <a:cubicBezTo>
                    <a:pt x="14" y="445"/>
                    <a:pt x="14" y="445"/>
                    <a:pt x="14" y="445"/>
                  </a:cubicBezTo>
                  <a:cubicBezTo>
                    <a:pt x="0" y="471"/>
                    <a:pt x="0" y="471"/>
                    <a:pt x="0" y="471"/>
                  </a:cubicBezTo>
                  <a:cubicBezTo>
                    <a:pt x="0" y="477"/>
                    <a:pt x="0" y="477"/>
                    <a:pt x="0" y="477"/>
                  </a:cubicBezTo>
                  <a:cubicBezTo>
                    <a:pt x="2" y="489"/>
                    <a:pt x="2" y="489"/>
                    <a:pt x="2" y="489"/>
                  </a:cubicBezTo>
                  <a:cubicBezTo>
                    <a:pt x="16" y="507"/>
                    <a:pt x="16" y="507"/>
                    <a:pt x="16" y="507"/>
                  </a:cubicBezTo>
                  <a:cubicBezTo>
                    <a:pt x="20" y="512"/>
                    <a:pt x="22" y="516"/>
                    <a:pt x="23" y="519"/>
                  </a:cubicBezTo>
                  <a:cubicBezTo>
                    <a:pt x="36" y="537"/>
                    <a:pt x="36" y="537"/>
                    <a:pt x="36" y="537"/>
                  </a:cubicBezTo>
                  <a:cubicBezTo>
                    <a:pt x="55" y="558"/>
                    <a:pt x="55" y="558"/>
                    <a:pt x="55" y="558"/>
                  </a:cubicBezTo>
                  <a:cubicBezTo>
                    <a:pt x="62" y="565"/>
                    <a:pt x="67" y="568"/>
                    <a:pt x="70" y="568"/>
                  </a:cubicBezTo>
                  <a:cubicBezTo>
                    <a:pt x="90" y="556"/>
                    <a:pt x="90" y="556"/>
                    <a:pt x="90" y="556"/>
                  </a:cubicBezTo>
                  <a:cubicBezTo>
                    <a:pt x="94" y="553"/>
                    <a:pt x="97" y="550"/>
                    <a:pt x="102" y="550"/>
                  </a:cubicBezTo>
                  <a:cubicBezTo>
                    <a:pt x="106" y="550"/>
                    <a:pt x="113" y="554"/>
                    <a:pt x="122" y="560"/>
                  </a:cubicBezTo>
                  <a:cubicBezTo>
                    <a:pt x="122" y="560"/>
                    <a:pt x="122" y="560"/>
                    <a:pt x="122" y="560"/>
                  </a:cubicBezTo>
                  <a:cubicBezTo>
                    <a:pt x="123" y="560"/>
                    <a:pt x="123" y="560"/>
                    <a:pt x="123" y="560"/>
                  </a:cubicBezTo>
                  <a:cubicBezTo>
                    <a:pt x="123" y="561"/>
                    <a:pt x="123" y="561"/>
                    <a:pt x="123" y="561"/>
                  </a:cubicBezTo>
                  <a:cubicBezTo>
                    <a:pt x="134" y="574"/>
                    <a:pt x="134" y="574"/>
                    <a:pt x="134" y="574"/>
                  </a:cubicBezTo>
                  <a:cubicBezTo>
                    <a:pt x="139" y="586"/>
                    <a:pt x="139" y="586"/>
                    <a:pt x="139" y="586"/>
                  </a:cubicBezTo>
                  <a:cubicBezTo>
                    <a:pt x="143" y="592"/>
                    <a:pt x="143" y="592"/>
                    <a:pt x="143" y="592"/>
                  </a:cubicBezTo>
                  <a:cubicBezTo>
                    <a:pt x="147" y="594"/>
                    <a:pt x="147" y="594"/>
                    <a:pt x="147" y="594"/>
                  </a:cubicBezTo>
                  <a:cubicBezTo>
                    <a:pt x="160" y="603"/>
                    <a:pt x="160" y="603"/>
                    <a:pt x="160" y="603"/>
                  </a:cubicBezTo>
                  <a:cubicBezTo>
                    <a:pt x="168" y="604"/>
                    <a:pt x="168" y="604"/>
                    <a:pt x="168" y="604"/>
                  </a:cubicBezTo>
                  <a:cubicBezTo>
                    <a:pt x="172" y="605"/>
                    <a:pt x="176" y="609"/>
                    <a:pt x="179" y="613"/>
                  </a:cubicBezTo>
                  <a:cubicBezTo>
                    <a:pt x="181" y="616"/>
                    <a:pt x="193" y="620"/>
                    <a:pt x="213" y="625"/>
                  </a:cubicBezTo>
                  <a:cubicBezTo>
                    <a:pt x="214" y="625"/>
                    <a:pt x="214" y="625"/>
                    <a:pt x="214" y="625"/>
                  </a:cubicBezTo>
                  <a:cubicBezTo>
                    <a:pt x="246" y="637"/>
                    <a:pt x="246" y="637"/>
                    <a:pt x="246" y="637"/>
                  </a:cubicBezTo>
                  <a:cubicBezTo>
                    <a:pt x="247" y="637"/>
                    <a:pt x="247" y="637"/>
                    <a:pt x="247" y="637"/>
                  </a:cubicBezTo>
                  <a:cubicBezTo>
                    <a:pt x="248" y="637"/>
                    <a:pt x="248" y="637"/>
                    <a:pt x="248" y="637"/>
                  </a:cubicBezTo>
                  <a:cubicBezTo>
                    <a:pt x="270" y="648"/>
                    <a:pt x="270" y="648"/>
                    <a:pt x="270" y="648"/>
                  </a:cubicBezTo>
                  <a:cubicBezTo>
                    <a:pt x="308" y="657"/>
                    <a:pt x="308" y="657"/>
                    <a:pt x="308" y="657"/>
                  </a:cubicBezTo>
                  <a:cubicBezTo>
                    <a:pt x="309" y="658"/>
                    <a:pt x="309" y="658"/>
                    <a:pt x="309" y="658"/>
                  </a:cubicBezTo>
                  <a:cubicBezTo>
                    <a:pt x="359" y="660"/>
                    <a:pt x="359" y="660"/>
                    <a:pt x="359" y="660"/>
                  </a:cubicBezTo>
                  <a:cubicBezTo>
                    <a:pt x="381" y="652"/>
                    <a:pt x="381" y="652"/>
                    <a:pt x="381" y="652"/>
                  </a:cubicBezTo>
                  <a:cubicBezTo>
                    <a:pt x="401" y="652"/>
                    <a:pt x="401" y="652"/>
                    <a:pt x="401" y="652"/>
                  </a:cubicBezTo>
                  <a:cubicBezTo>
                    <a:pt x="401" y="653"/>
                    <a:pt x="401" y="653"/>
                    <a:pt x="401" y="653"/>
                  </a:cubicBezTo>
                  <a:cubicBezTo>
                    <a:pt x="402" y="654"/>
                    <a:pt x="402" y="654"/>
                    <a:pt x="402" y="654"/>
                  </a:cubicBezTo>
                  <a:cubicBezTo>
                    <a:pt x="419" y="675"/>
                    <a:pt x="419" y="675"/>
                    <a:pt x="419" y="675"/>
                  </a:cubicBezTo>
                  <a:cubicBezTo>
                    <a:pt x="419" y="675"/>
                    <a:pt x="419" y="675"/>
                    <a:pt x="419" y="675"/>
                  </a:cubicBezTo>
                  <a:cubicBezTo>
                    <a:pt x="419" y="676"/>
                    <a:pt x="419" y="676"/>
                    <a:pt x="419" y="676"/>
                  </a:cubicBezTo>
                  <a:cubicBezTo>
                    <a:pt x="429" y="693"/>
                    <a:pt x="429" y="693"/>
                    <a:pt x="429" y="693"/>
                  </a:cubicBezTo>
                  <a:cubicBezTo>
                    <a:pt x="438" y="702"/>
                    <a:pt x="438" y="702"/>
                    <a:pt x="438" y="702"/>
                  </a:cubicBezTo>
                  <a:cubicBezTo>
                    <a:pt x="449" y="708"/>
                    <a:pt x="449" y="708"/>
                    <a:pt x="449" y="708"/>
                  </a:cubicBezTo>
                  <a:cubicBezTo>
                    <a:pt x="451" y="709"/>
                    <a:pt x="451" y="709"/>
                    <a:pt x="451" y="709"/>
                  </a:cubicBezTo>
                  <a:cubicBezTo>
                    <a:pt x="451" y="709"/>
                    <a:pt x="451" y="709"/>
                    <a:pt x="451" y="709"/>
                  </a:cubicBezTo>
                  <a:cubicBezTo>
                    <a:pt x="452" y="710"/>
                    <a:pt x="452" y="710"/>
                    <a:pt x="452" y="710"/>
                  </a:cubicBezTo>
                  <a:cubicBezTo>
                    <a:pt x="461" y="731"/>
                    <a:pt x="461" y="731"/>
                    <a:pt x="461" y="731"/>
                  </a:cubicBezTo>
                  <a:cubicBezTo>
                    <a:pt x="461" y="732"/>
                    <a:pt x="461" y="732"/>
                    <a:pt x="461" y="732"/>
                  </a:cubicBezTo>
                  <a:cubicBezTo>
                    <a:pt x="462" y="732"/>
                    <a:pt x="462" y="732"/>
                    <a:pt x="462" y="732"/>
                  </a:cubicBezTo>
                  <a:cubicBezTo>
                    <a:pt x="462" y="733"/>
                    <a:pt x="462" y="733"/>
                    <a:pt x="462" y="733"/>
                  </a:cubicBezTo>
                  <a:cubicBezTo>
                    <a:pt x="467" y="756"/>
                    <a:pt x="467" y="756"/>
                    <a:pt x="467" y="756"/>
                  </a:cubicBezTo>
                  <a:cubicBezTo>
                    <a:pt x="482" y="762"/>
                    <a:pt x="482" y="762"/>
                    <a:pt x="482" y="762"/>
                  </a:cubicBezTo>
                  <a:cubicBezTo>
                    <a:pt x="483" y="762"/>
                    <a:pt x="483" y="762"/>
                    <a:pt x="483" y="762"/>
                  </a:cubicBezTo>
                  <a:cubicBezTo>
                    <a:pt x="484" y="762"/>
                    <a:pt x="484" y="762"/>
                    <a:pt x="484" y="762"/>
                  </a:cubicBezTo>
                  <a:cubicBezTo>
                    <a:pt x="484" y="762"/>
                    <a:pt x="484" y="762"/>
                    <a:pt x="484" y="762"/>
                  </a:cubicBezTo>
                  <a:cubicBezTo>
                    <a:pt x="496" y="769"/>
                    <a:pt x="496" y="769"/>
                    <a:pt x="496" y="769"/>
                  </a:cubicBezTo>
                  <a:cubicBezTo>
                    <a:pt x="512" y="766"/>
                    <a:pt x="512" y="766"/>
                    <a:pt x="512" y="766"/>
                  </a:cubicBezTo>
                  <a:cubicBezTo>
                    <a:pt x="516" y="750"/>
                    <a:pt x="516" y="750"/>
                    <a:pt x="516" y="750"/>
                  </a:cubicBezTo>
                  <a:cubicBezTo>
                    <a:pt x="516" y="749"/>
                    <a:pt x="516" y="749"/>
                    <a:pt x="516" y="749"/>
                  </a:cubicBezTo>
                  <a:cubicBezTo>
                    <a:pt x="517" y="748"/>
                    <a:pt x="517" y="748"/>
                    <a:pt x="517" y="748"/>
                  </a:cubicBezTo>
                  <a:cubicBezTo>
                    <a:pt x="535" y="730"/>
                    <a:pt x="535" y="730"/>
                    <a:pt x="535" y="730"/>
                  </a:cubicBezTo>
                  <a:cubicBezTo>
                    <a:pt x="555" y="735"/>
                    <a:pt x="555" y="735"/>
                    <a:pt x="555" y="735"/>
                  </a:cubicBezTo>
                  <a:cubicBezTo>
                    <a:pt x="555" y="737"/>
                    <a:pt x="555" y="737"/>
                    <a:pt x="555" y="737"/>
                  </a:cubicBezTo>
                  <a:cubicBezTo>
                    <a:pt x="565" y="758"/>
                    <a:pt x="565" y="758"/>
                    <a:pt x="565" y="758"/>
                  </a:cubicBezTo>
                  <a:cubicBezTo>
                    <a:pt x="585" y="751"/>
                    <a:pt x="585" y="751"/>
                    <a:pt x="585" y="751"/>
                  </a:cubicBezTo>
                  <a:cubicBezTo>
                    <a:pt x="587" y="731"/>
                    <a:pt x="587" y="731"/>
                    <a:pt x="587" y="731"/>
                  </a:cubicBezTo>
                  <a:cubicBezTo>
                    <a:pt x="587" y="730"/>
                    <a:pt x="587" y="730"/>
                    <a:pt x="587" y="730"/>
                  </a:cubicBezTo>
                  <a:cubicBezTo>
                    <a:pt x="587" y="729"/>
                    <a:pt x="587" y="729"/>
                    <a:pt x="587" y="729"/>
                  </a:cubicBezTo>
                  <a:cubicBezTo>
                    <a:pt x="588" y="728"/>
                    <a:pt x="588" y="728"/>
                    <a:pt x="588" y="728"/>
                  </a:cubicBezTo>
                  <a:cubicBezTo>
                    <a:pt x="601" y="720"/>
                    <a:pt x="601" y="720"/>
                    <a:pt x="601" y="720"/>
                  </a:cubicBezTo>
                  <a:cubicBezTo>
                    <a:pt x="598" y="691"/>
                    <a:pt x="598" y="691"/>
                    <a:pt x="598" y="691"/>
                  </a:cubicBezTo>
                  <a:cubicBezTo>
                    <a:pt x="598" y="689"/>
                    <a:pt x="598" y="689"/>
                    <a:pt x="598" y="689"/>
                  </a:cubicBezTo>
                  <a:cubicBezTo>
                    <a:pt x="598" y="688"/>
                    <a:pt x="598" y="688"/>
                    <a:pt x="598" y="688"/>
                  </a:cubicBezTo>
                  <a:cubicBezTo>
                    <a:pt x="598" y="688"/>
                    <a:pt x="598" y="688"/>
                    <a:pt x="598" y="688"/>
                  </a:cubicBezTo>
                  <a:cubicBezTo>
                    <a:pt x="614" y="655"/>
                    <a:pt x="614" y="655"/>
                    <a:pt x="614" y="655"/>
                  </a:cubicBezTo>
                  <a:cubicBezTo>
                    <a:pt x="630" y="649"/>
                    <a:pt x="630" y="649"/>
                    <a:pt x="630" y="649"/>
                  </a:cubicBezTo>
                  <a:cubicBezTo>
                    <a:pt x="624" y="619"/>
                    <a:pt x="624" y="619"/>
                    <a:pt x="624" y="619"/>
                  </a:cubicBezTo>
                  <a:cubicBezTo>
                    <a:pt x="639" y="619"/>
                    <a:pt x="639" y="619"/>
                    <a:pt x="639" y="619"/>
                  </a:cubicBezTo>
                  <a:cubicBezTo>
                    <a:pt x="638" y="605"/>
                    <a:pt x="638" y="605"/>
                    <a:pt x="638" y="605"/>
                  </a:cubicBezTo>
                  <a:cubicBezTo>
                    <a:pt x="630" y="577"/>
                    <a:pt x="630" y="577"/>
                    <a:pt x="630" y="577"/>
                  </a:cubicBezTo>
                  <a:cubicBezTo>
                    <a:pt x="630" y="577"/>
                    <a:pt x="630" y="577"/>
                    <a:pt x="630" y="577"/>
                  </a:cubicBezTo>
                  <a:cubicBezTo>
                    <a:pt x="630" y="575"/>
                    <a:pt x="630" y="575"/>
                    <a:pt x="630" y="575"/>
                  </a:cubicBezTo>
                  <a:cubicBezTo>
                    <a:pt x="632" y="555"/>
                    <a:pt x="632" y="555"/>
                    <a:pt x="632" y="555"/>
                  </a:cubicBezTo>
                  <a:cubicBezTo>
                    <a:pt x="632" y="552"/>
                    <a:pt x="632" y="552"/>
                    <a:pt x="632" y="552"/>
                  </a:cubicBezTo>
                  <a:cubicBezTo>
                    <a:pt x="634" y="550"/>
                    <a:pt x="634" y="550"/>
                    <a:pt x="634" y="550"/>
                  </a:cubicBezTo>
                  <a:cubicBezTo>
                    <a:pt x="645" y="537"/>
                    <a:pt x="645" y="537"/>
                    <a:pt x="645" y="537"/>
                  </a:cubicBezTo>
                  <a:cubicBezTo>
                    <a:pt x="647" y="535"/>
                    <a:pt x="647" y="535"/>
                    <a:pt x="647" y="535"/>
                  </a:cubicBezTo>
                  <a:cubicBezTo>
                    <a:pt x="650" y="535"/>
                    <a:pt x="650" y="535"/>
                    <a:pt x="650" y="535"/>
                  </a:cubicBezTo>
                  <a:cubicBezTo>
                    <a:pt x="678" y="540"/>
                    <a:pt x="678" y="540"/>
                    <a:pt x="678" y="540"/>
                  </a:cubicBezTo>
                  <a:cubicBezTo>
                    <a:pt x="680" y="540"/>
                    <a:pt x="680" y="540"/>
                    <a:pt x="680" y="540"/>
                  </a:cubicBezTo>
                  <a:cubicBezTo>
                    <a:pt x="703" y="546"/>
                    <a:pt x="703" y="546"/>
                    <a:pt x="703" y="546"/>
                  </a:cubicBezTo>
                  <a:cubicBezTo>
                    <a:pt x="723" y="540"/>
                    <a:pt x="723" y="540"/>
                    <a:pt x="723" y="540"/>
                  </a:cubicBezTo>
                  <a:cubicBezTo>
                    <a:pt x="734" y="563"/>
                    <a:pt x="734" y="563"/>
                    <a:pt x="734" y="563"/>
                  </a:cubicBezTo>
                  <a:cubicBezTo>
                    <a:pt x="735" y="564"/>
                    <a:pt x="735" y="564"/>
                    <a:pt x="735" y="564"/>
                  </a:cubicBezTo>
                  <a:cubicBezTo>
                    <a:pt x="735" y="581"/>
                    <a:pt x="735" y="581"/>
                    <a:pt x="735" y="581"/>
                  </a:cubicBezTo>
                  <a:cubicBezTo>
                    <a:pt x="739" y="597"/>
                    <a:pt x="739" y="597"/>
                    <a:pt x="739" y="597"/>
                  </a:cubicBezTo>
                  <a:cubicBezTo>
                    <a:pt x="741" y="603"/>
                    <a:pt x="745" y="607"/>
                    <a:pt x="749" y="609"/>
                  </a:cubicBezTo>
                  <a:cubicBezTo>
                    <a:pt x="751" y="609"/>
                    <a:pt x="751" y="609"/>
                    <a:pt x="751" y="609"/>
                  </a:cubicBezTo>
                  <a:cubicBezTo>
                    <a:pt x="761" y="611"/>
                    <a:pt x="766" y="615"/>
                    <a:pt x="767" y="621"/>
                  </a:cubicBezTo>
                  <a:cubicBezTo>
                    <a:pt x="768" y="626"/>
                    <a:pt x="772" y="634"/>
                    <a:pt x="780" y="642"/>
                  </a:cubicBezTo>
                  <a:cubicBezTo>
                    <a:pt x="789" y="656"/>
                    <a:pt x="789" y="656"/>
                    <a:pt x="789" y="656"/>
                  </a:cubicBezTo>
                  <a:cubicBezTo>
                    <a:pt x="789" y="656"/>
                    <a:pt x="789" y="656"/>
                    <a:pt x="789" y="656"/>
                  </a:cubicBezTo>
                  <a:cubicBezTo>
                    <a:pt x="789" y="657"/>
                    <a:pt x="789" y="657"/>
                    <a:pt x="789" y="657"/>
                  </a:cubicBezTo>
                  <a:cubicBezTo>
                    <a:pt x="796" y="669"/>
                    <a:pt x="796" y="669"/>
                    <a:pt x="796" y="669"/>
                  </a:cubicBezTo>
                  <a:cubicBezTo>
                    <a:pt x="805" y="668"/>
                    <a:pt x="805" y="668"/>
                    <a:pt x="805" y="668"/>
                  </a:cubicBezTo>
                  <a:cubicBezTo>
                    <a:pt x="823" y="652"/>
                    <a:pt x="823" y="652"/>
                    <a:pt x="823" y="652"/>
                  </a:cubicBezTo>
                  <a:cubicBezTo>
                    <a:pt x="835" y="676"/>
                    <a:pt x="835" y="676"/>
                    <a:pt x="835" y="676"/>
                  </a:cubicBezTo>
                  <a:cubicBezTo>
                    <a:pt x="858" y="683"/>
                    <a:pt x="858" y="683"/>
                    <a:pt x="858" y="683"/>
                  </a:cubicBezTo>
                  <a:cubicBezTo>
                    <a:pt x="859" y="683"/>
                    <a:pt x="859" y="683"/>
                    <a:pt x="859" y="683"/>
                  </a:cubicBezTo>
                  <a:cubicBezTo>
                    <a:pt x="860" y="684"/>
                    <a:pt x="860" y="684"/>
                    <a:pt x="860" y="684"/>
                  </a:cubicBezTo>
                  <a:cubicBezTo>
                    <a:pt x="872" y="706"/>
                    <a:pt x="872" y="706"/>
                    <a:pt x="872" y="706"/>
                  </a:cubicBezTo>
                  <a:cubicBezTo>
                    <a:pt x="877" y="709"/>
                    <a:pt x="877" y="709"/>
                    <a:pt x="877" y="709"/>
                  </a:cubicBezTo>
                  <a:cubicBezTo>
                    <a:pt x="878" y="689"/>
                    <a:pt x="878" y="689"/>
                    <a:pt x="878" y="689"/>
                  </a:cubicBezTo>
                  <a:cubicBezTo>
                    <a:pt x="878" y="688"/>
                    <a:pt x="878" y="688"/>
                    <a:pt x="878" y="688"/>
                  </a:cubicBezTo>
                  <a:cubicBezTo>
                    <a:pt x="878" y="684"/>
                    <a:pt x="878" y="684"/>
                    <a:pt x="878" y="684"/>
                  </a:cubicBezTo>
                  <a:cubicBezTo>
                    <a:pt x="924" y="683"/>
                    <a:pt x="924" y="683"/>
                    <a:pt x="924" y="683"/>
                  </a:cubicBezTo>
                  <a:cubicBezTo>
                    <a:pt x="925" y="679"/>
                    <a:pt x="925" y="679"/>
                    <a:pt x="925" y="679"/>
                  </a:cubicBezTo>
                  <a:cubicBezTo>
                    <a:pt x="927" y="677"/>
                    <a:pt x="927" y="673"/>
                    <a:pt x="924" y="670"/>
                  </a:cubicBezTo>
                  <a:cubicBezTo>
                    <a:pt x="921" y="663"/>
                    <a:pt x="920" y="658"/>
                    <a:pt x="919" y="651"/>
                  </a:cubicBezTo>
                  <a:cubicBezTo>
                    <a:pt x="918" y="642"/>
                    <a:pt x="919" y="636"/>
                    <a:pt x="921" y="634"/>
                  </a:cubicBezTo>
                  <a:cubicBezTo>
                    <a:pt x="924" y="630"/>
                    <a:pt x="927" y="630"/>
                    <a:pt x="932" y="631"/>
                  </a:cubicBezTo>
                  <a:cubicBezTo>
                    <a:pt x="951" y="637"/>
                    <a:pt x="951" y="637"/>
                    <a:pt x="951" y="637"/>
                  </a:cubicBezTo>
                  <a:cubicBezTo>
                    <a:pt x="953" y="623"/>
                    <a:pt x="953" y="623"/>
                    <a:pt x="953" y="623"/>
                  </a:cubicBezTo>
                  <a:cubicBezTo>
                    <a:pt x="918" y="607"/>
                    <a:pt x="918" y="607"/>
                    <a:pt x="918" y="607"/>
                  </a:cubicBezTo>
                  <a:cubicBezTo>
                    <a:pt x="916" y="607"/>
                    <a:pt x="916" y="607"/>
                    <a:pt x="916" y="607"/>
                  </a:cubicBezTo>
                  <a:cubicBezTo>
                    <a:pt x="915" y="605"/>
                    <a:pt x="915" y="605"/>
                    <a:pt x="915" y="605"/>
                  </a:cubicBezTo>
                  <a:cubicBezTo>
                    <a:pt x="915" y="604"/>
                    <a:pt x="915" y="604"/>
                    <a:pt x="915" y="604"/>
                  </a:cubicBezTo>
                  <a:cubicBezTo>
                    <a:pt x="915" y="603"/>
                    <a:pt x="915" y="603"/>
                    <a:pt x="915" y="603"/>
                  </a:cubicBezTo>
                  <a:cubicBezTo>
                    <a:pt x="910" y="561"/>
                    <a:pt x="910" y="561"/>
                    <a:pt x="910" y="561"/>
                  </a:cubicBezTo>
                  <a:cubicBezTo>
                    <a:pt x="911" y="535"/>
                    <a:pt x="911" y="535"/>
                    <a:pt x="911" y="535"/>
                  </a:cubicBezTo>
                  <a:cubicBezTo>
                    <a:pt x="911" y="531"/>
                    <a:pt x="911" y="531"/>
                    <a:pt x="911" y="531"/>
                  </a:cubicBezTo>
                  <a:cubicBezTo>
                    <a:pt x="911" y="529"/>
                    <a:pt x="911" y="529"/>
                    <a:pt x="911" y="529"/>
                  </a:cubicBezTo>
                  <a:cubicBezTo>
                    <a:pt x="969" y="537"/>
                    <a:pt x="969" y="537"/>
                    <a:pt x="969" y="537"/>
                  </a:cubicBezTo>
                  <a:cubicBezTo>
                    <a:pt x="983" y="523"/>
                    <a:pt x="983" y="523"/>
                    <a:pt x="983" y="523"/>
                  </a:cubicBezTo>
                  <a:cubicBezTo>
                    <a:pt x="987" y="518"/>
                    <a:pt x="986" y="514"/>
                    <a:pt x="983" y="512"/>
                  </a:cubicBezTo>
                  <a:cubicBezTo>
                    <a:pt x="969" y="507"/>
                    <a:pt x="961" y="501"/>
                    <a:pt x="961" y="495"/>
                  </a:cubicBezTo>
                  <a:cubicBezTo>
                    <a:pt x="961" y="491"/>
                    <a:pt x="962" y="487"/>
                    <a:pt x="968" y="485"/>
                  </a:cubicBezTo>
                  <a:cubicBezTo>
                    <a:pt x="992" y="461"/>
                    <a:pt x="992" y="461"/>
                    <a:pt x="992" y="461"/>
                  </a:cubicBezTo>
                  <a:cubicBezTo>
                    <a:pt x="1018" y="460"/>
                    <a:pt x="1018" y="460"/>
                    <a:pt x="1018" y="460"/>
                  </a:cubicBezTo>
                  <a:cubicBezTo>
                    <a:pt x="1032" y="436"/>
                    <a:pt x="1032" y="436"/>
                    <a:pt x="1032" y="436"/>
                  </a:cubicBezTo>
                  <a:cubicBezTo>
                    <a:pt x="1032" y="414"/>
                    <a:pt x="1032" y="414"/>
                    <a:pt x="1032" y="414"/>
                  </a:cubicBezTo>
                  <a:cubicBezTo>
                    <a:pt x="1052" y="410"/>
                    <a:pt x="1052" y="410"/>
                    <a:pt x="1052" y="410"/>
                  </a:cubicBezTo>
                  <a:cubicBezTo>
                    <a:pt x="1057" y="394"/>
                    <a:pt x="1061" y="386"/>
                    <a:pt x="1063" y="383"/>
                  </a:cubicBezTo>
                  <a:cubicBezTo>
                    <a:pt x="1071" y="365"/>
                    <a:pt x="1071" y="365"/>
                    <a:pt x="1071" y="365"/>
                  </a:cubicBezTo>
                  <a:cubicBezTo>
                    <a:pt x="1056" y="338"/>
                    <a:pt x="1056" y="338"/>
                    <a:pt x="1056" y="338"/>
                  </a:cubicBezTo>
                  <a:cubicBezTo>
                    <a:pt x="1056" y="337"/>
                    <a:pt x="1056" y="337"/>
                    <a:pt x="1056" y="337"/>
                  </a:cubicBezTo>
                  <a:cubicBezTo>
                    <a:pt x="1056" y="337"/>
                    <a:pt x="1056" y="337"/>
                    <a:pt x="1056" y="337"/>
                  </a:cubicBezTo>
                  <a:cubicBezTo>
                    <a:pt x="1056" y="336"/>
                    <a:pt x="1056" y="336"/>
                    <a:pt x="1056" y="336"/>
                  </a:cubicBezTo>
                  <a:cubicBezTo>
                    <a:pt x="1047" y="300"/>
                    <a:pt x="1047" y="300"/>
                    <a:pt x="1047" y="300"/>
                  </a:cubicBezTo>
                  <a:cubicBezTo>
                    <a:pt x="1047" y="299"/>
                    <a:pt x="1047" y="299"/>
                    <a:pt x="1047" y="299"/>
                  </a:cubicBezTo>
                  <a:cubicBezTo>
                    <a:pt x="1040" y="262"/>
                    <a:pt x="1040" y="262"/>
                    <a:pt x="1040" y="262"/>
                  </a:cubicBezTo>
                  <a:cubicBezTo>
                    <a:pt x="1028" y="241"/>
                    <a:pt x="1028" y="241"/>
                    <a:pt x="1028" y="241"/>
                  </a:cubicBezTo>
                  <a:cubicBezTo>
                    <a:pt x="1009" y="222"/>
                    <a:pt x="1009" y="222"/>
                    <a:pt x="1009" y="222"/>
                  </a:cubicBezTo>
                  <a:cubicBezTo>
                    <a:pt x="1009" y="221"/>
                    <a:pt x="1009" y="221"/>
                    <a:pt x="1009" y="221"/>
                  </a:cubicBezTo>
                  <a:cubicBezTo>
                    <a:pt x="1009" y="220"/>
                    <a:pt x="1009" y="220"/>
                    <a:pt x="1009" y="220"/>
                  </a:cubicBezTo>
                  <a:cubicBezTo>
                    <a:pt x="1008" y="219"/>
                    <a:pt x="1008" y="219"/>
                    <a:pt x="1008" y="219"/>
                  </a:cubicBezTo>
                  <a:cubicBezTo>
                    <a:pt x="1007" y="199"/>
                    <a:pt x="1007" y="199"/>
                    <a:pt x="1007" y="199"/>
                  </a:cubicBezTo>
                  <a:cubicBezTo>
                    <a:pt x="972" y="210"/>
                    <a:pt x="972" y="210"/>
                    <a:pt x="972" y="210"/>
                  </a:cubicBezTo>
                  <a:cubicBezTo>
                    <a:pt x="971" y="208"/>
                    <a:pt x="971" y="208"/>
                    <a:pt x="971" y="208"/>
                  </a:cubicBezTo>
                  <a:cubicBezTo>
                    <a:pt x="955" y="191"/>
                    <a:pt x="955" y="191"/>
                    <a:pt x="955" y="191"/>
                  </a:cubicBezTo>
                  <a:cubicBezTo>
                    <a:pt x="908" y="155"/>
                    <a:pt x="908" y="155"/>
                    <a:pt x="908" y="155"/>
                  </a:cubicBezTo>
                  <a:cubicBezTo>
                    <a:pt x="906" y="155"/>
                    <a:pt x="906" y="155"/>
                    <a:pt x="906" y="155"/>
                  </a:cubicBezTo>
                  <a:cubicBezTo>
                    <a:pt x="889" y="131"/>
                    <a:pt x="889" y="131"/>
                    <a:pt x="889" y="131"/>
                  </a:cubicBezTo>
                  <a:cubicBezTo>
                    <a:pt x="877" y="124"/>
                    <a:pt x="877" y="124"/>
                    <a:pt x="877" y="124"/>
                  </a:cubicBezTo>
                  <a:cubicBezTo>
                    <a:pt x="870" y="136"/>
                    <a:pt x="870" y="136"/>
                    <a:pt x="870" y="136"/>
                  </a:cubicBezTo>
                  <a:cubicBezTo>
                    <a:pt x="870" y="138"/>
                    <a:pt x="870" y="138"/>
                    <a:pt x="870" y="138"/>
                  </a:cubicBezTo>
                  <a:cubicBezTo>
                    <a:pt x="868" y="139"/>
                    <a:pt x="868" y="139"/>
                    <a:pt x="868" y="139"/>
                  </a:cubicBezTo>
                  <a:cubicBezTo>
                    <a:pt x="867" y="139"/>
                    <a:pt x="867" y="139"/>
                    <a:pt x="867" y="139"/>
                  </a:cubicBezTo>
                  <a:cubicBezTo>
                    <a:pt x="865" y="139"/>
                    <a:pt x="865" y="139"/>
                    <a:pt x="865" y="139"/>
                  </a:cubicBezTo>
                  <a:cubicBezTo>
                    <a:pt x="851" y="140"/>
                    <a:pt x="851" y="140"/>
                    <a:pt x="851" y="140"/>
                  </a:cubicBezTo>
                  <a:cubicBezTo>
                    <a:pt x="848" y="141"/>
                    <a:pt x="848" y="141"/>
                    <a:pt x="848" y="141"/>
                  </a:cubicBezTo>
                  <a:cubicBezTo>
                    <a:pt x="847" y="141"/>
                    <a:pt x="847" y="141"/>
                    <a:pt x="847" y="141"/>
                  </a:cubicBezTo>
                  <a:cubicBezTo>
                    <a:pt x="813" y="103"/>
                    <a:pt x="813" y="103"/>
                    <a:pt x="813" y="103"/>
                  </a:cubicBezTo>
                  <a:cubicBezTo>
                    <a:pt x="805" y="100"/>
                    <a:pt x="798" y="92"/>
                    <a:pt x="787" y="82"/>
                  </a:cubicBezTo>
                  <a:cubicBezTo>
                    <a:pt x="771" y="70"/>
                    <a:pt x="771" y="70"/>
                    <a:pt x="771" y="70"/>
                  </a:cubicBezTo>
                  <a:cubicBezTo>
                    <a:pt x="770" y="69"/>
                    <a:pt x="770" y="69"/>
                    <a:pt x="770" y="69"/>
                  </a:cubicBezTo>
                  <a:cubicBezTo>
                    <a:pt x="752" y="59"/>
                    <a:pt x="752" y="59"/>
                    <a:pt x="752" y="59"/>
                  </a:cubicBezTo>
                  <a:cubicBezTo>
                    <a:pt x="742" y="67"/>
                    <a:pt x="742" y="67"/>
                    <a:pt x="742" y="67"/>
                  </a:cubicBezTo>
                  <a:cubicBezTo>
                    <a:pt x="741" y="69"/>
                    <a:pt x="741" y="69"/>
                    <a:pt x="741" y="69"/>
                  </a:cubicBezTo>
                  <a:cubicBezTo>
                    <a:pt x="740" y="68"/>
                    <a:pt x="740" y="68"/>
                    <a:pt x="740" y="68"/>
                  </a:cubicBezTo>
                  <a:cubicBezTo>
                    <a:pt x="739" y="68"/>
                    <a:pt x="739" y="68"/>
                    <a:pt x="739" y="68"/>
                  </a:cubicBezTo>
                  <a:cubicBezTo>
                    <a:pt x="729" y="66"/>
                    <a:pt x="729" y="66"/>
                    <a:pt x="729" y="66"/>
                  </a:cubicBezTo>
                  <a:cubicBezTo>
                    <a:pt x="719" y="71"/>
                    <a:pt x="719" y="71"/>
                    <a:pt x="719" y="71"/>
                  </a:cubicBezTo>
                  <a:cubicBezTo>
                    <a:pt x="718" y="72"/>
                    <a:pt x="718" y="72"/>
                    <a:pt x="718" y="72"/>
                  </a:cubicBezTo>
                  <a:cubicBezTo>
                    <a:pt x="716" y="73"/>
                    <a:pt x="716" y="73"/>
                    <a:pt x="716" y="73"/>
                  </a:cubicBezTo>
                  <a:cubicBezTo>
                    <a:pt x="715" y="73"/>
                    <a:pt x="715" y="73"/>
                    <a:pt x="715" y="73"/>
                  </a:cubicBezTo>
                  <a:cubicBezTo>
                    <a:pt x="701" y="76"/>
                    <a:pt x="701" y="76"/>
                    <a:pt x="701" y="76"/>
                  </a:cubicBezTo>
                  <a:cubicBezTo>
                    <a:pt x="681" y="64"/>
                    <a:pt x="661" y="52"/>
                    <a:pt x="639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" name="Freeform 10"/>
            <p:cNvSpPr/>
            <p:nvPr/>
          </p:nvSpPr>
          <p:spPr bwMode="auto">
            <a:xfrm>
              <a:off x="2068501" y="3053478"/>
              <a:ext cx="878117" cy="751119"/>
            </a:xfrm>
            <a:custGeom>
              <a:avLst/>
              <a:gdLst>
                <a:gd name="T0" fmla="*/ 2147483647 w 928"/>
                <a:gd name="T1" fmla="*/ 2147483647 h 814"/>
                <a:gd name="T2" fmla="*/ 2147483647 w 928"/>
                <a:gd name="T3" fmla="*/ 2147483647 h 814"/>
                <a:gd name="T4" fmla="*/ 2147483647 w 928"/>
                <a:gd name="T5" fmla="*/ 2147483647 h 814"/>
                <a:gd name="T6" fmla="*/ 2147483647 w 928"/>
                <a:gd name="T7" fmla="*/ 2147483647 h 814"/>
                <a:gd name="T8" fmla="*/ 2147483647 w 928"/>
                <a:gd name="T9" fmla="*/ 2147483647 h 814"/>
                <a:gd name="T10" fmla="*/ 2147483647 w 928"/>
                <a:gd name="T11" fmla="*/ 2147483647 h 814"/>
                <a:gd name="T12" fmla="*/ 2147483647 w 928"/>
                <a:gd name="T13" fmla="*/ 2147483647 h 814"/>
                <a:gd name="T14" fmla="*/ 2147483647 w 928"/>
                <a:gd name="T15" fmla="*/ 2147483647 h 814"/>
                <a:gd name="T16" fmla="*/ 2147483647 w 928"/>
                <a:gd name="T17" fmla="*/ 2147483647 h 814"/>
                <a:gd name="T18" fmla="*/ 2147483647 w 928"/>
                <a:gd name="T19" fmla="*/ 2147483647 h 814"/>
                <a:gd name="T20" fmla="*/ 2147483647 w 928"/>
                <a:gd name="T21" fmla="*/ 2147483647 h 814"/>
                <a:gd name="T22" fmla="*/ 2147483647 w 928"/>
                <a:gd name="T23" fmla="*/ 2147483647 h 814"/>
                <a:gd name="T24" fmla="*/ 2147483647 w 928"/>
                <a:gd name="T25" fmla="*/ 2147483647 h 814"/>
                <a:gd name="T26" fmla="*/ 2147483647 w 928"/>
                <a:gd name="T27" fmla="*/ 2147483647 h 814"/>
                <a:gd name="T28" fmla="*/ 2147483647 w 928"/>
                <a:gd name="T29" fmla="*/ 2147483647 h 814"/>
                <a:gd name="T30" fmla="*/ 2147483647 w 928"/>
                <a:gd name="T31" fmla="*/ 2147483647 h 814"/>
                <a:gd name="T32" fmla="*/ 2147483647 w 928"/>
                <a:gd name="T33" fmla="*/ 2147483647 h 814"/>
                <a:gd name="T34" fmla="*/ 2147483647 w 928"/>
                <a:gd name="T35" fmla="*/ 2147483647 h 814"/>
                <a:gd name="T36" fmla="*/ 2147483647 w 928"/>
                <a:gd name="T37" fmla="*/ 2147483647 h 814"/>
                <a:gd name="T38" fmla="*/ 2147483647 w 928"/>
                <a:gd name="T39" fmla="*/ 2147483647 h 814"/>
                <a:gd name="T40" fmla="*/ 2147483647 w 928"/>
                <a:gd name="T41" fmla="*/ 2147483647 h 814"/>
                <a:gd name="T42" fmla="*/ 2147483647 w 928"/>
                <a:gd name="T43" fmla="*/ 2147483647 h 814"/>
                <a:gd name="T44" fmla="*/ 2147483647 w 928"/>
                <a:gd name="T45" fmla="*/ 2147483647 h 814"/>
                <a:gd name="T46" fmla="*/ 2147483647 w 928"/>
                <a:gd name="T47" fmla="*/ 2147483647 h 814"/>
                <a:gd name="T48" fmla="*/ 2147483647 w 928"/>
                <a:gd name="T49" fmla="*/ 2147483647 h 814"/>
                <a:gd name="T50" fmla="*/ 2147483647 w 928"/>
                <a:gd name="T51" fmla="*/ 2147483647 h 814"/>
                <a:gd name="T52" fmla="*/ 2147483647 w 928"/>
                <a:gd name="T53" fmla="*/ 2147483647 h 814"/>
                <a:gd name="T54" fmla="*/ 2147483647 w 928"/>
                <a:gd name="T55" fmla="*/ 2147483647 h 814"/>
                <a:gd name="T56" fmla="*/ 2147483647 w 928"/>
                <a:gd name="T57" fmla="*/ 2147483647 h 814"/>
                <a:gd name="T58" fmla="*/ 2147483647 w 928"/>
                <a:gd name="T59" fmla="*/ 2147483647 h 814"/>
                <a:gd name="T60" fmla="*/ 2147483647 w 928"/>
                <a:gd name="T61" fmla="*/ 2147483647 h 814"/>
                <a:gd name="T62" fmla="*/ 2147483647 w 928"/>
                <a:gd name="T63" fmla="*/ 2147483647 h 814"/>
                <a:gd name="T64" fmla="*/ 2147483647 w 928"/>
                <a:gd name="T65" fmla="*/ 2147483647 h 814"/>
                <a:gd name="T66" fmla="*/ 2147483647 w 928"/>
                <a:gd name="T67" fmla="*/ 2147483647 h 814"/>
                <a:gd name="T68" fmla="*/ 2147483647 w 928"/>
                <a:gd name="T69" fmla="*/ 2147483647 h 814"/>
                <a:gd name="T70" fmla="*/ 2147483647 w 928"/>
                <a:gd name="T71" fmla="*/ 2147483647 h 814"/>
                <a:gd name="T72" fmla="*/ 2147483647 w 928"/>
                <a:gd name="T73" fmla="*/ 2147483647 h 814"/>
                <a:gd name="T74" fmla="*/ 2147483647 w 928"/>
                <a:gd name="T75" fmla="*/ 2147483647 h 814"/>
                <a:gd name="T76" fmla="*/ 2147483647 w 928"/>
                <a:gd name="T77" fmla="*/ 2147483647 h 814"/>
                <a:gd name="T78" fmla="*/ 2147483647 w 928"/>
                <a:gd name="T79" fmla="*/ 2147483647 h 814"/>
                <a:gd name="T80" fmla="*/ 2147483647 w 928"/>
                <a:gd name="T81" fmla="*/ 2147483647 h 814"/>
                <a:gd name="T82" fmla="*/ 2147483647 w 928"/>
                <a:gd name="T83" fmla="*/ 2147483647 h 814"/>
                <a:gd name="T84" fmla="*/ 2147483647 w 928"/>
                <a:gd name="T85" fmla="*/ 2147483647 h 814"/>
                <a:gd name="T86" fmla="*/ 2147483647 w 928"/>
                <a:gd name="T87" fmla="*/ 2147483647 h 814"/>
                <a:gd name="T88" fmla="*/ 2147483647 w 928"/>
                <a:gd name="T89" fmla="*/ 2147483647 h 814"/>
                <a:gd name="T90" fmla="*/ 2147483647 w 928"/>
                <a:gd name="T91" fmla="*/ 2147483647 h 814"/>
                <a:gd name="T92" fmla="*/ 2147483647 w 928"/>
                <a:gd name="T93" fmla="*/ 2147483647 h 814"/>
                <a:gd name="T94" fmla="*/ 2147483647 w 928"/>
                <a:gd name="T95" fmla="*/ 2147483647 h 814"/>
                <a:gd name="T96" fmla="*/ 2147483647 w 928"/>
                <a:gd name="T97" fmla="*/ 2147483647 h 814"/>
                <a:gd name="T98" fmla="*/ 2147483647 w 928"/>
                <a:gd name="T99" fmla="*/ 2147483647 h 814"/>
                <a:gd name="T100" fmla="*/ 2147483647 w 928"/>
                <a:gd name="T101" fmla="*/ 2147483647 h 814"/>
                <a:gd name="T102" fmla="*/ 2147483647 w 928"/>
                <a:gd name="T103" fmla="*/ 2147483647 h 814"/>
                <a:gd name="T104" fmla="*/ 2147483647 w 928"/>
                <a:gd name="T105" fmla="*/ 2147483647 h 814"/>
                <a:gd name="T106" fmla="*/ 2147483647 w 928"/>
                <a:gd name="T107" fmla="*/ 2147483647 h 814"/>
                <a:gd name="T108" fmla="*/ 2147483647 w 928"/>
                <a:gd name="T109" fmla="*/ 2147483647 h 814"/>
                <a:gd name="T110" fmla="*/ 2147483647 w 928"/>
                <a:gd name="T111" fmla="*/ 2147483647 h 8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28"/>
                <a:gd name="T169" fmla="*/ 0 h 814"/>
                <a:gd name="T170" fmla="*/ 928 w 928"/>
                <a:gd name="T171" fmla="*/ 814 h 81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28" h="814">
                  <a:moveTo>
                    <a:pt x="87" y="20"/>
                  </a:moveTo>
                  <a:cubicBezTo>
                    <a:pt x="62" y="12"/>
                    <a:pt x="62" y="12"/>
                    <a:pt x="62" y="12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6" y="86"/>
                    <a:pt x="36" y="86"/>
                    <a:pt x="36" y="86"/>
                  </a:cubicBezTo>
                  <a:cubicBezTo>
                    <a:pt x="36" y="93"/>
                    <a:pt x="36" y="93"/>
                    <a:pt x="36" y="93"/>
                  </a:cubicBezTo>
                  <a:cubicBezTo>
                    <a:pt x="23" y="93"/>
                    <a:pt x="23" y="93"/>
                    <a:pt x="23" y="93"/>
                  </a:cubicBezTo>
                  <a:cubicBezTo>
                    <a:pt x="29" y="118"/>
                    <a:pt x="29" y="118"/>
                    <a:pt x="29" y="118"/>
                  </a:cubicBezTo>
                  <a:cubicBezTo>
                    <a:pt x="9" y="125"/>
                    <a:pt x="9" y="125"/>
                    <a:pt x="9" y="125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11" y="150"/>
                    <a:pt x="11" y="150"/>
                    <a:pt x="11" y="150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50" y="180"/>
                    <a:pt x="50" y="180"/>
                    <a:pt x="50" y="180"/>
                  </a:cubicBezTo>
                  <a:cubicBezTo>
                    <a:pt x="51" y="181"/>
                    <a:pt x="51" y="181"/>
                    <a:pt x="51" y="181"/>
                  </a:cubicBezTo>
                  <a:cubicBezTo>
                    <a:pt x="52" y="181"/>
                    <a:pt x="52" y="181"/>
                    <a:pt x="52" y="181"/>
                  </a:cubicBezTo>
                  <a:cubicBezTo>
                    <a:pt x="52" y="182"/>
                    <a:pt x="52" y="182"/>
                    <a:pt x="52" y="182"/>
                  </a:cubicBezTo>
                  <a:cubicBezTo>
                    <a:pt x="52" y="183"/>
                    <a:pt x="52" y="183"/>
                    <a:pt x="52" y="183"/>
                  </a:cubicBezTo>
                  <a:cubicBezTo>
                    <a:pt x="57" y="210"/>
                    <a:pt x="57" y="210"/>
                    <a:pt x="57" y="210"/>
                  </a:cubicBezTo>
                  <a:cubicBezTo>
                    <a:pt x="74" y="234"/>
                    <a:pt x="74" y="234"/>
                    <a:pt x="74" y="234"/>
                  </a:cubicBezTo>
                  <a:cubicBezTo>
                    <a:pt x="78" y="240"/>
                    <a:pt x="84" y="247"/>
                    <a:pt x="93" y="255"/>
                  </a:cubicBezTo>
                  <a:cubicBezTo>
                    <a:pt x="94" y="255"/>
                    <a:pt x="94" y="255"/>
                    <a:pt x="94" y="255"/>
                  </a:cubicBezTo>
                  <a:cubicBezTo>
                    <a:pt x="95" y="256"/>
                    <a:pt x="95" y="256"/>
                    <a:pt x="95" y="256"/>
                  </a:cubicBezTo>
                  <a:cubicBezTo>
                    <a:pt x="95" y="257"/>
                    <a:pt x="95" y="257"/>
                    <a:pt x="95" y="257"/>
                  </a:cubicBezTo>
                  <a:cubicBezTo>
                    <a:pt x="94" y="259"/>
                    <a:pt x="94" y="259"/>
                    <a:pt x="94" y="259"/>
                  </a:cubicBezTo>
                  <a:cubicBezTo>
                    <a:pt x="94" y="283"/>
                    <a:pt x="94" y="283"/>
                    <a:pt x="94" y="283"/>
                  </a:cubicBezTo>
                  <a:cubicBezTo>
                    <a:pt x="97" y="289"/>
                    <a:pt x="98" y="303"/>
                    <a:pt x="98" y="323"/>
                  </a:cubicBezTo>
                  <a:cubicBezTo>
                    <a:pt x="108" y="336"/>
                    <a:pt x="112" y="346"/>
                    <a:pt x="112" y="352"/>
                  </a:cubicBezTo>
                  <a:cubicBezTo>
                    <a:pt x="112" y="357"/>
                    <a:pt x="115" y="365"/>
                    <a:pt x="120" y="377"/>
                  </a:cubicBezTo>
                  <a:cubicBezTo>
                    <a:pt x="120" y="377"/>
                    <a:pt x="120" y="377"/>
                    <a:pt x="120" y="377"/>
                  </a:cubicBezTo>
                  <a:cubicBezTo>
                    <a:pt x="120" y="378"/>
                    <a:pt x="120" y="378"/>
                    <a:pt x="120" y="378"/>
                  </a:cubicBezTo>
                  <a:cubicBezTo>
                    <a:pt x="120" y="378"/>
                    <a:pt x="120" y="378"/>
                    <a:pt x="120" y="378"/>
                  </a:cubicBezTo>
                  <a:cubicBezTo>
                    <a:pt x="123" y="392"/>
                    <a:pt x="122" y="405"/>
                    <a:pt x="118" y="416"/>
                  </a:cubicBezTo>
                  <a:cubicBezTo>
                    <a:pt x="115" y="423"/>
                    <a:pt x="119" y="437"/>
                    <a:pt x="131" y="456"/>
                  </a:cubicBezTo>
                  <a:cubicBezTo>
                    <a:pt x="132" y="457"/>
                    <a:pt x="132" y="457"/>
                    <a:pt x="132" y="457"/>
                  </a:cubicBezTo>
                  <a:cubicBezTo>
                    <a:pt x="133" y="459"/>
                    <a:pt x="133" y="459"/>
                    <a:pt x="133" y="459"/>
                  </a:cubicBezTo>
                  <a:cubicBezTo>
                    <a:pt x="132" y="461"/>
                    <a:pt x="132" y="461"/>
                    <a:pt x="132" y="461"/>
                  </a:cubicBezTo>
                  <a:cubicBezTo>
                    <a:pt x="115" y="498"/>
                    <a:pt x="115" y="498"/>
                    <a:pt x="115" y="498"/>
                  </a:cubicBezTo>
                  <a:cubicBezTo>
                    <a:pt x="118" y="506"/>
                    <a:pt x="119" y="513"/>
                    <a:pt x="119" y="517"/>
                  </a:cubicBezTo>
                  <a:cubicBezTo>
                    <a:pt x="115" y="552"/>
                    <a:pt x="115" y="552"/>
                    <a:pt x="115" y="552"/>
                  </a:cubicBezTo>
                  <a:cubicBezTo>
                    <a:pt x="113" y="563"/>
                    <a:pt x="113" y="570"/>
                    <a:pt x="118" y="572"/>
                  </a:cubicBezTo>
                  <a:cubicBezTo>
                    <a:pt x="125" y="576"/>
                    <a:pt x="125" y="576"/>
                    <a:pt x="125" y="576"/>
                  </a:cubicBezTo>
                  <a:cubicBezTo>
                    <a:pt x="134" y="580"/>
                    <a:pt x="137" y="586"/>
                    <a:pt x="137" y="591"/>
                  </a:cubicBezTo>
                  <a:cubicBezTo>
                    <a:pt x="136" y="609"/>
                    <a:pt x="136" y="609"/>
                    <a:pt x="136" y="609"/>
                  </a:cubicBezTo>
                  <a:cubicBezTo>
                    <a:pt x="142" y="611"/>
                    <a:pt x="142" y="611"/>
                    <a:pt x="142" y="611"/>
                  </a:cubicBezTo>
                  <a:cubicBezTo>
                    <a:pt x="143" y="612"/>
                    <a:pt x="143" y="612"/>
                    <a:pt x="143" y="612"/>
                  </a:cubicBezTo>
                  <a:cubicBezTo>
                    <a:pt x="146" y="609"/>
                    <a:pt x="146" y="609"/>
                    <a:pt x="146" y="609"/>
                  </a:cubicBezTo>
                  <a:cubicBezTo>
                    <a:pt x="149" y="606"/>
                    <a:pt x="152" y="601"/>
                    <a:pt x="153" y="596"/>
                  </a:cubicBezTo>
                  <a:cubicBezTo>
                    <a:pt x="155" y="593"/>
                    <a:pt x="155" y="593"/>
                    <a:pt x="155" y="593"/>
                  </a:cubicBezTo>
                  <a:cubicBezTo>
                    <a:pt x="156" y="591"/>
                    <a:pt x="156" y="591"/>
                    <a:pt x="156" y="591"/>
                  </a:cubicBezTo>
                  <a:cubicBezTo>
                    <a:pt x="161" y="589"/>
                    <a:pt x="163" y="586"/>
                    <a:pt x="166" y="581"/>
                  </a:cubicBezTo>
                  <a:cubicBezTo>
                    <a:pt x="167" y="575"/>
                    <a:pt x="167" y="569"/>
                    <a:pt x="165" y="561"/>
                  </a:cubicBezTo>
                  <a:cubicBezTo>
                    <a:pt x="163" y="556"/>
                    <a:pt x="163" y="556"/>
                    <a:pt x="163" y="556"/>
                  </a:cubicBezTo>
                  <a:cubicBezTo>
                    <a:pt x="168" y="555"/>
                    <a:pt x="168" y="555"/>
                    <a:pt x="168" y="555"/>
                  </a:cubicBezTo>
                  <a:cubicBezTo>
                    <a:pt x="185" y="551"/>
                    <a:pt x="194" y="552"/>
                    <a:pt x="198" y="559"/>
                  </a:cubicBezTo>
                  <a:cubicBezTo>
                    <a:pt x="206" y="580"/>
                    <a:pt x="206" y="580"/>
                    <a:pt x="206" y="580"/>
                  </a:cubicBezTo>
                  <a:cubicBezTo>
                    <a:pt x="206" y="581"/>
                    <a:pt x="206" y="581"/>
                    <a:pt x="206" y="581"/>
                  </a:cubicBezTo>
                  <a:cubicBezTo>
                    <a:pt x="206" y="582"/>
                    <a:pt x="206" y="582"/>
                    <a:pt x="206" y="582"/>
                  </a:cubicBezTo>
                  <a:cubicBezTo>
                    <a:pt x="210" y="617"/>
                    <a:pt x="210" y="617"/>
                    <a:pt x="210" y="617"/>
                  </a:cubicBezTo>
                  <a:cubicBezTo>
                    <a:pt x="224" y="625"/>
                    <a:pt x="224" y="625"/>
                    <a:pt x="224" y="625"/>
                  </a:cubicBezTo>
                  <a:cubicBezTo>
                    <a:pt x="225" y="625"/>
                    <a:pt x="225" y="625"/>
                    <a:pt x="225" y="625"/>
                  </a:cubicBezTo>
                  <a:cubicBezTo>
                    <a:pt x="226" y="625"/>
                    <a:pt x="226" y="625"/>
                    <a:pt x="226" y="625"/>
                  </a:cubicBezTo>
                  <a:cubicBezTo>
                    <a:pt x="234" y="632"/>
                    <a:pt x="234" y="632"/>
                    <a:pt x="234" y="632"/>
                  </a:cubicBezTo>
                  <a:cubicBezTo>
                    <a:pt x="243" y="622"/>
                    <a:pt x="243" y="622"/>
                    <a:pt x="243" y="622"/>
                  </a:cubicBezTo>
                  <a:cubicBezTo>
                    <a:pt x="252" y="615"/>
                    <a:pt x="252" y="615"/>
                    <a:pt x="252" y="615"/>
                  </a:cubicBezTo>
                  <a:cubicBezTo>
                    <a:pt x="256" y="615"/>
                    <a:pt x="256" y="615"/>
                    <a:pt x="256" y="615"/>
                  </a:cubicBezTo>
                  <a:cubicBezTo>
                    <a:pt x="263" y="617"/>
                    <a:pt x="267" y="622"/>
                    <a:pt x="269" y="630"/>
                  </a:cubicBezTo>
                  <a:cubicBezTo>
                    <a:pt x="274" y="657"/>
                    <a:pt x="274" y="657"/>
                    <a:pt x="274" y="657"/>
                  </a:cubicBezTo>
                  <a:cubicBezTo>
                    <a:pt x="275" y="662"/>
                    <a:pt x="275" y="662"/>
                    <a:pt x="275" y="662"/>
                  </a:cubicBezTo>
                  <a:cubicBezTo>
                    <a:pt x="303" y="723"/>
                    <a:pt x="303" y="723"/>
                    <a:pt x="303" y="723"/>
                  </a:cubicBezTo>
                  <a:cubicBezTo>
                    <a:pt x="315" y="734"/>
                    <a:pt x="315" y="734"/>
                    <a:pt x="315" y="734"/>
                  </a:cubicBezTo>
                  <a:cubicBezTo>
                    <a:pt x="316" y="735"/>
                    <a:pt x="316" y="735"/>
                    <a:pt x="316" y="735"/>
                  </a:cubicBezTo>
                  <a:cubicBezTo>
                    <a:pt x="316" y="736"/>
                    <a:pt x="316" y="736"/>
                    <a:pt x="316" y="736"/>
                  </a:cubicBezTo>
                  <a:cubicBezTo>
                    <a:pt x="321" y="762"/>
                    <a:pt x="321" y="762"/>
                    <a:pt x="321" y="762"/>
                  </a:cubicBezTo>
                  <a:cubicBezTo>
                    <a:pt x="321" y="762"/>
                    <a:pt x="321" y="762"/>
                    <a:pt x="321" y="762"/>
                  </a:cubicBezTo>
                  <a:cubicBezTo>
                    <a:pt x="323" y="786"/>
                    <a:pt x="323" y="786"/>
                    <a:pt x="323" y="786"/>
                  </a:cubicBezTo>
                  <a:cubicBezTo>
                    <a:pt x="324" y="788"/>
                    <a:pt x="324" y="788"/>
                    <a:pt x="324" y="788"/>
                  </a:cubicBezTo>
                  <a:cubicBezTo>
                    <a:pt x="332" y="778"/>
                    <a:pt x="338" y="772"/>
                    <a:pt x="342" y="774"/>
                  </a:cubicBezTo>
                  <a:cubicBezTo>
                    <a:pt x="346" y="776"/>
                    <a:pt x="347" y="778"/>
                    <a:pt x="347" y="782"/>
                  </a:cubicBezTo>
                  <a:cubicBezTo>
                    <a:pt x="347" y="788"/>
                    <a:pt x="347" y="788"/>
                    <a:pt x="347" y="788"/>
                  </a:cubicBezTo>
                  <a:cubicBezTo>
                    <a:pt x="347" y="807"/>
                    <a:pt x="347" y="807"/>
                    <a:pt x="347" y="807"/>
                  </a:cubicBezTo>
                  <a:cubicBezTo>
                    <a:pt x="347" y="812"/>
                    <a:pt x="347" y="812"/>
                    <a:pt x="347" y="812"/>
                  </a:cubicBezTo>
                  <a:cubicBezTo>
                    <a:pt x="353" y="814"/>
                    <a:pt x="357" y="812"/>
                    <a:pt x="358" y="809"/>
                  </a:cubicBezTo>
                  <a:cubicBezTo>
                    <a:pt x="368" y="795"/>
                    <a:pt x="368" y="795"/>
                    <a:pt x="368" y="795"/>
                  </a:cubicBezTo>
                  <a:cubicBezTo>
                    <a:pt x="380" y="783"/>
                    <a:pt x="380" y="783"/>
                    <a:pt x="380" y="783"/>
                  </a:cubicBezTo>
                  <a:cubicBezTo>
                    <a:pt x="388" y="778"/>
                    <a:pt x="395" y="773"/>
                    <a:pt x="403" y="773"/>
                  </a:cubicBezTo>
                  <a:cubicBezTo>
                    <a:pt x="404" y="773"/>
                    <a:pt x="404" y="773"/>
                    <a:pt x="404" y="773"/>
                  </a:cubicBezTo>
                  <a:cubicBezTo>
                    <a:pt x="427" y="779"/>
                    <a:pt x="427" y="779"/>
                    <a:pt x="427" y="779"/>
                  </a:cubicBezTo>
                  <a:cubicBezTo>
                    <a:pt x="433" y="776"/>
                    <a:pt x="433" y="776"/>
                    <a:pt x="433" y="776"/>
                  </a:cubicBezTo>
                  <a:cubicBezTo>
                    <a:pt x="444" y="761"/>
                    <a:pt x="444" y="761"/>
                    <a:pt x="444" y="761"/>
                  </a:cubicBezTo>
                  <a:cubicBezTo>
                    <a:pt x="442" y="738"/>
                    <a:pt x="442" y="738"/>
                    <a:pt x="442" y="738"/>
                  </a:cubicBezTo>
                  <a:cubicBezTo>
                    <a:pt x="435" y="725"/>
                    <a:pt x="432" y="714"/>
                    <a:pt x="434" y="707"/>
                  </a:cubicBezTo>
                  <a:cubicBezTo>
                    <a:pt x="437" y="688"/>
                    <a:pt x="437" y="688"/>
                    <a:pt x="437" y="688"/>
                  </a:cubicBezTo>
                  <a:cubicBezTo>
                    <a:pt x="437" y="686"/>
                    <a:pt x="437" y="686"/>
                    <a:pt x="437" y="686"/>
                  </a:cubicBezTo>
                  <a:cubicBezTo>
                    <a:pt x="438" y="684"/>
                    <a:pt x="438" y="684"/>
                    <a:pt x="438" y="684"/>
                  </a:cubicBezTo>
                  <a:cubicBezTo>
                    <a:pt x="438" y="684"/>
                    <a:pt x="438" y="684"/>
                    <a:pt x="438" y="684"/>
                  </a:cubicBezTo>
                  <a:cubicBezTo>
                    <a:pt x="458" y="672"/>
                    <a:pt x="458" y="672"/>
                    <a:pt x="458" y="672"/>
                  </a:cubicBezTo>
                  <a:cubicBezTo>
                    <a:pt x="459" y="672"/>
                    <a:pt x="459" y="672"/>
                    <a:pt x="459" y="672"/>
                  </a:cubicBezTo>
                  <a:cubicBezTo>
                    <a:pt x="459" y="672"/>
                    <a:pt x="459" y="672"/>
                    <a:pt x="459" y="672"/>
                  </a:cubicBezTo>
                  <a:cubicBezTo>
                    <a:pt x="474" y="663"/>
                    <a:pt x="474" y="663"/>
                    <a:pt x="474" y="663"/>
                  </a:cubicBezTo>
                  <a:cubicBezTo>
                    <a:pt x="491" y="638"/>
                    <a:pt x="491" y="638"/>
                    <a:pt x="491" y="638"/>
                  </a:cubicBezTo>
                  <a:cubicBezTo>
                    <a:pt x="493" y="620"/>
                    <a:pt x="493" y="620"/>
                    <a:pt x="493" y="620"/>
                  </a:cubicBezTo>
                  <a:cubicBezTo>
                    <a:pt x="474" y="576"/>
                    <a:pt x="474" y="576"/>
                    <a:pt x="474" y="576"/>
                  </a:cubicBezTo>
                  <a:cubicBezTo>
                    <a:pt x="516" y="595"/>
                    <a:pt x="516" y="595"/>
                    <a:pt x="516" y="595"/>
                  </a:cubicBezTo>
                  <a:cubicBezTo>
                    <a:pt x="516" y="577"/>
                    <a:pt x="516" y="577"/>
                    <a:pt x="516" y="577"/>
                  </a:cubicBezTo>
                  <a:cubicBezTo>
                    <a:pt x="516" y="577"/>
                    <a:pt x="516" y="577"/>
                    <a:pt x="516" y="577"/>
                  </a:cubicBezTo>
                  <a:cubicBezTo>
                    <a:pt x="516" y="576"/>
                    <a:pt x="516" y="576"/>
                    <a:pt x="516" y="576"/>
                  </a:cubicBezTo>
                  <a:cubicBezTo>
                    <a:pt x="532" y="562"/>
                    <a:pt x="532" y="562"/>
                    <a:pt x="532" y="562"/>
                  </a:cubicBezTo>
                  <a:cubicBezTo>
                    <a:pt x="563" y="554"/>
                    <a:pt x="563" y="554"/>
                    <a:pt x="563" y="554"/>
                  </a:cubicBezTo>
                  <a:cubicBezTo>
                    <a:pt x="565" y="554"/>
                    <a:pt x="565" y="554"/>
                    <a:pt x="565" y="554"/>
                  </a:cubicBezTo>
                  <a:cubicBezTo>
                    <a:pt x="583" y="593"/>
                    <a:pt x="583" y="593"/>
                    <a:pt x="583" y="593"/>
                  </a:cubicBezTo>
                  <a:cubicBezTo>
                    <a:pt x="583" y="595"/>
                    <a:pt x="583" y="595"/>
                    <a:pt x="583" y="595"/>
                  </a:cubicBezTo>
                  <a:cubicBezTo>
                    <a:pt x="581" y="610"/>
                    <a:pt x="581" y="610"/>
                    <a:pt x="581" y="610"/>
                  </a:cubicBezTo>
                  <a:cubicBezTo>
                    <a:pt x="583" y="624"/>
                    <a:pt x="583" y="624"/>
                    <a:pt x="583" y="624"/>
                  </a:cubicBezTo>
                  <a:cubicBezTo>
                    <a:pt x="585" y="630"/>
                    <a:pt x="589" y="633"/>
                    <a:pt x="592" y="633"/>
                  </a:cubicBezTo>
                  <a:cubicBezTo>
                    <a:pt x="596" y="633"/>
                    <a:pt x="601" y="630"/>
                    <a:pt x="605" y="625"/>
                  </a:cubicBezTo>
                  <a:cubicBezTo>
                    <a:pt x="606" y="622"/>
                    <a:pt x="606" y="622"/>
                    <a:pt x="606" y="622"/>
                  </a:cubicBezTo>
                  <a:cubicBezTo>
                    <a:pt x="606" y="622"/>
                    <a:pt x="606" y="622"/>
                    <a:pt x="606" y="622"/>
                  </a:cubicBezTo>
                  <a:cubicBezTo>
                    <a:pt x="607" y="622"/>
                    <a:pt x="607" y="622"/>
                    <a:pt x="607" y="622"/>
                  </a:cubicBezTo>
                  <a:cubicBezTo>
                    <a:pt x="632" y="614"/>
                    <a:pt x="632" y="614"/>
                    <a:pt x="632" y="614"/>
                  </a:cubicBezTo>
                  <a:cubicBezTo>
                    <a:pt x="632" y="614"/>
                    <a:pt x="632" y="614"/>
                    <a:pt x="632" y="614"/>
                  </a:cubicBezTo>
                  <a:cubicBezTo>
                    <a:pt x="633" y="614"/>
                    <a:pt x="633" y="614"/>
                    <a:pt x="633" y="614"/>
                  </a:cubicBezTo>
                  <a:cubicBezTo>
                    <a:pt x="647" y="614"/>
                    <a:pt x="653" y="617"/>
                    <a:pt x="657" y="624"/>
                  </a:cubicBezTo>
                  <a:cubicBezTo>
                    <a:pt x="659" y="652"/>
                    <a:pt x="659" y="652"/>
                    <a:pt x="659" y="652"/>
                  </a:cubicBezTo>
                  <a:cubicBezTo>
                    <a:pt x="659" y="653"/>
                    <a:pt x="659" y="653"/>
                    <a:pt x="659" y="653"/>
                  </a:cubicBezTo>
                  <a:cubicBezTo>
                    <a:pt x="664" y="654"/>
                    <a:pt x="664" y="654"/>
                    <a:pt x="664" y="654"/>
                  </a:cubicBezTo>
                  <a:cubicBezTo>
                    <a:pt x="675" y="657"/>
                    <a:pt x="675" y="657"/>
                    <a:pt x="675" y="657"/>
                  </a:cubicBezTo>
                  <a:cubicBezTo>
                    <a:pt x="690" y="656"/>
                    <a:pt x="690" y="656"/>
                    <a:pt x="690" y="656"/>
                  </a:cubicBezTo>
                  <a:cubicBezTo>
                    <a:pt x="717" y="649"/>
                    <a:pt x="717" y="649"/>
                    <a:pt x="717" y="649"/>
                  </a:cubicBezTo>
                  <a:cubicBezTo>
                    <a:pt x="733" y="635"/>
                    <a:pt x="733" y="635"/>
                    <a:pt x="733" y="635"/>
                  </a:cubicBezTo>
                  <a:cubicBezTo>
                    <a:pt x="734" y="624"/>
                    <a:pt x="734" y="624"/>
                    <a:pt x="734" y="624"/>
                  </a:cubicBezTo>
                  <a:cubicBezTo>
                    <a:pt x="726" y="615"/>
                    <a:pt x="726" y="615"/>
                    <a:pt x="726" y="615"/>
                  </a:cubicBezTo>
                  <a:cubicBezTo>
                    <a:pt x="699" y="606"/>
                    <a:pt x="699" y="606"/>
                    <a:pt x="699" y="606"/>
                  </a:cubicBezTo>
                  <a:cubicBezTo>
                    <a:pt x="699" y="606"/>
                    <a:pt x="699" y="606"/>
                    <a:pt x="699" y="606"/>
                  </a:cubicBezTo>
                  <a:cubicBezTo>
                    <a:pt x="697" y="605"/>
                    <a:pt x="697" y="605"/>
                    <a:pt x="697" y="605"/>
                  </a:cubicBezTo>
                  <a:cubicBezTo>
                    <a:pt x="697" y="605"/>
                    <a:pt x="697" y="605"/>
                    <a:pt x="697" y="605"/>
                  </a:cubicBezTo>
                  <a:cubicBezTo>
                    <a:pt x="697" y="603"/>
                    <a:pt x="697" y="603"/>
                    <a:pt x="697" y="603"/>
                  </a:cubicBezTo>
                  <a:cubicBezTo>
                    <a:pt x="665" y="572"/>
                    <a:pt x="665" y="572"/>
                    <a:pt x="665" y="572"/>
                  </a:cubicBezTo>
                  <a:cubicBezTo>
                    <a:pt x="668" y="570"/>
                    <a:pt x="668" y="570"/>
                    <a:pt x="668" y="570"/>
                  </a:cubicBezTo>
                  <a:cubicBezTo>
                    <a:pt x="684" y="556"/>
                    <a:pt x="684" y="556"/>
                    <a:pt x="684" y="556"/>
                  </a:cubicBezTo>
                  <a:cubicBezTo>
                    <a:pt x="685" y="555"/>
                    <a:pt x="685" y="555"/>
                    <a:pt x="685" y="555"/>
                  </a:cubicBezTo>
                  <a:cubicBezTo>
                    <a:pt x="685" y="555"/>
                    <a:pt x="685" y="555"/>
                    <a:pt x="685" y="555"/>
                  </a:cubicBezTo>
                  <a:cubicBezTo>
                    <a:pt x="701" y="549"/>
                    <a:pt x="701" y="549"/>
                    <a:pt x="701" y="549"/>
                  </a:cubicBezTo>
                  <a:cubicBezTo>
                    <a:pt x="701" y="549"/>
                    <a:pt x="701" y="549"/>
                    <a:pt x="701" y="549"/>
                  </a:cubicBezTo>
                  <a:cubicBezTo>
                    <a:pt x="704" y="549"/>
                    <a:pt x="704" y="549"/>
                    <a:pt x="704" y="549"/>
                  </a:cubicBezTo>
                  <a:cubicBezTo>
                    <a:pt x="725" y="553"/>
                    <a:pt x="725" y="553"/>
                    <a:pt x="725" y="553"/>
                  </a:cubicBezTo>
                  <a:cubicBezTo>
                    <a:pt x="726" y="553"/>
                    <a:pt x="726" y="553"/>
                    <a:pt x="726" y="553"/>
                  </a:cubicBezTo>
                  <a:cubicBezTo>
                    <a:pt x="727" y="554"/>
                    <a:pt x="727" y="554"/>
                    <a:pt x="727" y="554"/>
                  </a:cubicBezTo>
                  <a:cubicBezTo>
                    <a:pt x="727" y="545"/>
                    <a:pt x="727" y="545"/>
                    <a:pt x="727" y="545"/>
                  </a:cubicBezTo>
                  <a:cubicBezTo>
                    <a:pt x="718" y="530"/>
                    <a:pt x="718" y="530"/>
                    <a:pt x="718" y="530"/>
                  </a:cubicBezTo>
                  <a:cubicBezTo>
                    <a:pt x="703" y="522"/>
                    <a:pt x="703" y="522"/>
                    <a:pt x="703" y="522"/>
                  </a:cubicBezTo>
                  <a:cubicBezTo>
                    <a:pt x="683" y="493"/>
                    <a:pt x="683" y="493"/>
                    <a:pt x="683" y="493"/>
                  </a:cubicBezTo>
                  <a:cubicBezTo>
                    <a:pt x="683" y="493"/>
                    <a:pt x="683" y="493"/>
                    <a:pt x="683" y="493"/>
                  </a:cubicBezTo>
                  <a:cubicBezTo>
                    <a:pt x="682" y="492"/>
                    <a:pt x="682" y="492"/>
                    <a:pt x="682" y="492"/>
                  </a:cubicBezTo>
                  <a:cubicBezTo>
                    <a:pt x="682" y="491"/>
                    <a:pt x="682" y="491"/>
                    <a:pt x="682" y="491"/>
                  </a:cubicBezTo>
                  <a:cubicBezTo>
                    <a:pt x="672" y="456"/>
                    <a:pt x="672" y="456"/>
                    <a:pt x="672" y="456"/>
                  </a:cubicBezTo>
                  <a:cubicBezTo>
                    <a:pt x="672" y="429"/>
                    <a:pt x="672" y="429"/>
                    <a:pt x="672" y="429"/>
                  </a:cubicBezTo>
                  <a:cubicBezTo>
                    <a:pt x="689" y="414"/>
                    <a:pt x="689" y="414"/>
                    <a:pt x="689" y="414"/>
                  </a:cubicBezTo>
                  <a:cubicBezTo>
                    <a:pt x="715" y="414"/>
                    <a:pt x="715" y="414"/>
                    <a:pt x="715" y="414"/>
                  </a:cubicBezTo>
                  <a:cubicBezTo>
                    <a:pt x="774" y="419"/>
                    <a:pt x="774" y="419"/>
                    <a:pt x="774" y="419"/>
                  </a:cubicBezTo>
                  <a:cubicBezTo>
                    <a:pt x="801" y="380"/>
                    <a:pt x="801" y="380"/>
                    <a:pt x="801" y="380"/>
                  </a:cubicBezTo>
                  <a:cubicBezTo>
                    <a:pt x="801" y="378"/>
                    <a:pt x="801" y="378"/>
                    <a:pt x="801" y="378"/>
                  </a:cubicBezTo>
                  <a:cubicBezTo>
                    <a:pt x="803" y="378"/>
                    <a:pt x="803" y="378"/>
                    <a:pt x="803" y="378"/>
                  </a:cubicBezTo>
                  <a:cubicBezTo>
                    <a:pt x="825" y="366"/>
                    <a:pt x="825" y="366"/>
                    <a:pt x="825" y="366"/>
                  </a:cubicBezTo>
                  <a:cubicBezTo>
                    <a:pt x="837" y="343"/>
                    <a:pt x="837" y="343"/>
                    <a:pt x="837" y="343"/>
                  </a:cubicBezTo>
                  <a:cubicBezTo>
                    <a:pt x="838" y="342"/>
                    <a:pt x="838" y="342"/>
                    <a:pt x="838" y="342"/>
                  </a:cubicBezTo>
                  <a:cubicBezTo>
                    <a:pt x="865" y="320"/>
                    <a:pt x="865" y="320"/>
                    <a:pt x="865" y="320"/>
                  </a:cubicBezTo>
                  <a:cubicBezTo>
                    <a:pt x="877" y="296"/>
                    <a:pt x="877" y="296"/>
                    <a:pt x="877" y="296"/>
                  </a:cubicBezTo>
                  <a:cubicBezTo>
                    <a:pt x="877" y="295"/>
                    <a:pt x="877" y="295"/>
                    <a:pt x="877" y="295"/>
                  </a:cubicBezTo>
                  <a:cubicBezTo>
                    <a:pt x="878" y="295"/>
                    <a:pt x="878" y="295"/>
                    <a:pt x="878" y="295"/>
                  </a:cubicBezTo>
                  <a:cubicBezTo>
                    <a:pt x="878" y="294"/>
                    <a:pt x="878" y="294"/>
                    <a:pt x="878" y="294"/>
                  </a:cubicBezTo>
                  <a:cubicBezTo>
                    <a:pt x="878" y="294"/>
                    <a:pt x="878" y="294"/>
                    <a:pt x="878" y="294"/>
                  </a:cubicBezTo>
                  <a:cubicBezTo>
                    <a:pt x="889" y="284"/>
                    <a:pt x="889" y="284"/>
                    <a:pt x="889" y="284"/>
                  </a:cubicBezTo>
                  <a:cubicBezTo>
                    <a:pt x="901" y="263"/>
                    <a:pt x="901" y="263"/>
                    <a:pt x="901" y="263"/>
                  </a:cubicBezTo>
                  <a:cubicBezTo>
                    <a:pt x="906" y="230"/>
                    <a:pt x="906" y="230"/>
                    <a:pt x="906" y="230"/>
                  </a:cubicBezTo>
                  <a:cubicBezTo>
                    <a:pt x="906" y="227"/>
                    <a:pt x="906" y="227"/>
                    <a:pt x="906" y="227"/>
                  </a:cubicBezTo>
                  <a:cubicBezTo>
                    <a:pt x="907" y="226"/>
                    <a:pt x="907" y="226"/>
                    <a:pt x="907" y="226"/>
                  </a:cubicBezTo>
                  <a:cubicBezTo>
                    <a:pt x="924" y="214"/>
                    <a:pt x="924" y="214"/>
                    <a:pt x="924" y="214"/>
                  </a:cubicBezTo>
                  <a:cubicBezTo>
                    <a:pt x="928" y="210"/>
                    <a:pt x="928" y="210"/>
                    <a:pt x="928" y="210"/>
                  </a:cubicBezTo>
                  <a:cubicBezTo>
                    <a:pt x="903" y="206"/>
                    <a:pt x="903" y="206"/>
                    <a:pt x="903" y="206"/>
                  </a:cubicBezTo>
                  <a:cubicBezTo>
                    <a:pt x="860" y="208"/>
                    <a:pt x="860" y="208"/>
                    <a:pt x="860" y="208"/>
                  </a:cubicBezTo>
                  <a:cubicBezTo>
                    <a:pt x="859" y="207"/>
                    <a:pt x="859" y="207"/>
                    <a:pt x="859" y="207"/>
                  </a:cubicBezTo>
                  <a:cubicBezTo>
                    <a:pt x="843" y="194"/>
                    <a:pt x="843" y="194"/>
                    <a:pt x="843" y="194"/>
                  </a:cubicBezTo>
                  <a:cubicBezTo>
                    <a:pt x="841" y="194"/>
                    <a:pt x="841" y="194"/>
                    <a:pt x="841" y="194"/>
                  </a:cubicBezTo>
                  <a:cubicBezTo>
                    <a:pt x="841" y="193"/>
                    <a:pt x="841" y="193"/>
                    <a:pt x="841" y="193"/>
                  </a:cubicBezTo>
                  <a:cubicBezTo>
                    <a:pt x="841" y="193"/>
                    <a:pt x="841" y="193"/>
                    <a:pt x="841" y="193"/>
                  </a:cubicBezTo>
                  <a:cubicBezTo>
                    <a:pt x="833" y="180"/>
                    <a:pt x="833" y="180"/>
                    <a:pt x="833" y="180"/>
                  </a:cubicBezTo>
                  <a:cubicBezTo>
                    <a:pt x="831" y="181"/>
                    <a:pt x="831" y="181"/>
                    <a:pt x="831" y="181"/>
                  </a:cubicBezTo>
                  <a:cubicBezTo>
                    <a:pt x="830" y="183"/>
                    <a:pt x="830" y="183"/>
                    <a:pt x="830" y="183"/>
                  </a:cubicBezTo>
                  <a:cubicBezTo>
                    <a:pt x="828" y="187"/>
                    <a:pt x="822" y="188"/>
                    <a:pt x="816" y="188"/>
                  </a:cubicBezTo>
                  <a:cubicBezTo>
                    <a:pt x="810" y="191"/>
                    <a:pt x="810" y="191"/>
                    <a:pt x="810" y="191"/>
                  </a:cubicBezTo>
                  <a:cubicBezTo>
                    <a:pt x="808" y="192"/>
                    <a:pt x="806" y="193"/>
                    <a:pt x="803" y="192"/>
                  </a:cubicBezTo>
                  <a:cubicBezTo>
                    <a:pt x="801" y="192"/>
                    <a:pt x="800" y="189"/>
                    <a:pt x="798" y="183"/>
                  </a:cubicBezTo>
                  <a:cubicBezTo>
                    <a:pt x="797" y="178"/>
                    <a:pt x="795" y="173"/>
                    <a:pt x="789" y="168"/>
                  </a:cubicBezTo>
                  <a:cubicBezTo>
                    <a:pt x="787" y="167"/>
                    <a:pt x="787" y="167"/>
                    <a:pt x="787" y="167"/>
                  </a:cubicBezTo>
                  <a:cubicBezTo>
                    <a:pt x="787" y="165"/>
                    <a:pt x="787" y="165"/>
                    <a:pt x="787" y="165"/>
                  </a:cubicBezTo>
                  <a:cubicBezTo>
                    <a:pt x="786" y="165"/>
                    <a:pt x="786" y="165"/>
                    <a:pt x="786" y="165"/>
                  </a:cubicBezTo>
                  <a:cubicBezTo>
                    <a:pt x="781" y="152"/>
                    <a:pt x="781" y="152"/>
                    <a:pt x="781" y="152"/>
                  </a:cubicBezTo>
                  <a:cubicBezTo>
                    <a:pt x="777" y="152"/>
                    <a:pt x="777" y="152"/>
                    <a:pt x="777" y="152"/>
                  </a:cubicBezTo>
                  <a:cubicBezTo>
                    <a:pt x="761" y="162"/>
                    <a:pt x="761" y="162"/>
                    <a:pt x="761" y="162"/>
                  </a:cubicBezTo>
                  <a:cubicBezTo>
                    <a:pt x="760" y="163"/>
                    <a:pt x="760" y="163"/>
                    <a:pt x="760" y="163"/>
                  </a:cubicBezTo>
                  <a:cubicBezTo>
                    <a:pt x="759" y="163"/>
                    <a:pt x="759" y="163"/>
                    <a:pt x="759" y="163"/>
                  </a:cubicBezTo>
                  <a:cubicBezTo>
                    <a:pt x="722" y="171"/>
                    <a:pt x="722" y="171"/>
                    <a:pt x="722" y="171"/>
                  </a:cubicBezTo>
                  <a:cubicBezTo>
                    <a:pt x="720" y="171"/>
                    <a:pt x="720" y="171"/>
                    <a:pt x="720" y="171"/>
                  </a:cubicBezTo>
                  <a:cubicBezTo>
                    <a:pt x="718" y="170"/>
                    <a:pt x="718" y="170"/>
                    <a:pt x="718" y="170"/>
                  </a:cubicBezTo>
                  <a:cubicBezTo>
                    <a:pt x="694" y="153"/>
                    <a:pt x="694" y="153"/>
                    <a:pt x="694" y="153"/>
                  </a:cubicBezTo>
                  <a:cubicBezTo>
                    <a:pt x="694" y="153"/>
                    <a:pt x="694" y="153"/>
                    <a:pt x="694" y="153"/>
                  </a:cubicBezTo>
                  <a:cubicBezTo>
                    <a:pt x="693" y="152"/>
                    <a:pt x="693" y="152"/>
                    <a:pt x="693" y="152"/>
                  </a:cubicBezTo>
                  <a:cubicBezTo>
                    <a:pt x="693" y="151"/>
                    <a:pt x="693" y="151"/>
                    <a:pt x="693" y="151"/>
                  </a:cubicBezTo>
                  <a:cubicBezTo>
                    <a:pt x="691" y="151"/>
                    <a:pt x="691" y="151"/>
                    <a:pt x="691" y="151"/>
                  </a:cubicBezTo>
                  <a:cubicBezTo>
                    <a:pt x="685" y="138"/>
                    <a:pt x="685" y="138"/>
                    <a:pt x="685" y="138"/>
                  </a:cubicBezTo>
                  <a:cubicBezTo>
                    <a:pt x="667" y="157"/>
                    <a:pt x="667" y="157"/>
                    <a:pt x="667" y="157"/>
                  </a:cubicBezTo>
                  <a:cubicBezTo>
                    <a:pt x="655" y="172"/>
                    <a:pt x="645" y="176"/>
                    <a:pt x="639" y="172"/>
                  </a:cubicBezTo>
                  <a:cubicBezTo>
                    <a:pt x="614" y="159"/>
                    <a:pt x="614" y="159"/>
                    <a:pt x="614" y="159"/>
                  </a:cubicBezTo>
                  <a:cubicBezTo>
                    <a:pt x="598" y="157"/>
                    <a:pt x="598" y="157"/>
                    <a:pt x="598" y="157"/>
                  </a:cubicBezTo>
                  <a:cubicBezTo>
                    <a:pt x="595" y="158"/>
                    <a:pt x="595" y="158"/>
                    <a:pt x="595" y="158"/>
                  </a:cubicBezTo>
                  <a:cubicBezTo>
                    <a:pt x="580" y="146"/>
                    <a:pt x="580" y="146"/>
                    <a:pt x="580" y="146"/>
                  </a:cubicBezTo>
                  <a:cubicBezTo>
                    <a:pt x="579" y="145"/>
                    <a:pt x="579" y="145"/>
                    <a:pt x="579" y="145"/>
                  </a:cubicBezTo>
                  <a:cubicBezTo>
                    <a:pt x="575" y="144"/>
                    <a:pt x="575" y="144"/>
                    <a:pt x="575" y="144"/>
                  </a:cubicBezTo>
                  <a:cubicBezTo>
                    <a:pt x="583" y="116"/>
                    <a:pt x="583" y="116"/>
                    <a:pt x="583" y="116"/>
                  </a:cubicBezTo>
                  <a:cubicBezTo>
                    <a:pt x="583" y="106"/>
                    <a:pt x="583" y="106"/>
                    <a:pt x="583" y="106"/>
                  </a:cubicBezTo>
                  <a:cubicBezTo>
                    <a:pt x="573" y="102"/>
                    <a:pt x="573" y="102"/>
                    <a:pt x="573" y="102"/>
                  </a:cubicBezTo>
                  <a:cubicBezTo>
                    <a:pt x="572" y="102"/>
                    <a:pt x="572" y="102"/>
                    <a:pt x="572" y="102"/>
                  </a:cubicBezTo>
                  <a:cubicBezTo>
                    <a:pt x="550" y="78"/>
                    <a:pt x="550" y="78"/>
                    <a:pt x="550" y="78"/>
                  </a:cubicBezTo>
                  <a:cubicBezTo>
                    <a:pt x="551" y="60"/>
                    <a:pt x="551" y="60"/>
                    <a:pt x="551" y="60"/>
                  </a:cubicBezTo>
                  <a:cubicBezTo>
                    <a:pt x="496" y="55"/>
                    <a:pt x="496" y="55"/>
                    <a:pt x="496" y="55"/>
                  </a:cubicBezTo>
                  <a:cubicBezTo>
                    <a:pt x="475" y="43"/>
                    <a:pt x="475" y="43"/>
                    <a:pt x="475" y="43"/>
                  </a:cubicBezTo>
                  <a:cubicBezTo>
                    <a:pt x="470" y="40"/>
                    <a:pt x="466" y="34"/>
                    <a:pt x="462" y="23"/>
                  </a:cubicBezTo>
                  <a:cubicBezTo>
                    <a:pt x="459" y="16"/>
                    <a:pt x="459" y="16"/>
                    <a:pt x="459" y="16"/>
                  </a:cubicBezTo>
                  <a:cubicBezTo>
                    <a:pt x="455" y="0"/>
                    <a:pt x="455" y="0"/>
                    <a:pt x="455" y="0"/>
                  </a:cubicBezTo>
                  <a:cubicBezTo>
                    <a:pt x="448" y="1"/>
                    <a:pt x="448" y="1"/>
                    <a:pt x="448" y="1"/>
                  </a:cubicBezTo>
                  <a:cubicBezTo>
                    <a:pt x="431" y="15"/>
                    <a:pt x="431" y="15"/>
                    <a:pt x="431" y="15"/>
                  </a:cubicBezTo>
                  <a:cubicBezTo>
                    <a:pt x="411" y="39"/>
                    <a:pt x="411" y="39"/>
                    <a:pt x="411" y="39"/>
                  </a:cubicBezTo>
                  <a:cubicBezTo>
                    <a:pt x="415" y="57"/>
                    <a:pt x="415" y="57"/>
                    <a:pt x="415" y="57"/>
                  </a:cubicBezTo>
                  <a:cubicBezTo>
                    <a:pt x="421" y="80"/>
                    <a:pt x="421" y="80"/>
                    <a:pt x="421" y="80"/>
                  </a:cubicBezTo>
                  <a:cubicBezTo>
                    <a:pt x="421" y="81"/>
                    <a:pt x="421" y="81"/>
                    <a:pt x="421" y="81"/>
                  </a:cubicBezTo>
                  <a:cubicBezTo>
                    <a:pt x="422" y="81"/>
                    <a:pt x="422" y="81"/>
                    <a:pt x="422" y="81"/>
                  </a:cubicBezTo>
                  <a:cubicBezTo>
                    <a:pt x="421" y="82"/>
                    <a:pt x="421" y="82"/>
                    <a:pt x="421" y="82"/>
                  </a:cubicBezTo>
                  <a:cubicBezTo>
                    <a:pt x="421" y="83"/>
                    <a:pt x="421" y="83"/>
                    <a:pt x="421" y="83"/>
                  </a:cubicBezTo>
                  <a:cubicBezTo>
                    <a:pt x="419" y="89"/>
                    <a:pt x="413" y="93"/>
                    <a:pt x="403" y="93"/>
                  </a:cubicBezTo>
                  <a:cubicBezTo>
                    <a:pt x="382" y="93"/>
                    <a:pt x="382" y="93"/>
                    <a:pt x="382" y="93"/>
                  </a:cubicBezTo>
                  <a:cubicBezTo>
                    <a:pt x="370" y="86"/>
                    <a:pt x="370" y="86"/>
                    <a:pt x="370" y="86"/>
                  </a:cubicBezTo>
                  <a:cubicBezTo>
                    <a:pt x="354" y="93"/>
                    <a:pt x="354" y="93"/>
                    <a:pt x="354" y="93"/>
                  </a:cubicBezTo>
                  <a:cubicBezTo>
                    <a:pt x="351" y="94"/>
                    <a:pt x="351" y="94"/>
                    <a:pt x="351" y="94"/>
                  </a:cubicBezTo>
                  <a:cubicBezTo>
                    <a:pt x="348" y="93"/>
                    <a:pt x="348" y="93"/>
                    <a:pt x="348" y="93"/>
                  </a:cubicBezTo>
                  <a:cubicBezTo>
                    <a:pt x="346" y="107"/>
                    <a:pt x="346" y="107"/>
                    <a:pt x="346" y="107"/>
                  </a:cubicBezTo>
                  <a:cubicBezTo>
                    <a:pt x="345" y="110"/>
                    <a:pt x="345" y="110"/>
                    <a:pt x="345" y="110"/>
                  </a:cubicBezTo>
                  <a:cubicBezTo>
                    <a:pt x="345" y="113"/>
                    <a:pt x="345" y="113"/>
                    <a:pt x="345" y="113"/>
                  </a:cubicBezTo>
                  <a:cubicBezTo>
                    <a:pt x="342" y="113"/>
                    <a:pt x="342" y="113"/>
                    <a:pt x="342" y="113"/>
                  </a:cubicBezTo>
                  <a:cubicBezTo>
                    <a:pt x="316" y="104"/>
                    <a:pt x="316" y="104"/>
                    <a:pt x="316" y="104"/>
                  </a:cubicBezTo>
                  <a:cubicBezTo>
                    <a:pt x="316" y="113"/>
                    <a:pt x="317" y="119"/>
                    <a:pt x="321" y="126"/>
                  </a:cubicBezTo>
                  <a:cubicBezTo>
                    <a:pt x="324" y="134"/>
                    <a:pt x="325" y="139"/>
                    <a:pt x="322" y="145"/>
                  </a:cubicBezTo>
                  <a:cubicBezTo>
                    <a:pt x="319" y="154"/>
                    <a:pt x="319" y="154"/>
                    <a:pt x="319" y="154"/>
                  </a:cubicBezTo>
                  <a:cubicBezTo>
                    <a:pt x="316" y="157"/>
                    <a:pt x="306" y="158"/>
                    <a:pt x="293" y="157"/>
                  </a:cubicBezTo>
                  <a:cubicBezTo>
                    <a:pt x="275" y="157"/>
                    <a:pt x="275" y="157"/>
                    <a:pt x="275" y="157"/>
                  </a:cubicBezTo>
                  <a:cubicBezTo>
                    <a:pt x="274" y="187"/>
                    <a:pt x="274" y="187"/>
                    <a:pt x="274" y="187"/>
                  </a:cubicBezTo>
                  <a:cubicBezTo>
                    <a:pt x="250" y="178"/>
                    <a:pt x="250" y="178"/>
                    <a:pt x="250" y="178"/>
                  </a:cubicBezTo>
                  <a:cubicBezTo>
                    <a:pt x="249" y="178"/>
                    <a:pt x="249" y="178"/>
                    <a:pt x="249" y="178"/>
                  </a:cubicBezTo>
                  <a:cubicBezTo>
                    <a:pt x="248" y="177"/>
                    <a:pt x="248" y="177"/>
                    <a:pt x="248" y="177"/>
                  </a:cubicBezTo>
                  <a:cubicBezTo>
                    <a:pt x="237" y="155"/>
                    <a:pt x="237" y="155"/>
                    <a:pt x="237" y="155"/>
                  </a:cubicBezTo>
                  <a:cubicBezTo>
                    <a:pt x="211" y="146"/>
                    <a:pt x="211" y="146"/>
                    <a:pt x="211" y="146"/>
                  </a:cubicBezTo>
                  <a:cubicBezTo>
                    <a:pt x="205" y="133"/>
                    <a:pt x="205" y="133"/>
                    <a:pt x="205" y="133"/>
                  </a:cubicBezTo>
                  <a:cubicBezTo>
                    <a:pt x="195" y="140"/>
                    <a:pt x="195" y="140"/>
                    <a:pt x="195" y="140"/>
                  </a:cubicBezTo>
                  <a:cubicBezTo>
                    <a:pt x="194" y="140"/>
                    <a:pt x="194" y="140"/>
                    <a:pt x="194" y="140"/>
                  </a:cubicBezTo>
                  <a:cubicBezTo>
                    <a:pt x="179" y="143"/>
                    <a:pt x="179" y="143"/>
                    <a:pt x="179" y="143"/>
                  </a:cubicBezTo>
                  <a:cubicBezTo>
                    <a:pt x="174" y="143"/>
                    <a:pt x="174" y="143"/>
                    <a:pt x="174" y="143"/>
                  </a:cubicBezTo>
                  <a:cubicBezTo>
                    <a:pt x="166" y="124"/>
                    <a:pt x="166" y="124"/>
                    <a:pt x="166" y="124"/>
                  </a:cubicBezTo>
                  <a:cubicBezTo>
                    <a:pt x="157" y="113"/>
                    <a:pt x="157" y="113"/>
                    <a:pt x="157" y="113"/>
                  </a:cubicBezTo>
                  <a:cubicBezTo>
                    <a:pt x="156" y="112"/>
                    <a:pt x="156" y="112"/>
                    <a:pt x="156" y="112"/>
                  </a:cubicBezTo>
                  <a:cubicBezTo>
                    <a:pt x="148" y="101"/>
                    <a:pt x="144" y="92"/>
                    <a:pt x="142" y="86"/>
                  </a:cubicBezTo>
                  <a:cubicBezTo>
                    <a:pt x="142" y="85"/>
                    <a:pt x="139" y="83"/>
                    <a:pt x="134" y="82"/>
                  </a:cubicBezTo>
                  <a:cubicBezTo>
                    <a:pt x="130" y="81"/>
                    <a:pt x="130" y="81"/>
                    <a:pt x="130" y="81"/>
                  </a:cubicBezTo>
                  <a:cubicBezTo>
                    <a:pt x="123" y="78"/>
                    <a:pt x="117" y="72"/>
                    <a:pt x="114" y="62"/>
                  </a:cubicBezTo>
                  <a:cubicBezTo>
                    <a:pt x="110" y="44"/>
                    <a:pt x="110" y="44"/>
                    <a:pt x="110" y="44"/>
                  </a:cubicBezTo>
                  <a:cubicBezTo>
                    <a:pt x="110" y="29"/>
                    <a:pt x="110" y="29"/>
                    <a:pt x="110" y="29"/>
                  </a:cubicBezTo>
                  <a:cubicBezTo>
                    <a:pt x="103" y="16"/>
                    <a:pt x="103" y="16"/>
                    <a:pt x="103" y="16"/>
                  </a:cubicBez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8" y="20"/>
                    <a:pt x="88" y="20"/>
                    <a:pt x="88" y="20"/>
                  </a:cubicBezTo>
                  <a:lnTo>
                    <a:pt x="87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" name="Freeform 11"/>
            <p:cNvSpPr/>
            <p:nvPr/>
          </p:nvSpPr>
          <p:spPr bwMode="auto">
            <a:xfrm>
              <a:off x="611103" y="2749454"/>
              <a:ext cx="1570802" cy="929958"/>
            </a:xfrm>
            <a:custGeom>
              <a:avLst/>
              <a:gdLst>
                <a:gd name="T0" fmla="*/ 2147483647 w 1661"/>
                <a:gd name="T1" fmla="*/ 2147483647 h 1007"/>
                <a:gd name="T2" fmla="*/ 2147483647 w 1661"/>
                <a:gd name="T3" fmla="*/ 2147483647 h 1007"/>
                <a:gd name="T4" fmla="*/ 2147483647 w 1661"/>
                <a:gd name="T5" fmla="*/ 2147483647 h 1007"/>
                <a:gd name="T6" fmla="*/ 2147483647 w 1661"/>
                <a:gd name="T7" fmla="*/ 2147483647 h 1007"/>
                <a:gd name="T8" fmla="*/ 2147483647 w 1661"/>
                <a:gd name="T9" fmla="*/ 2147483647 h 1007"/>
                <a:gd name="T10" fmla="*/ 2147483647 w 1661"/>
                <a:gd name="T11" fmla="*/ 2147483647 h 1007"/>
                <a:gd name="T12" fmla="*/ 2147483647 w 1661"/>
                <a:gd name="T13" fmla="*/ 2147483647 h 1007"/>
                <a:gd name="T14" fmla="*/ 2147483647 w 1661"/>
                <a:gd name="T15" fmla="*/ 2147483647 h 1007"/>
                <a:gd name="T16" fmla="*/ 2147483647 w 1661"/>
                <a:gd name="T17" fmla="*/ 2147483647 h 1007"/>
                <a:gd name="T18" fmla="*/ 2147483647 w 1661"/>
                <a:gd name="T19" fmla="*/ 2147483647 h 1007"/>
                <a:gd name="T20" fmla="*/ 2147483647 w 1661"/>
                <a:gd name="T21" fmla="*/ 2147483647 h 1007"/>
                <a:gd name="T22" fmla="*/ 2147483647 w 1661"/>
                <a:gd name="T23" fmla="*/ 2147483647 h 1007"/>
                <a:gd name="T24" fmla="*/ 2147483647 w 1661"/>
                <a:gd name="T25" fmla="*/ 2147483647 h 1007"/>
                <a:gd name="T26" fmla="*/ 2147483647 w 1661"/>
                <a:gd name="T27" fmla="*/ 2147483647 h 1007"/>
                <a:gd name="T28" fmla="*/ 2147483647 w 1661"/>
                <a:gd name="T29" fmla="*/ 2147483647 h 1007"/>
                <a:gd name="T30" fmla="*/ 2147483647 w 1661"/>
                <a:gd name="T31" fmla="*/ 2147483647 h 1007"/>
                <a:gd name="T32" fmla="*/ 2147483647 w 1661"/>
                <a:gd name="T33" fmla="*/ 2147483647 h 1007"/>
                <a:gd name="T34" fmla="*/ 2147483647 w 1661"/>
                <a:gd name="T35" fmla="*/ 2147483647 h 1007"/>
                <a:gd name="T36" fmla="*/ 2147483647 w 1661"/>
                <a:gd name="T37" fmla="*/ 2147483647 h 1007"/>
                <a:gd name="T38" fmla="*/ 2147483647 w 1661"/>
                <a:gd name="T39" fmla="*/ 2147483647 h 1007"/>
                <a:gd name="T40" fmla="*/ 2147483647 w 1661"/>
                <a:gd name="T41" fmla="*/ 2147483647 h 1007"/>
                <a:gd name="T42" fmla="*/ 2147483647 w 1661"/>
                <a:gd name="T43" fmla="*/ 2147483647 h 1007"/>
                <a:gd name="T44" fmla="*/ 2147483647 w 1661"/>
                <a:gd name="T45" fmla="*/ 2147483647 h 1007"/>
                <a:gd name="T46" fmla="*/ 2147483647 w 1661"/>
                <a:gd name="T47" fmla="*/ 2147483647 h 1007"/>
                <a:gd name="T48" fmla="*/ 2147483647 w 1661"/>
                <a:gd name="T49" fmla="*/ 2147483647 h 1007"/>
                <a:gd name="T50" fmla="*/ 2147483647 w 1661"/>
                <a:gd name="T51" fmla="*/ 2147483647 h 1007"/>
                <a:gd name="T52" fmla="*/ 2147483647 w 1661"/>
                <a:gd name="T53" fmla="*/ 2147483647 h 1007"/>
                <a:gd name="T54" fmla="*/ 2147483647 w 1661"/>
                <a:gd name="T55" fmla="*/ 2147483647 h 1007"/>
                <a:gd name="T56" fmla="*/ 2147483647 w 1661"/>
                <a:gd name="T57" fmla="*/ 2147483647 h 1007"/>
                <a:gd name="T58" fmla="*/ 2147483647 w 1661"/>
                <a:gd name="T59" fmla="*/ 2147483647 h 1007"/>
                <a:gd name="T60" fmla="*/ 2147483647 w 1661"/>
                <a:gd name="T61" fmla="*/ 2147483647 h 1007"/>
                <a:gd name="T62" fmla="*/ 2147483647 w 1661"/>
                <a:gd name="T63" fmla="*/ 2147483647 h 1007"/>
                <a:gd name="T64" fmla="*/ 2147483647 w 1661"/>
                <a:gd name="T65" fmla="*/ 2147483647 h 1007"/>
                <a:gd name="T66" fmla="*/ 2147483647 w 1661"/>
                <a:gd name="T67" fmla="*/ 2147483647 h 1007"/>
                <a:gd name="T68" fmla="*/ 2147483647 w 1661"/>
                <a:gd name="T69" fmla="*/ 2147483647 h 1007"/>
                <a:gd name="T70" fmla="*/ 2147483647 w 1661"/>
                <a:gd name="T71" fmla="*/ 2147483647 h 1007"/>
                <a:gd name="T72" fmla="*/ 2147483647 w 1661"/>
                <a:gd name="T73" fmla="*/ 2147483647 h 1007"/>
                <a:gd name="T74" fmla="*/ 2147483647 w 1661"/>
                <a:gd name="T75" fmla="*/ 2147483647 h 1007"/>
                <a:gd name="T76" fmla="*/ 2147483647 w 1661"/>
                <a:gd name="T77" fmla="*/ 2147483647 h 1007"/>
                <a:gd name="T78" fmla="*/ 2147483647 w 1661"/>
                <a:gd name="T79" fmla="*/ 2147483647 h 1007"/>
                <a:gd name="T80" fmla="*/ 2147483647 w 1661"/>
                <a:gd name="T81" fmla="*/ 2147483647 h 1007"/>
                <a:gd name="T82" fmla="*/ 2147483647 w 1661"/>
                <a:gd name="T83" fmla="*/ 2147483647 h 1007"/>
                <a:gd name="T84" fmla="*/ 2147483647 w 1661"/>
                <a:gd name="T85" fmla="*/ 2147483647 h 1007"/>
                <a:gd name="T86" fmla="*/ 2147483647 w 1661"/>
                <a:gd name="T87" fmla="*/ 2147483647 h 1007"/>
                <a:gd name="T88" fmla="*/ 2147483647 w 1661"/>
                <a:gd name="T89" fmla="*/ 2147483647 h 1007"/>
                <a:gd name="T90" fmla="*/ 2147483647 w 1661"/>
                <a:gd name="T91" fmla="*/ 2147483647 h 1007"/>
                <a:gd name="T92" fmla="*/ 2147483647 w 1661"/>
                <a:gd name="T93" fmla="*/ 2147483647 h 1007"/>
                <a:gd name="T94" fmla="*/ 2147483647 w 1661"/>
                <a:gd name="T95" fmla="*/ 2147483647 h 1007"/>
                <a:gd name="T96" fmla="*/ 2147483647 w 1661"/>
                <a:gd name="T97" fmla="*/ 0 h 1007"/>
                <a:gd name="T98" fmla="*/ 2147483647 w 1661"/>
                <a:gd name="T99" fmla="*/ 2147483647 h 1007"/>
                <a:gd name="T100" fmla="*/ 2147483647 w 1661"/>
                <a:gd name="T101" fmla="*/ 2147483647 h 100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661"/>
                <a:gd name="T154" fmla="*/ 0 h 1007"/>
                <a:gd name="T155" fmla="*/ 1661 w 1661"/>
                <a:gd name="T156" fmla="*/ 1007 h 100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661" h="1007">
                  <a:moveTo>
                    <a:pt x="205" y="3"/>
                  </a:moveTo>
                  <a:cubicBezTo>
                    <a:pt x="205" y="4"/>
                    <a:pt x="205" y="4"/>
                    <a:pt x="205" y="4"/>
                  </a:cubicBezTo>
                  <a:cubicBezTo>
                    <a:pt x="201" y="13"/>
                    <a:pt x="193" y="20"/>
                    <a:pt x="185" y="27"/>
                  </a:cubicBezTo>
                  <a:cubicBezTo>
                    <a:pt x="179" y="30"/>
                    <a:pt x="177" y="35"/>
                    <a:pt x="177" y="42"/>
                  </a:cubicBezTo>
                  <a:cubicBezTo>
                    <a:pt x="177" y="45"/>
                    <a:pt x="177" y="45"/>
                    <a:pt x="177" y="45"/>
                  </a:cubicBezTo>
                  <a:cubicBezTo>
                    <a:pt x="177" y="50"/>
                    <a:pt x="173" y="59"/>
                    <a:pt x="165" y="71"/>
                  </a:cubicBezTo>
                  <a:cubicBezTo>
                    <a:pt x="164" y="77"/>
                    <a:pt x="164" y="77"/>
                    <a:pt x="164" y="77"/>
                  </a:cubicBezTo>
                  <a:cubicBezTo>
                    <a:pt x="162" y="80"/>
                    <a:pt x="158" y="82"/>
                    <a:pt x="150" y="82"/>
                  </a:cubicBezTo>
                  <a:cubicBezTo>
                    <a:pt x="90" y="74"/>
                    <a:pt x="90" y="74"/>
                    <a:pt x="90" y="74"/>
                  </a:cubicBezTo>
                  <a:cubicBezTo>
                    <a:pt x="90" y="76"/>
                    <a:pt x="90" y="76"/>
                    <a:pt x="90" y="76"/>
                  </a:cubicBezTo>
                  <a:cubicBezTo>
                    <a:pt x="86" y="89"/>
                    <a:pt x="86" y="89"/>
                    <a:pt x="86" y="89"/>
                  </a:cubicBezTo>
                  <a:cubicBezTo>
                    <a:pt x="86" y="90"/>
                    <a:pt x="86" y="90"/>
                    <a:pt x="86" y="90"/>
                  </a:cubicBezTo>
                  <a:cubicBezTo>
                    <a:pt x="85" y="91"/>
                    <a:pt x="85" y="91"/>
                    <a:pt x="85" y="91"/>
                  </a:cubicBezTo>
                  <a:cubicBezTo>
                    <a:pt x="85" y="91"/>
                    <a:pt x="85" y="91"/>
                    <a:pt x="85" y="91"/>
                  </a:cubicBezTo>
                  <a:cubicBezTo>
                    <a:pt x="69" y="114"/>
                    <a:pt x="58" y="129"/>
                    <a:pt x="57" y="140"/>
                  </a:cubicBezTo>
                  <a:cubicBezTo>
                    <a:pt x="56" y="145"/>
                    <a:pt x="63" y="164"/>
                    <a:pt x="76" y="197"/>
                  </a:cubicBezTo>
                  <a:cubicBezTo>
                    <a:pt x="86" y="219"/>
                    <a:pt x="86" y="219"/>
                    <a:pt x="86" y="219"/>
                  </a:cubicBezTo>
                  <a:cubicBezTo>
                    <a:pt x="90" y="230"/>
                    <a:pt x="87" y="242"/>
                    <a:pt x="77" y="256"/>
                  </a:cubicBezTo>
                  <a:cubicBezTo>
                    <a:pt x="58" y="275"/>
                    <a:pt x="58" y="275"/>
                    <a:pt x="58" y="275"/>
                  </a:cubicBezTo>
                  <a:cubicBezTo>
                    <a:pt x="27" y="275"/>
                    <a:pt x="27" y="275"/>
                    <a:pt x="27" y="275"/>
                  </a:cubicBezTo>
                  <a:cubicBezTo>
                    <a:pt x="20" y="240"/>
                    <a:pt x="20" y="240"/>
                    <a:pt x="20" y="240"/>
                  </a:cubicBezTo>
                  <a:cubicBezTo>
                    <a:pt x="12" y="283"/>
                    <a:pt x="12" y="283"/>
                    <a:pt x="12" y="283"/>
                  </a:cubicBezTo>
                  <a:cubicBezTo>
                    <a:pt x="26" y="305"/>
                    <a:pt x="26" y="305"/>
                    <a:pt x="26" y="305"/>
                  </a:cubicBezTo>
                  <a:cubicBezTo>
                    <a:pt x="27" y="308"/>
                    <a:pt x="27" y="310"/>
                    <a:pt x="26" y="311"/>
                  </a:cubicBezTo>
                  <a:cubicBezTo>
                    <a:pt x="23" y="313"/>
                    <a:pt x="23" y="313"/>
                    <a:pt x="23" y="313"/>
                  </a:cubicBezTo>
                  <a:cubicBezTo>
                    <a:pt x="19" y="316"/>
                    <a:pt x="13" y="327"/>
                    <a:pt x="7" y="345"/>
                  </a:cubicBezTo>
                  <a:cubicBezTo>
                    <a:pt x="0" y="360"/>
                    <a:pt x="3" y="376"/>
                    <a:pt x="16" y="393"/>
                  </a:cubicBezTo>
                  <a:cubicBezTo>
                    <a:pt x="41" y="393"/>
                    <a:pt x="41" y="393"/>
                    <a:pt x="41" y="393"/>
                  </a:cubicBezTo>
                  <a:cubicBezTo>
                    <a:pt x="50" y="395"/>
                    <a:pt x="63" y="409"/>
                    <a:pt x="80" y="433"/>
                  </a:cubicBezTo>
                  <a:cubicBezTo>
                    <a:pt x="82" y="435"/>
                    <a:pt x="82" y="435"/>
                    <a:pt x="82" y="435"/>
                  </a:cubicBezTo>
                  <a:cubicBezTo>
                    <a:pt x="82" y="435"/>
                    <a:pt x="82" y="435"/>
                    <a:pt x="82" y="435"/>
                  </a:cubicBezTo>
                  <a:cubicBezTo>
                    <a:pt x="82" y="443"/>
                    <a:pt x="85" y="448"/>
                    <a:pt x="90" y="452"/>
                  </a:cubicBezTo>
                  <a:cubicBezTo>
                    <a:pt x="146" y="504"/>
                    <a:pt x="146" y="504"/>
                    <a:pt x="146" y="504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71" y="537"/>
                    <a:pt x="171" y="537"/>
                    <a:pt x="171" y="537"/>
                  </a:cubicBezTo>
                  <a:cubicBezTo>
                    <a:pt x="186" y="537"/>
                    <a:pt x="186" y="537"/>
                    <a:pt x="186" y="537"/>
                  </a:cubicBezTo>
                  <a:cubicBezTo>
                    <a:pt x="202" y="508"/>
                    <a:pt x="202" y="508"/>
                    <a:pt x="202" y="508"/>
                  </a:cubicBezTo>
                  <a:cubicBezTo>
                    <a:pt x="204" y="506"/>
                    <a:pt x="204" y="506"/>
                    <a:pt x="204" y="506"/>
                  </a:cubicBezTo>
                  <a:cubicBezTo>
                    <a:pt x="205" y="505"/>
                    <a:pt x="205" y="505"/>
                    <a:pt x="205" y="505"/>
                  </a:cubicBezTo>
                  <a:cubicBezTo>
                    <a:pt x="244" y="515"/>
                    <a:pt x="244" y="515"/>
                    <a:pt x="244" y="515"/>
                  </a:cubicBezTo>
                  <a:cubicBezTo>
                    <a:pt x="244" y="516"/>
                    <a:pt x="244" y="516"/>
                    <a:pt x="244" y="516"/>
                  </a:cubicBezTo>
                  <a:cubicBezTo>
                    <a:pt x="244" y="518"/>
                    <a:pt x="244" y="518"/>
                    <a:pt x="244" y="518"/>
                  </a:cubicBezTo>
                  <a:cubicBezTo>
                    <a:pt x="249" y="544"/>
                    <a:pt x="249" y="544"/>
                    <a:pt x="249" y="544"/>
                  </a:cubicBezTo>
                  <a:cubicBezTo>
                    <a:pt x="296" y="598"/>
                    <a:pt x="296" y="598"/>
                    <a:pt x="296" y="598"/>
                  </a:cubicBezTo>
                  <a:cubicBezTo>
                    <a:pt x="312" y="604"/>
                    <a:pt x="312" y="604"/>
                    <a:pt x="312" y="604"/>
                  </a:cubicBezTo>
                  <a:cubicBezTo>
                    <a:pt x="313" y="605"/>
                    <a:pt x="313" y="605"/>
                    <a:pt x="313" y="605"/>
                  </a:cubicBezTo>
                  <a:cubicBezTo>
                    <a:pt x="320" y="610"/>
                    <a:pt x="320" y="610"/>
                    <a:pt x="320" y="610"/>
                  </a:cubicBezTo>
                  <a:cubicBezTo>
                    <a:pt x="321" y="611"/>
                    <a:pt x="321" y="611"/>
                    <a:pt x="321" y="611"/>
                  </a:cubicBezTo>
                  <a:cubicBezTo>
                    <a:pt x="356" y="662"/>
                    <a:pt x="356" y="662"/>
                    <a:pt x="356" y="662"/>
                  </a:cubicBezTo>
                  <a:cubicBezTo>
                    <a:pt x="384" y="658"/>
                    <a:pt x="384" y="658"/>
                    <a:pt x="384" y="658"/>
                  </a:cubicBezTo>
                  <a:cubicBezTo>
                    <a:pt x="387" y="658"/>
                    <a:pt x="387" y="658"/>
                    <a:pt x="387" y="658"/>
                  </a:cubicBezTo>
                  <a:cubicBezTo>
                    <a:pt x="388" y="658"/>
                    <a:pt x="388" y="658"/>
                    <a:pt x="388" y="658"/>
                  </a:cubicBezTo>
                  <a:cubicBezTo>
                    <a:pt x="390" y="660"/>
                    <a:pt x="390" y="660"/>
                    <a:pt x="390" y="660"/>
                  </a:cubicBezTo>
                  <a:cubicBezTo>
                    <a:pt x="391" y="662"/>
                    <a:pt x="391" y="662"/>
                    <a:pt x="391" y="662"/>
                  </a:cubicBezTo>
                  <a:cubicBezTo>
                    <a:pt x="415" y="713"/>
                    <a:pt x="415" y="713"/>
                    <a:pt x="415" y="713"/>
                  </a:cubicBezTo>
                  <a:cubicBezTo>
                    <a:pt x="445" y="731"/>
                    <a:pt x="445" y="731"/>
                    <a:pt x="445" y="731"/>
                  </a:cubicBezTo>
                  <a:cubicBezTo>
                    <a:pt x="469" y="737"/>
                    <a:pt x="469" y="737"/>
                    <a:pt x="469" y="737"/>
                  </a:cubicBezTo>
                  <a:cubicBezTo>
                    <a:pt x="480" y="770"/>
                    <a:pt x="480" y="770"/>
                    <a:pt x="480" y="770"/>
                  </a:cubicBezTo>
                  <a:cubicBezTo>
                    <a:pt x="498" y="770"/>
                    <a:pt x="498" y="770"/>
                    <a:pt x="498" y="770"/>
                  </a:cubicBezTo>
                  <a:cubicBezTo>
                    <a:pt x="499" y="771"/>
                    <a:pt x="499" y="771"/>
                    <a:pt x="499" y="771"/>
                  </a:cubicBezTo>
                  <a:cubicBezTo>
                    <a:pt x="499" y="771"/>
                    <a:pt x="499" y="771"/>
                    <a:pt x="499" y="771"/>
                  </a:cubicBezTo>
                  <a:cubicBezTo>
                    <a:pt x="537" y="792"/>
                    <a:pt x="537" y="792"/>
                    <a:pt x="537" y="792"/>
                  </a:cubicBezTo>
                  <a:cubicBezTo>
                    <a:pt x="537" y="793"/>
                    <a:pt x="537" y="793"/>
                    <a:pt x="537" y="793"/>
                  </a:cubicBezTo>
                  <a:cubicBezTo>
                    <a:pt x="537" y="793"/>
                    <a:pt x="537" y="793"/>
                    <a:pt x="537" y="793"/>
                  </a:cubicBezTo>
                  <a:cubicBezTo>
                    <a:pt x="539" y="794"/>
                    <a:pt x="539" y="794"/>
                    <a:pt x="539" y="794"/>
                  </a:cubicBezTo>
                  <a:cubicBezTo>
                    <a:pt x="566" y="828"/>
                    <a:pt x="566" y="828"/>
                    <a:pt x="566" y="828"/>
                  </a:cubicBezTo>
                  <a:cubicBezTo>
                    <a:pt x="606" y="821"/>
                    <a:pt x="606" y="821"/>
                    <a:pt x="606" y="821"/>
                  </a:cubicBezTo>
                  <a:cubicBezTo>
                    <a:pt x="608" y="821"/>
                    <a:pt x="608" y="821"/>
                    <a:pt x="608" y="821"/>
                  </a:cubicBezTo>
                  <a:cubicBezTo>
                    <a:pt x="623" y="827"/>
                    <a:pt x="623" y="827"/>
                    <a:pt x="623" y="827"/>
                  </a:cubicBezTo>
                  <a:cubicBezTo>
                    <a:pt x="624" y="827"/>
                    <a:pt x="624" y="827"/>
                    <a:pt x="624" y="827"/>
                  </a:cubicBezTo>
                  <a:cubicBezTo>
                    <a:pt x="649" y="849"/>
                    <a:pt x="649" y="849"/>
                    <a:pt x="649" y="849"/>
                  </a:cubicBezTo>
                  <a:cubicBezTo>
                    <a:pt x="695" y="852"/>
                    <a:pt x="695" y="852"/>
                    <a:pt x="695" y="852"/>
                  </a:cubicBezTo>
                  <a:cubicBezTo>
                    <a:pt x="722" y="848"/>
                    <a:pt x="722" y="848"/>
                    <a:pt x="722" y="848"/>
                  </a:cubicBezTo>
                  <a:cubicBezTo>
                    <a:pt x="722" y="848"/>
                    <a:pt x="722" y="848"/>
                    <a:pt x="722" y="848"/>
                  </a:cubicBezTo>
                  <a:cubicBezTo>
                    <a:pt x="759" y="842"/>
                    <a:pt x="782" y="845"/>
                    <a:pt x="791" y="854"/>
                  </a:cubicBezTo>
                  <a:cubicBezTo>
                    <a:pt x="796" y="863"/>
                    <a:pt x="793" y="871"/>
                    <a:pt x="780" y="882"/>
                  </a:cubicBezTo>
                  <a:cubicBezTo>
                    <a:pt x="770" y="892"/>
                    <a:pt x="770" y="892"/>
                    <a:pt x="770" y="892"/>
                  </a:cubicBezTo>
                  <a:cubicBezTo>
                    <a:pt x="766" y="898"/>
                    <a:pt x="771" y="906"/>
                    <a:pt x="784" y="919"/>
                  </a:cubicBezTo>
                  <a:cubicBezTo>
                    <a:pt x="785" y="921"/>
                    <a:pt x="785" y="921"/>
                    <a:pt x="785" y="921"/>
                  </a:cubicBezTo>
                  <a:cubicBezTo>
                    <a:pt x="784" y="921"/>
                    <a:pt x="784" y="921"/>
                    <a:pt x="784" y="921"/>
                  </a:cubicBezTo>
                  <a:cubicBezTo>
                    <a:pt x="793" y="927"/>
                    <a:pt x="793" y="927"/>
                    <a:pt x="793" y="927"/>
                  </a:cubicBezTo>
                  <a:cubicBezTo>
                    <a:pt x="796" y="924"/>
                    <a:pt x="796" y="924"/>
                    <a:pt x="796" y="924"/>
                  </a:cubicBezTo>
                  <a:cubicBezTo>
                    <a:pt x="822" y="874"/>
                    <a:pt x="844" y="847"/>
                    <a:pt x="858" y="842"/>
                  </a:cubicBezTo>
                  <a:cubicBezTo>
                    <a:pt x="874" y="836"/>
                    <a:pt x="907" y="850"/>
                    <a:pt x="959" y="882"/>
                  </a:cubicBezTo>
                  <a:cubicBezTo>
                    <a:pt x="1022" y="893"/>
                    <a:pt x="1022" y="893"/>
                    <a:pt x="1022" y="893"/>
                  </a:cubicBezTo>
                  <a:cubicBezTo>
                    <a:pt x="1021" y="896"/>
                    <a:pt x="1021" y="896"/>
                    <a:pt x="1021" y="896"/>
                  </a:cubicBezTo>
                  <a:cubicBezTo>
                    <a:pt x="1021" y="898"/>
                    <a:pt x="1021" y="898"/>
                    <a:pt x="1021" y="898"/>
                  </a:cubicBezTo>
                  <a:cubicBezTo>
                    <a:pt x="1018" y="927"/>
                    <a:pt x="1018" y="927"/>
                    <a:pt x="1018" y="927"/>
                  </a:cubicBezTo>
                  <a:cubicBezTo>
                    <a:pt x="1049" y="931"/>
                    <a:pt x="1049" y="931"/>
                    <a:pt x="1049" y="931"/>
                  </a:cubicBezTo>
                  <a:cubicBezTo>
                    <a:pt x="1048" y="972"/>
                    <a:pt x="1048" y="972"/>
                    <a:pt x="1048" y="972"/>
                  </a:cubicBezTo>
                  <a:cubicBezTo>
                    <a:pt x="1058" y="990"/>
                    <a:pt x="1065" y="1000"/>
                    <a:pt x="1069" y="1003"/>
                  </a:cubicBezTo>
                  <a:cubicBezTo>
                    <a:pt x="1076" y="1007"/>
                    <a:pt x="1107" y="1007"/>
                    <a:pt x="1163" y="1003"/>
                  </a:cubicBezTo>
                  <a:cubicBezTo>
                    <a:pt x="1196" y="986"/>
                    <a:pt x="1196" y="986"/>
                    <a:pt x="1196" y="986"/>
                  </a:cubicBezTo>
                  <a:cubicBezTo>
                    <a:pt x="1228" y="942"/>
                    <a:pt x="1228" y="942"/>
                    <a:pt x="1228" y="942"/>
                  </a:cubicBezTo>
                  <a:cubicBezTo>
                    <a:pt x="1265" y="941"/>
                    <a:pt x="1265" y="941"/>
                    <a:pt x="1265" y="941"/>
                  </a:cubicBezTo>
                  <a:cubicBezTo>
                    <a:pt x="1283" y="936"/>
                    <a:pt x="1283" y="936"/>
                    <a:pt x="1283" y="936"/>
                  </a:cubicBezTo>
                  <a:cubicBezTo>
                    <a:pt x="1352" y="896"/>
                    <a:pt x="1352" y="896"/>
                    <a:pt x="1352" y="896"/>
                  </a:cubicBezTo>
                  <a:cubicBezTo>
                    <a:pt x="1353" y="896"/>
                    <a:pt x="1353" y="896"/>
                    <a:pt x="1353" y="896"/>
                  </a:cubicBezTo>
                  <a:cubicBezTo>
                    <a:pt x="1354" y="895"/>
                    <a:pt x="1354" y="895"/>
                    <a:pt x="1354" y="895"/>
                  </a:cubicBezTo>
                  <a:cubicBezTo>
                    <a:pt x="1354" y="895"/>
                    <a:pt x="1354" y="895"/>
                    <a:pt x="1354" y="895"/>
                  </a:cubicBezTo>
                  <a:cubicBezTo>
                    <a:pt x="1394" y="890"/>
                    <a:pt x="1418" y="889"/>
                    <a:pt x="1424" y="895"/>
                  </a:cubicBezTo>
                  <a:cubicBezTo>
                    <a:pt x="1469" y="933"/>
                    <a:pt x="1469" y="933"/>
                    <a:pt x="1469" y="933"/>
                  </a:cubicBezTo>
                  <a:cubicBezTo>
                    <a:pt x="1483" y="938"/>
                    <a:pt x="1483" y="938"/>
                    <a:pt x="1483" y="938"/>
                  </a:cubicBezTo>
                  <a:cubicBezTo>
                    <a:pt x="1485" y="940"/>
                    <a:pt x="1485" y="940"/>
                    <a:pt x="1485" y="940"/>
                  </a:cubicBezTo>
                  <a:cubicBezTo>
                    <a:pt x="1503" y="947"/>
                    <a:pt x="1503" y="947"/>
                    <a:pt x="1503" y="947"/>
                  </a:cubicBezTo>
                  <a:cubicBezTo>
                    <a:pt x="1504" y="948"/>
                    <a:pt x="1504" y="948"/>
                    <a:pt x="1504" y="948"/>
                  </a:cubicBezTo>
                  <a:cubicBezTo>
                    <a:pt x="1504" y="945"/>
                    <a:pt x="1504" y="945"/>
                    <a:pt x="1504" y="945"/>
                  </a:cubicBezTo>
                  <a:cubicBezTo>
                    <a:pt x="1504" y="944"/>
                    <a:pt x="1504" y="944"/>
                    <a:pt x="1504" y="944"/>
                  </a:cubicBezTo>
                  <a:cubicBezTo>
                    <a:pt x="1504" y="943"/>
                    <a:pt x="1504" y="943"/>
                    <a:pt x="1504" y="943"/>
                  </a:cubicBezTo>
                  <a:cubicBezTo>
                    <a:pt x="1504" y="942"/>
                    <a:pt x="1504" y="942"/>
                    <a:pt x="1504" y="942"/>
                  </a:cubicBezTo>
                  <a:cubicBezTo>
                    <a:pt x="1512" y="910"/>
                    <a:pt x="1512" y="910"/>
                    <a:pt x="1512" y="910"/>
                  </a:cubicBezTo>
                  <a:cubicBezTo>
                    <a:pt x="1508" y="901"/>
                    <a:pt x="1508" y="893"/>
                    <a:pt x="1512" y="887"/>
                  </a:cubicBezTo>
                  <a:cubicBezTo>
                    <a:pt x="1514" y="882"/>
                    <a:pt x="1519" y="879"/>
                    <a:pt x="1527" y="877"/>
                  </a:cubicBezTo>
                  <a:cubicBezTo>
                    <a:pt x="1543" y="873"/>
                    <a:pt x="1558" y="887"/>
                    <a:pt x="1573" y="917"/>
                  </a:cubicBezTo>
                  <a:cubicBezTo>
                    <a:pt x="1575" y="918"/>
                    <a:pt x="1575" y="918"/>
                    <a:pt x="1575" y="918"/>
                  </a:cubicBezTo>
                  <a:cubicBezTo>
                    <a:pt x="1576" y="918"/>
                    <a:pt x="1576" y="918"/>
                    <a:pt x="1576" y="918"/>
                  </a:cubicBezTo>
                  <a:cubicBezTo>
                    <a:pt x="1602" y="906"/>
                    <a:pt x="1602" y="906"/>
                    <a:pt x="1602" y="906"/>
                  </a:cubicBezTo>
                  <a:cubicBezTo>
                    <a:pt x="1608" y="905"/>
                    <a:pt x="1610" y="900"/>
                    <a:pt x="1610" y="895"/>
                  </a:cubicBezTo>
                  <a:cubicBezTo>
                    <a:pt x="1604" y="876"/>
                    <a:pt x="1604" y="876"/>
                    <a:pt x="1604" y="876"/>
                  </a:cubicBezTo>
                  <a:cubicBezTo>
                    <a:pt x="1604" y="874"/>
                    <a:pt x="1604" y="874"/>
                    <a:pt x="1604" y="874"/>
                  </a:cubicBezTo>
                  <a:cubicBezTo>
                    <a:pt x="1602" y="866"/>
                    <a:pt x="1604" y="859"/>
                    <a:pt x="1613" y="855"/>
                  </a:cubicBezTo>
                  <a:cubicBezTo>
                    <a:pt x="1622" y="848"/>
                    <a:pt x="1622" y="848"/>
                    <a:pt x="1622" y="848"/>
                  </a:cubicBezTo>
                  <a:cubicBezTo>
                    <a:pt x="1646" y="823"/>
                    <a:pt x="1646" y="823"/>
                    <a:pt x="1646" y="823"/>
                  </a:cubicBezTo>
                  <a:cubicBezTo>
                    <a:pt x="1661" y="788"/>
                    <a:pt x="1661" y="788"/>
                    <a:pt x="1661" y="788"/>
                  </a:cubicBezTo>
                  <a:cubicBezTo>
                    <a:pt x="1648" y="766"/>
                    <a:pt x="1644" y="750"/>
                    <a:pt x="1648" y="739"/>
                  </a:cubicBezTo>
                  <a:cubicBezTo>
                    <a:pt x="1651" y="710"/>
                    <a:pt x="1651" y="710"/>
                    <a:pt x="1651" y="710"/>
                  </a:cubicBezTo>
                  <a:cubicBezTo>
                    <a:pt x="1645" y="697"/>
                    <a:pt x="1641" y="689"/>
                    <a:pt x="1641" y="681"/>
                  </a:cubicBezTo>
                  <a:cubicBezTo>
                    <a:pt x="1641" y="678"/>
                    <a:pt x="1637" y="669"/>
                    <a:pt x="1629" y="656"/>
                  </a:cubicBezTo>
                  <a:cubicBezTo>
                    <a:pt x="1628" y="656"/>
                    <a:pt x="1628" y="656"/>
                    <a:pt x="1628" y="656"/>
                  </a:cubicBezTo>
                  <a:cubicBezTo>
                    <a:pt x="1628" y="653"/>
                    <a:pt x="1628" y="653"/>
                    <a:pt x="1628" y="653"/>
                  </a:cubicBezTo>
                  <a:cubicBezTo>
                    <a:pt x="1625" y="615"/>
                    <a:pt x="1625" y="615"/>
                    <a:pt x="1625" y="615"/>
                  </a:cubicBezTo>
                  <a:cubicBezTo>
                    <a:pt x="1623" y="609"/>
                    <a:pt x="1622" y="600"/>
                    <a:pt x="1625" y="590"/>
                  </a:cubicBezTo>
                  <a:cubicBezTo>
                    <a:pt x="1615" y="582"/>
                    <a:pt x="1609" y="575"/>
                    <a:pt x="1604" y="567"/>
                  </a:cubicBezTo>
                  <a:cubicBezTo>
                    <a:pt x="1589" y="546"/>
                    <a:pt x="1589" y="546"/>
                    <a:pt x="1589" y="546"/>
                  </a:cubicBezTo>
                  <a:cubicBezTo>
                    <a:pt x="1588" y="545"/>
                    <a:pt x="1588" y="545"/>
                    <a:pt x="1588" y="545"/>
                  </a:cubicBezTo>
                  <a:cubicBezTo>
                    <a:pt x="1588" y="543"/>
                    <a:pt x="1588" y="543"/>
                    <a:pt x="1588" y="543"/>
                  </a:cubicBezTo>
                  <a:cubicBezTo>
                    <a:pt x="1588" y="542"/>
                    <a:pt x="1588" y="542"/>
                    <a:pt x="1588" y="542"/>
                  </a:cubicBezTo>
                  <a:cubicBezTo>
                    <a:pt x="1582" y="516"/>
                    <a:pt x="1582" y="516"/>
                    <a:pt x="1582" y="516"/>
                  </a:cubicBezTo>
                  <a:cubicBezTo>
                    <a:pt x="1566" y="503"/>
                    <a:pt x="1566" y="503"/>
                    <a:pt x="1566" y="503"/>
                  </a:cubicBezTo>
                  <a:cubicBezTo>
                    <a:pt x="1566" y="504"/>
                    <a:pt x="1566" y="504"/>
                    <a:pt x="1566" y="504"/>
                  </a:cubicBezTo>
                  <a:cubicBezTo>
                    <a:pt x="1536" y="480"/>
                    <a:pt x="1536" y="480"/>
                    <a:pt x="1536" y="480"/>
                  </a:cubicBezTo>
                  <a:cubicBezTo>
                    <a:pt x="1536" y="482"/>
                    <a:pt x="1536" y="482"/>
                    <a:pt x="1536" y="482"/>
                  </a:cubicBezTo>
                  <a:cubicBezTo>
                    <a:pt x="1540" y="515"/>
                    <a:pt x="1540" y="515"/>
                    <a:pt x="1540" y="515"/>
                  </a:cubicBezTo>
                  <a:cubicBezTo>
                    <a:pt x="1540" y="516"/>
                    <a:pt x="1540" y="516"/>
                    <a:pt x="1540" y="516"/>
                  </a:cubicBezTo>
                  <a:cubicBezTo>
                    <a:pt x="1540" y="519"/>
                    <a:pt x="1540" y="519"/>
                    <a:pt x="1540" y="519"/>
                  </a:cubicBezTo>
                  <a:cubicBezTo>
                    <a:pt x="1524" y="526"/>
                    <a:pt x="1524" y="526"/>
                    <a:pt x="1524" y="526"/>
                  </a:cubicBezTo>
                  <a:cubicBezTo>
                    <a:pt x="1522" y="546"/>
                    <a:pt x="1522" y="546"/>
                    <a:pt x="1522" y="546"/>
                  </a:cubicBezTo>
                  <a:cubicBezTo>
                    <a:pt x="1522" y="549"/>
                    <a:pt x="1522" y="549"/>
                    <a:pt x="1522" y="549"/>
                  </a:cubicBezTo>
                  <a:cubicBezTo>
                    <a:pt x="1485" y="564"/>
                    <a:pt x="1485" y="564"/>
                    <a:pt x="1485" y="564"/>
                  </a:cubicBezTo>
                  <a:cubicBezTo>
                    <a:pt x="1473" y="535"/>
                    <a:pt x="1473" y="535"/>
                    <a:pt x="1473" y="535"/>
                  </a:cubicBezTo>
                  <a:cubicBezTo>
                    <a:pt x="1465" y="533"/>
                    <a:pt x="1465" y="533"/>
                    <a:pt x="1465" y="533"/>
                  </a:cubicBezTo>
                  <a:cubicBezTo>
                    <a:pt x="1454" y="544"/>
                    <a:pt x="1454" y="544"/>
                    <a:pt x="1454" y="544"/>
                  </a:cubicBezTo>
                  <a:cubicBezTo>
                    <a:pt x="1446" y="565"/>
                    <a:pt x="1446" y="565"/>
                    <a:pt x="1446" y="565"/>
                  </a:cubicBezTo>
                  <a:cubicBezTo>
                    <a:pt x="1420" y="573"/>
                    <a:pt x="1420" y="573"/>
                    <a:pt x="1420" y="573"/>
                  </a:cubicBezTo>
                  <a:cubicBezTo>
                    <a:pt x="1405" y="562"/>
                    <a:pt x="1405" y="562"/>
                    <a:pt x="1405" y="562"/>
                  </a:cubicBezTo>
                  <a:cubicBezTo>
                    <a:pt x="1384" y="556"/>
                    <a:pt x="1384" y="556"/>
                    <a:pt x="1384" y="556"/>
                  </a:cubicBezTo>
                  <a:cubicBezTo>
                    <a:pt x="1378" y="526"/>
                    <a:pt x="1378" y="526"/>
                    <a:pt x="1378" y="526"/>
                  </a:cubicBezTo>
                  <a:cubicBezTo>
                    <a:pt x="1369" y="508"/>
                    <a:pt x="1369" y="508"/>
                    <a:pt x="1369" y="508"/>
                  </a:cubicBezTo>
                  <a:cubicBezTo>
                    <a:pt x="1356" y="503"/>
                    <a:pt x="1356" y="503"/>
                    <a:pt x="1356" y="503"/>
                  </a:cubicBezTo>
                  <a:cubicBezTo>
                    <a:pt x="1355" y="501"/>
                    <a:pt x="1355" y="501"/>
                    <a:pt x="1355" y="501"/>
                  </a:cubicBezTo>
                  <a:cubicBezTo>
                    <a:pt x="1346" y="489"/>
                    <a:pt x="1346" y="489"/>
                    <a:pt x="1346" y="489"/>
                  </a:cubicBezTo>
                  <a:cubicBezTo>
                    <a:pt x="1346" y="489"/>
                    <a:pt x="1346" y="489"/>
                    <a:pt x="1346" y="489"/>
                  </a:cubicBezTo>
                  <a:cubicBezTo>
                    <a:pt x="1336" y="472"/>
                    <a:pt x="1336" y="472"/>
                    <a:pt x="1336" y="472"/>
                  </a:cubicBezTo>
                  <a:cubicBezTo>
                    <a:pt x="1322" y="453"/>
                    <a:pt x="1322" y="453"/>
                    <a:pt x="1322" y="453"/>
                  </a:cubicBezTo>
                  <a:cubicBezTo>
                    <a:pt x="1309" y="453"/>
                    <a:pt x="1309" y="453"/>
                    <a:pt x="1309" y="453"/>
                  </a:cubicBezTo>
                  <a:cubicBezTo>
                    <a:pt x="1288" y="461"/>
                    <a:pt x="1288" y="461"/>
                    <a:pt x="1288" y="461"/>
                  </a:cubicBezTo>
                  <a:cubicBezTo>
                    <a:pt x="1287" y="462"/>
                    <a:pt x="1287" y="462"/>
                    <a:pt x="1287" y="462"/>
                  </a:cubicBezTo>
                  <a:cubicBezTo>
                    <a:pt x="1233" y="459"/>
                    <a:pt x="1233" y="459"/>
                    <a:pt x="1233" y="459"/>
                  </a:cubicBezTo>
                  <a:cubicBezTo>
                    <a:pt x="1192" y="450"/>
                    <a:pt x="1192" y="450"/>
                    <a:pt x="1192" y="450"/>
                  </a:cubicBezTo>
                  <a:cubicBezTo>
                    <a:pt x="1189" y="448"/>
                    <a:pt x="1181" y="445"/>
                    <a:pt x="1170" y="438"/>
                  </a:cubicBezTo>
                  <a:cubicBezTo>
                    <a:pt x="1138" y="427"/>
                    <a:pt x="1138" y="427"/>
                    <a:pt x="1138" y="427"/>
                  </a:cubicBezTo>
                  <a:cubicBezTo>
                    <a:pt x="1114" y="421"/>
                    <a:pt x="1100" y="415"/>
                    <a:pt x="1097" y="409"/>
                  </a:cubicBezTo>
                  <a:cubicBezTo>
                    <a:pt x="1092" y="406"/>
                    <a:pt x="1092" y="406"/>
                    <a:pt x="1092" y="406"/>
                  </a:cubicBezTo>
                  <a:cubicBezTo>
                    <a:pt x="1084" y="404"/>
                    <a:pt x="1084" y="404"/>
                    <a:pt x="1084" y="404"/>
                  </a:cubicBezTo>
                  <a:cubicBezTo>
                    <a:pt x="1065" y="393"/>
                    <a:pt x="1065" y="393"/>
                    <a:pt x="1065" y="393"/>
                  </a:cubicBezTo>
                  <a:cubicBezTo>
                    <a:pt x="1063" y="392"/>
                    <a:pt x="1063" y="392"/>
                    <a:pt x="1063" y="392"/>
                  </a:cubicBezTo>
                  <a:cubicBezTo>
                    <a:pt x="1060" y="388"/>
                    <a:pt x="1057" y="385"/>
                    <a:pt x="1055" y="381"/>
                  </a:cubicBezTo>
                  <a:cubicBezTo>
                    <a:pt x="1050" y="371"/>
                    <a:pt x="1050" y="371"/>
                    <a:pt x="1050" y="371"/>
                  </a:cubicBezTo>
                  <a:cubicBezTo>
                    <a:pt x="1042" y="358"/>
                    <a:pt x="1042" y="358"/>
                    <a:pt x="1042" y="358"/>
                  </a:cubicBezTo>
                  <a:cubicBezTo>
                    <a:pt x="1028" y="352"/>
                    <a:pt x="1028" y="352"/>
                    <a:pt x="1028" y="352"/>
                  </a:cubicBezTo>
                  <a:cubicBezTo>
                    <a:pt x="1023" y="355"/>
                    <a:pt x="1023" y="355"/>
                    <a:pt x="1023" y="355"/>
                  </a:cubicBezTo>
                  <a:cubicBezTo>
                    <a:pt x="1018" y="359"/>
                    <a:pt x="1018" y="359"/>
                    <a:pt x="1018" y="359"/>
                  </a:cubicBezTo>
                  <a:cubicBezTo>
                    <a:pt x="1015" y="362"/>
                    <a:pt x="1015" y="362"/>
                    <a:pt x="1015" y="362"/>
                  </a:cubicBezTo>
                  <a:cubicBezTo>
                    <a:pt x="1009" y="366"/>
                    <a:pt x="1004" y="368"/>
                    <a:pt x="1000" y="369"/>
                  </a:cubicBezTo>
                  <a:cubicBezTo>
                    <a:pt x="991" y="371"/>
                    <a:pt x="983" y="367"/>
                    <a:pt x="973" y="356"/>
                  </a:cubicBezTo>
                  <a:cubicBezTo>
                    <a:pt x="953" y="335"/>
                    <a:pt x="953" y="335"/>
                    <a:pt x="953" y="335"/>
                  </a:cubicBezTo>
                  <a:cubicBezTo>
                    <a:pt x="946" y="326"/>
                    <a:pt x="941" y="318"/>
                    <a:pt x="939" y="313"/>
                  </a:cubicBezTo>
                  <a:cubicBezTo>
                    <a:pt x="933" y="305"/>
                    <a:pt x="933" y="305"/>
                    <a:pt x="933" y="305"/>
                  </a:cubicBezTo>
                  <a:cubicBezTo>
                    <a:pt x="926" y="297"/>
                    <a:pt x="921" y="290"/>
                    <a:pt x="917" y="283"/>
                  </a:cubicBezTo>
                  <a:cubicBezTo>
                    <a:pt x="914" y="274"/>
                    <a:pt x="913" y="266"/>
                    <a:pt x="916" y="257"/>
                  </a:cubicBezTo>
                  <a:cubicBezTo>
                    <a:pt x="916" y="256"/>
                    <a:pt x="916" y="256"/>
                    <a:pt x="916" y="256"/>
                  </a:cubicBezTo>
                  <a:cubicBezTo>
                    <a:pt x="916" y="256"/>
                    <a:pt x="916" y="256"/>
                    <a:pt x="916" y="256"/>
                  </a:cubicBezTo>
                  <a:cubicBezTo>
                    <a:pt x="930" y="233"/>
                    <a:pt x="930" y="233"/>
                    <a:pt x="930" y="233"/>
                  </a:cubicBezTo>
                  <a:cubicBezTo>
                    <a:pt x="937" y="209"/>
                    <a:pt x="937" y="209"/>
                    <a:pt x="937" y="209"/>
                  </a:cubicBezTo>
                  <a:cubicBezTo>
                    <a:pt x="941" y="193"/>
                    <a:pt x="941" y="193"/>
                    <a:pt x="941" y="193"/>
                  </a:cubicBezTo>
                  <a:cubicBezTo>
                    <a:pt x="935" y="168"/>
                    <a:pt x="935" y="168"/>
                    <a:pt x="935" y="168"/>
                  </a:cubicBezTo>
                  <a:cubicBezTo>
                    <a:pt x="920" y="155"/>
                    <a:pt x="920" y="155"/>
                    <a:pt x="920" y="155"/>
                  </a:cubicBezTo>
                  <a:cubicBezTo>
                    <a:pt x="923" y="135"/>
                    <a:pt x="923" y="135"/>
                    <a:pt x="923" y="135"/>
                  </a:cubicBezTo>
                  <a:cubicBezTo>
                    <a:pt x="923" y="120"/>
                    <a:pt x="928" y="112"/>
                    <a:pt x="939" y="110"/>
                  </a:cubicBezTo>
                  <a:cubicBezTo>
                    <a:pt x="942" y="109"/>
                    <a:pt x="944" y="107"/>
                    <a:pt x="943" y="103"/>
                  </a:cubicBezTo>
                  <a:cubicBezTo>
                    <a:pt x="943" y="102"/>
                    <a:pt x="943" y="102"/>
                    <a:pt x="943" y="102"/>
                  </a:cubicBezTo>
                  <a:cubicBezTo>
                    <a:pt x="944" y="81"/>
                    <a:pt x="944" y="81"/>
                    <a:pt x="944" y="81"/>
                  </a:cubicBezTo>
                  <a:cubicBezTo>
                    <a:pt x="944" y="80"/>
                    <a:pt x="944" y="80"/>
                    <a:pt x="944" y="80"/>
                  </a:cubicBezTo>
                  <a:cubicBezTo>
                    <a:pt x="944" y="80"/>
                    <a:pt x="944" y="80"/>
                    <a:pt x="944" y="80"/>
                  </a:cubicBezTo>
                  <a:cubicBezTo>
                    <a:pt x="944" y="55"/>
                    <a:pt x="944" y="55"/>
                    <a:pt x="944" y="55"/>
                  </a:cubicBezTo>
                  <a:cubicBezTo>
                    <a:pt x="942" y="55"/>
                    <a:pt x="942" y="55"/>
                    <a:pt x="942" y="55"/>
                  </a:cubicBezTo>
                  <a:cubicBezTo>
                    <a:pt x="941" y="54"/>
                    <a:pt x="941" y="54"/>
                    <a:pt x="941" y="54"/>
                  </a:cubicBezTo>
                  <a:cubicBezTo>
                    <a:pt x="941" y="54"/>
                    <a:pt x="941" y="54"/>
                    <a:pt x="941" y="54"/>
                  </a:cubicBezTo>
                  <a:cubicBezTo>
                    <a:pt x="941" y="54"/>
                    <a:pt x="941" y="54"/>
                    <a:pt x="941" y="54"/>
                  </a:cubicBezTo>
                  <a:cubicBezTo>
                    <a:pt x="936" y="52"/>
                    <a:pt x="936" y="52"/>
                    <a:pt x="936" y="52"/>
                  </a:cubicBezTo>
                  <a:cubicBezTo>
                    <a:pt x="936" y="51"/>
                    <a:pt x="936" y="51"/>
                    <a:pt x="936" y="51"/>
                  </a:cubicBezTo>
                  <a:cubicBezTo>
                    <a:pt x="935" y="51"/>
                    <a:pt x="935" y="51"/>
                    <a:pt x="935" y="51"/>
                  </a:cubicBezTo>
                  <a:cubicBezTo>
                    <a:pt x="916" y="39"/>
                    <a:pt x="916" y="39"/>
                    <a:pt x="916" y="39"/>
                  </a:cubicBezTo>
                  <a:cubicBezTo>
                    <a:pt x="916" y="39"/>
                    <a:pt x="916" y="39"/>
                    <a:pt x="916" y="39"/>
                  </a:cubicBezTo>
                  <a:cubicBezTo>
                    <a:pt x="915" y="39"/>
                    <a:pt x="915" y="39"/>
                    <a:pt x="915" y="39"/>
                  </a:cubicBezTo>
                  <a:cubicBezTo>
                    <a:pt x="901" y="26"/>
                    <a:pt x="901" y="26"/>
                    <a:pt x="901" y="26"/>
                  </a:cubicBezTo>
                  <a:cubicBezTo>
                    <a:pt x="851" y="16"/>
                    <a:pt x="851" y="16"/>
                    <a:pt x="851" y="16"/>
                  </a:cubicBezTo>
                  <a:cubicBezTo>
                    <a:pt x="851" y="16"/>
                    <a:pt x="851" y="16"/>
                    <a:pt x="851" y="16"/>
                  </a:cubicBezTo>
                  <a:cubicBezTo>
                    <a:pt x="835" y="5"/>
                    <a:pt x="835" y="5"/>
                    <a:pt x="835" y="5"/>
                  </a:cubicBezTo>
                  <a:cubicBezTo>
                    <a:pt x="806" y="5"/>
                    <a:pt x="806" y="5"/>
                    <a:pt x="806" y="5"/>
                  </a:cubicBezTo>
                  <a:cubicBezTo>
                    <a:pt x="801" y="5"/>
                    <a:pt x="796" y="8"/>
                    <a:pt x="789" y="12"/>
                  </a:cubicBezTo>
                  <a:cubicBezTo>
                    <a:pt x="788" y="12"/>
                    <a:pt x="788" y="12"/>
                    <a:pt x="788" y="12"/>
                  </a:cubicBezTo>
                  <a:cubicBezTo>
                    <a:pt x="764" y="21"/>
                    <a:pt x="764" y="21"/>
                    <a:pt x="764" y="21"/>
                  </a:cubicBezTo>
                  <a:cubicBezTo>
                    <a:pt x="706" y="21"/>
                    <a:pt x="706" y="21"/>
                    <a:pt x="706" y="21"/>
                  </a:cubicBezTo>
                  <a:cubicBezTo>
                    <a:pt x="698" y="23"/>
                    <a:pt x="690" y="25"/>
                    <a:pt x="686" y="29"/>
                  </a:cubicBezTo>
                  <a:cubicBezTo>
                    <a:pt x="680" y="34"/>
                    <a:pt x="668" y="39"/>
                    <a:pt x="653" y="44"/>
                  </a:cubicBezTo>
                  <a:cubicBezTo>
                    <a:pt x="625" y="50"/>
                    <a:pt x="625" y="50"/>
                    <a:pt x="625" y="50"/>
                  </a:cubicBezTo>
                  <a:cubicBezTo>
                    <a:pt x="625" y="51"/>
                    <a:pt x="625" y="51"/>
                    <a:pt x="625" y="51"/>
                  </a:cubicBezTo>
                  <a:cubicBezTo>
                    <a:pt x="623" y="51"/>
                    <a:pt x="623" y="51"/>
                    <a:pt x="623" y="51"/>
                  </a:cubicBezTo>
                  <a:cubicBezTo>
                    <a:pt x="584" y="47"/>
                    <a:pt x="584" y="47"/>
                    <a:pt x="584" y="47"/>
                  </a:cubicBezTo>
                  <a:cubicBezTo>
                    <a:pt x="581" y="46"/>
                    <a:pt x="581" y="46"/>
                    <a:pt x="581" y="46"/>
                  </a:cubicBezTo>
                  <a:cubicBezTo>
                    <a:pt x="582" y="47"/>
                    <a:pt x="582" y="47"/>
                    <a:pt x="582" y="47"/>
                  </a:cubicBezTo>
                  <a:cubicBezTo>
                    <a:pt x="581" y="46"/>
                    <a:pt x="581" y="46"/>
                    <a:pt x="581" y="46"/>
                  </a:cubicBezTo>
                  <a:cubicBezTo>
                    <a:pt x="567" y="45"/>
                    <a:pt x="567" y="45"/>
                    <a:pt x="567" y="45"/>
                  </a:cubicBezTo>
                  <a:cubicBezTo>
                    <a:pt x="544" y="52"/>
                    <a:pt x="544" y="52"/>
                    <a:pt x="544" y="52"/>
                  </a:cubicBezTo>
                  <a:cubicBezTo>
                    <a:pt x="497" y="57"/>
                    <a:pt x="497" y="57"/>
                    <a:pt x="497" y="57"/>
                  </a:cubicBezTo>
                  <a:cubicBezTo>
                    <a:pt x="496" y="57"/>
                    <a:pt x="496" y="57"/>
                    <a:pt x="496" y="57"/>
                  </a:cubicBezTo>
                  <a:cubicBezTo>
                    <a:pt x="495" y="55"/>
                    <a:pt x="495" y="55"/>
                    <a:pt x="495" y="55"/>
                  </a:cubicBezTo>
                  <a:cubicBezTo>
                    <a:pt x="472" y="47"/>
                    <a:pt x="472" y="47"/>
                    <a:pt x="472" y="47"/>
                  </a:cubicBezTo>
                  <a:cubicBezTo>
                    <a:pt x="453" y="47"/>
                    <a:pt x="453" y="47"/>
                    <a:pt x="453" y="47"/>
                  </a:cubicBezTo>
                  <a:cubicBezTo>
                    <a:pt x="445" y="45"/>
                    <a:pt x="435" y="39"/>
                    <a:pt x="425" y="26"/>
                  </a:cubicBezTo>
                  <a:cubicBezTo>
                    <a:pt x="423" y="24"/>
                    <a:pt x="423" y="24"/>
                    <a:pt x="423" y="24"/>
                  </a:cubicBezTo>
                  <a:cubicBezTo>
                    <a:pt x="421" y="14"/>
                    <a:pt x="418" y="10"/>
                    <a:pt x="417" y="8"/>
                  </a:cubicBezTo>
                  <a:cubicBezTo>
                    <a:pt x="412" y="5"/>
                    <a:pt x="412" y="5"/>
                    <a:pt x="412" y="5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394" y="8"/>
                    <a:pt x="394" y="8"/>
                    <a:pt x="394" y="8"/>
                  </a:cubicBezTo>
                  <a:cubicBezTo>
                    <a:pt x="393" y="10"/>
                    <a:pt x="393" y="10"/>
                    <a:pt x="393" y="10"/>
                  </a:cubicBezTo>
                  <a:cubicBezTo>
                    <a:pt x="359" y="24"/>
                    <a:pt x="359" y="24"/>
                    <a:pt x="359" y="24"/>
                  </a:cubicBezTo>
                  <a:cubicBezTo>
                    <a:pt x="358" y="24"/>
                    <a:pt x="358" y="24"/>
                    <a:pt x="358" y="24"/>
                  </a:cubicBezTo>
                  <a:cubicBezTo>
                    <a:pt x="356" y="24"/>
                    <a:pt x="356" y="24"/>
                    <a:pt x="356" y="24"/>
                  </a:cubicBezTo>
                  <a:cubicBezTo>
                    <a:pt x="315" y="28"/>
                    <a:pt x="315" y="28"/>
                    <a:pt x="315" y="28"/>
                  </a:cubicBezTo>
                  <a:cubicBezTo>
                    <a:pt x="308" y="28"/>
                    <a:pt x="297" y="25"/>
                    <a:pt x="281" y="21"/>
                  </a:cubicBezTo>
                  <a:cubicBezTo>
                    <a:pt x="245" y="14"/>
                    <a:pt x="245" y="14"/>
                    <a:pt x="245" y="14"/>
                  </a:cubicBezTo>
                  <a:cubicBezTo>
                    <a:pt x="244" y="14"/>
                    <a:pt x="244" y="14"/>
                    <a:pt x="244" y="14"/>
                  </a:cubicBezTo>
                  <a:cubicBezTo>
                    <a:pt x="244" y="14"/>
                    <a:pt x="244" y="14"/>
                    <a:pt x="244" y="14"/>
                  </a:cubicBezTo>
                  <a:cubicBezTo>
                    <a:pt x="223" y="3"/>
                    <a:pt x="223" y="3"/>
                    <a:pt x="223" y="3"/>
                  </a:cubicBezTo>
                  <a:lnTo>
                    <a:pt x="205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" name="Freeform 12"/>
            <p:cNvSpPr/>
            <p:nvPr/>
          </p:nvSpPr>
          <p:spPr bwMode="auto">
            <a:xfrm>
              <a:off x="2042449" y="3522929"/>
              <a:ext cx="708010" cy="724294"/>
            </a:xfrm>
            <a:custGeom>
              <a:avLst/>
              <a:gdLst>
                <a:gd name="T0" fmla="*/ 2147483647 w 749"/>
                <a:gd name="T1" fmla="*/ 2147483647 h 782"/>
                <a:gd name="T2" fmla="*/ 2147483647 w 749"/>
                <a:gd name="T3" fmla="*/ 2147483647 h 782"/>
                <a:gd name="T4" fmla="*/ 2147483647 w 749"/>
                <a:gd name="T5" fmla="*/ 2147483647 h 782"/>
                <a:gd name="T6" fmla="*/ 2147483647 w 749"/>
                <a:gd name="T7" fmla="*/ 2147483647 h 782"/>
                <a:gd name="T8" fmla="*/ 2147483647 w 749"/>
                <a:gd name="T9" fmla="*/ 2147483647 h 782"/>
                <a:gd name="T10" fmla="*/ 2147483647 w 749"/>
                <a:gd name="T11" fmla="*/ 2147483647 h 782"/>
                <a:gd name="T12" fmla="*/ 2147483647 w 749"/>
                <a:gd name="T13" fmla="*/ 2147483647 h 782"/>
                <a:gd name="T14" fmla="*/ 2147483647 w 749"/>
                <a:gd name="T15" fmla="*/ 2147483647 h 782"/>
                <a:gd name="T16" fmla="*/ 2147483647 w 749"/>
                <a:gd name="T17" fmla="*/ 2147483647 h 782"/>
                <a:gd name="T18" fmla="*/ 2147483647 w 749"/>
                <a:gd name="T19" fmla="*/ 2147483647 h 782"/>
                <a:gd name="T20" fmla="*/ 2147483647 w 749"/>
                <a:gd name="T21" fmla="*/ 2147483647 h 782"/>
                <a:gd name="T22" fmla="*/ 2147483647 w 749"/>
                <a:gd name="T23" fmla="*/ 2147483647 h 782"/>
                <a:gd name="T24" fmla="*/ 2147483647 w 749"/>
                <a:gd name="T25" fmla="*/ 2147483647 h 782"/>
                <a:gd name="T26" fmla="*/ 2147483647 w 749"/>
                <a:gd name="T27" fmla="*/ 2147483647 h 782"/>
                <a:gd name="T28" fmla="*/ 2147483647 w 749"/>
                <a:gd name="T29" fmla="*/ 2147483647 h 782"/>
                <a:gd name="T30" fmla="*/ 2147483647 w 749"/>
                <a:gd name="T31" fmla="*/ 2147483647 h 782"/>
                <a:gd name="T32" fmla="*/ 2147483647 w 749"/>
                <a:gd name="T33" fmla="*/ 2147483647 h 782"/>
                <a:gd name="T34" fmla="*/ 2147483647 w 749"/>
                <a:gd name="T35" fmla="*/ 2147483647 h 782"/>
                <a:gd name="T36" fmla="*/ 2147483647 w 749"/>
                <a:gd name="T37" fmla="*/ 2147483647 h 782"/>
                <a:gd name="T38" fmla="*/ 2147483647 w 749"/>
                <a:gd name="T39" fmla="*/ 2147483647 h 782"/>
                <a:gd name="T40" fmla="*/ 2147483647 w 749"/>
                <a:gd name="T41" fmla="*/ 2147483647 h 782"/>
                <a:gd name="T42" fmla="*/ 2147483647 w 749"/>
                <a:gd name="T43" fmla="*/ 2147483647 h 782"/>
                <a:gd name="T44" fmla="*/ 2147483647 w 749"/>
                <a:gd name="T45" fmla="*/ 2147483647 h 782"/>
                <a:gd name="T46" fmla="*/ 2147483647 w 749"/>
                <a:gd name="T47" fmla="*/ 2147483647 h 782"/>
                <a:gd name="T48" fmla="*/ 2147483647 w 749"/>
                <a:gd name="T49" fmla="*/ 2147483647 h 782"/>
                <a:gd name="T50" fmla="*/ 2147483647 w 749"/>
                <a:gd name="T51" fmla="*/ 2147483647 h 782"/>
                <a:gd name="T52" fmla="*/ 2147483647 w 749"/>
                <a:gd name="T53" fmla="*/ 2147483647 h 782"/>
                <a:gd name="T54" fmla="*/ 2147483647 w 749"/>
                <a:gd name="T55" fmla="*/ 2147483647 h 782"/>
                <a:gd name="T56" fmla="*/ 2147483647 w 749"/>
                <a:gd name="T57" fmla="*/ 2147483647 h 782"/>
                <a:gd name="T58" fmla="*/ 2147483647 w 749"/>
                <a:gd name="T59" fmla="*/ 2147483647 h 782"/>
                <a:gd name="T60" fmla="*/ 2147483647 w 749"/>
                <a:gd name="T61" fmla="*/ 2147483647 h 782"/>
                <a:gd name="T62" fmla="*/ 2147483647 w 749"/>
                <a:gd name="T63" fmla="*/ 2147483647 h 782"/>
                <a:gd name="T64" fmla="*/ 2147483647 w 749"/>
                <a:gd name="T65" fmla="*/ 2147483647 h 782"/>
                <a:gd name="T66" fmla="*/ 2147483647 w 749"/>
                <a:gd name="T67" fmla="*/ 2147483647 h 782"/>
                <a:gd name="T68" fmla="*/ 2147483647 w 749"/>
                <a:gd name="T69" fmla="*/ 2147483647 h 782"/>
                <a:gd name="T70" fmla="*/ 2147483647 w 749"/>
                <a:gd name="T71" fmla="*/ 2147483647 h 782"/>
                <a:gd name="T72" fmla="*/ 2147483647 w 749"/>
                <a:gd name="T73" fmla="*/ 2147483647 h 782"/>
                <a:gd name="T74" fmla="*/ 2147483647 w 749"/>
                <a:gd name="T75" fmla="*/ 2147483647 h 782"/>
                <a:gd name="T76" fmla="*/ 2147483647 w 749"/>
                <a:gd name="T77" fmla="*/ 2147483647 h 782"/>
                <a:gd name="T78" fmla="*/ 2147483647 w 749"/>
                <a:gd name="T79" fmla="*/ 2147483647 h 782"/>
                <a:gd name="T80" fmla="*/ 2147483647 w 749"/>
                <a:gd name="T81" fmla="*/ 2147483647 h 782"/>
                <a:gd name="T82" fmla="*/ 2147483647 w 749"/>
                <a:gd name="T83" fmla="*/ 2147483647 h 782"/>
                <a:gd name="T84" fmla="*/ 2147483647 w 749"/>
                <a:gd name="T85" fmla="*/ 2147483647 h 782"/>
                <a:gd name="T86" fmla="*/ 2147483647 w 749"/>
                <a:gd name="T87" fmla="*/ 2147483647 h 782"/>
                <a:gd name="T88" fmla="*/ 2147483647 w 749"/>
                <a:gd name="T89" fmla="*/ 2147483647 h 782"/>
                <a:gd name="T90" fmla="*/ 2147483647 w 749"/>
                <a:gd name="T91" fmla="*/ 2147483647 h 782"/>
                <a:gd name="T92" fmla="*/ 2147483647 w 749"/>
                <a:gd name="T93" fmla="*/ 2147483647 h 782"/>
                <a:gd name="T94" fmla="*/ 2147483647 w 749"/>
                <a:gd name="T95" fmla="*/ 2147483647 h 782"/>
                <a:gd name="T96" fmla="*/ 2147483647 w 749"/>
                <a:gd name="T97" fmla="*/ 2147483647 h 782"/>
                <a:gd name="T98" fmla="*/ 2147483647 w 749"/>
                <a:gd name="T99" fmla="*/ 2147483647 h 782"/>
                <a:gd name="T100" fmla="*/ 2147483647 w 749"/>
                <a:gd name="T101" fmla="*/ 2147483647 h 782"/>
                <a:gd name="T102" fmla="*/ 2147483647 w 749"/>
                <a:gd name="T103" fmla="*/ 2147483647 h 782"/>
                <a:gd name="T104" fmla="*/ 2147483647 w 749"/>
                <a:gd name="T105" fmla="*/ 2147483647 h 782"/>
                <a:gd name="T106" fmla="*/ 2147483647 w 749"/>
                <a:gd name="T107" fmla="*/ 2147483647 h 782"/>
                <a:gd name="T108" fmla="*/ 2147483647 w 749"/>
                <a:gd name="T109" fmla="*/ 2147483647 h 782"/>
                <a:gd name="T110" fmla="*/ 2147483647 w 749"/>
                <a:gd name="T111" fmla="*/ 2147483647 h 782"/>
                <a:gd name="T112" fmla="*/ 2147483647 w 749"/>
                <a:gd name="T113" fmla="*/ 2147483647 h 782"/>
                <a:gd name="T114" fmla="*/ 2147483647 w 749"/>
                <a:gd name="T115" fmla="*/ 2147483647 h 782"/>
                <a:gd name="T116" fmla="*/ 2147483647 w 749"/>
                <a:gd name="T117" fmla="*/ 2147483647 h 782"/>
                <a:gd name="T118" fmla="*/ 2147483647 w 749"/>
                <a:gd name="T119" fmla="*/ 2147483647 h 78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49"/>
                <a:gd name="T181" fmla="*/ 0 h 782"/>
                <a:gd name="T182" fmla="*/ 749 w 749"/>
                <a:gd name="T183" fmla="*/ 782 h 78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49" h="782">
                  <a:moveTo>
                    <a:pt x="4" y="479"/>
                  </a:moveTo>
                  <a:cubicBezTo>
                    <a:pt x="0" y="492"/>
                    <a:pt x="0" y="492"/>
                    <a:pt x="0" y="492"/>
                  </a:cubicBezTo>
                  <a:cubicBezTo>
                    <a:pt x="6" y="492"/>
                    <a:pt x="14" y="488"/>
                    <a:pt x="23" y="482"/>
                  </a:cubicBezTo>
                  <a:cubicBezTo>
                    <a:pt x="24" y="481"/>
                    <a:pt x="24" y="481"/>
                    <a:pt x="24" y="481"/>
                  </a:cubicBezTo>
                  <a:cubicBezTo>
                    <a:pt x="26" y="481"/>
                    <a:pt x="26" y="481"/>
                    <a:pt x="26" y="481"/>
                  </a:cubicBezTo>
                  <a:cubicBezTo>
                    <a:pt x="68" y="476"/>
                    <a:pt x="68" y="476"/>
                    <a:pt x="68" y="476"/>
                  </a:cubicBezTo>
                  <a:cubicBezTo>
                    <a:pt x="96" y="462"/>
                    <a:pt x="96" y="462"/>
                    <a:pt x="96" y="462"/>
                  </a:cubicBezTo>
                  <a:cubicBezTo>
                    <a:pt x="106" y="477"/>
                    <a:pt x="106" y="477"/>
                    <a:pt x="106" y="477"/>
                  </a:cubicBezTo>
                  <a:cubicBezTo>
                    <a:pt x="108" y="478"/>
                    <a:pt x="108" y="478"/>
                    <a:pt x="108" y="478"/>
                  </a:cubicBezTo>
                  <a:cubicBezTo>
                    <a:pt x="96" y="498"/>
                    <a:pt x="96" y="498"/>
                    <a:pt x="96" y="498"/>
                  </a:cubicBezTo>
                  <a:cubicBezTo>
                    <a:pt x="111" y="512"/>
                    <a:pt x="111" y="512"/>
                    <a:pt x="111" y="512"/>
                  </a:cubicBezTo>
                  <a:cubicBezTo>
                    <a:pt x="111" y="514"/>
                    <a:pt x="111" y="514"/>
                    <a:pt x="111" y="514"/>
                  </a:cubicBezTo>
                  <a:cubicBezTo>
                    <a:pt x="111" y="517"/>
                    <a:pt x="111" y="517"/>
                    <a:pt x="111" y="517"/>
                  </a:cubicBezTo>
                  <a:cubicBezTo>
                    <a:pt x="100" y="561"/>
                    <a:pt x="100" y="561"/>
                    <a:pt x="100" y="561"/>
                  </a:cubicBezTo>
                  <a:cubicBezTo>
                    <a:pt x="127" y="581"/>
                    <a:pt x="127" y="581"/>
                    <a:pt x="127" y="581"/>
                  </a:cubicBezTo>
                  <a:cubicBezTo>
                    <a:pt x="177" y="583"/>
                    <a:pt x="177" y="583"/>
                    <a:pt x="177" y="583"/>
                  </a:cubicBezTo>
                  <a:cubicBezTo>
                    <a:pt x="170" y="593"/>
                    <a:pt x="170" y="593"/>
                    <a:pt x="170" y="593"/>
                  </a:cubicBezTo>
                  <a:cubicBezTo>
                    <a:pt x="138" y="632"/>
                    <a:pt x="123" y="655"/>
                    <a:pt x="124" y="662"/>
                  </a:cubicBezTo>
                  <a:cubicBezTo>
                    <a:pt x="143" y="667"/>
                    <a:pt x="143" y="667"/>
                    <a:pt x="143" y="667"/>
                  </a:cubicBezTo>
                  <a:cubicBezTo>
                    <a:pt x="169" y="669"/>
                    <a:pt x="183" y="676"/>
                    <a:pt x="189" y="686"/>
                  </a:cubicBezTo>
                  <a:cubicBezTo>
                    <a:pt x="195" y="698"/>
                    <a:pt x="201" y="711"/>
                    <a:pt x="207" y="726"/>
                  </a:cubicBezTo>
                  <a:cubicBezTo>
                    <a:pt x="235" y="741"/>
                    <a:pt x="235" y="741"/>
                    <a:pt x="235" y="741"/>
                  </a:cubicBezTo>
                  <a:cubicBezTo>
                    <a:pt x="253" y="745"/>
                    <a:pt x="253" y="745"/>
                    <a:pt x="253" y="745"/>
                  </a:cubicBezTo>
                  <a:cubicBezTo>
                    <a:pt x="290" y="713"/>
                    <a:pt x="290" y="713"/>
                    <a:pt x="290" y="713"/>
                  </a:cubicBezTo>
                  <a:cubicBezTo>
                    <a:pt x="309" y="741"/>
                    <a:pt x="309" y="741"/>
                    <a:pt x="309" y="741"/>
                  </a:cubicBezTo>
                  <a:cubicBezTo>
                    <a:pt x="309" y="743"/>
                    <a:pt x="309" y="743"/>
                    <a:pt x="309" y="743"/>
                  </a:cubicBezTo>
                  <a:cubicBezTo>
                    <a:pt x="309" y="743"/>
                    <a:pt x="309" y="743"/>
                    <a:pt x="309" y="743"/>
                  </a:cubicBezTo>
                  <a:cubicBezTo>
                    <a:pt x="310" y="744"/>
                    <a:pt x="310" y="744"/>
                    <a:pt x="310" y="744"/>
                  </a:cubicBezTo>
                  <a:cubicBezTo>
                    <a:pt x="316" y="770"/>
                    <a:pt x="316" y="770"/>
                    <a:pt x="316" y="770"/>
                  </a:cubicBezTo>
                  <a:cubicBezTo>
                    <a:pt x="332" y="773"/>
                    <a:pt x="332" y="773"/>
                    <a:pt x="332" y="773"/>
                  </a:cubicBezTo>
                  <a:cubicBezTo>
                    <a:pt x="332" y="773"/>
                    <a:pt x="332" y="773"/>
                    <a:pt x="332" y="773"/>
                  </a:cubicBezTo>
                  <a:cubicBezTo>
                    <a:pt x="356" y="782"/>
                    <a:pt x="356" y="782"/>
                    <a:pt x="356" y="782"/>
                  </a:cubicBezTo>
                  <a:cubicBezTo>
                    <a:pt x="363" y="779"/>
                    <a:pt x="363" y="779"/>
                    <a:pt x="363" y="779"/>
                  </a:cubicBezTo>
                  <a:cubicBezTo>
                    <a:pt x="363" y="778"/>
                    <a:pt x="363" y="778"/>
                    <a:pt x="363" y="778"/>
                  </a:cubicBezTo>
                  <a:cubicBezTo>
                    <a:pt x="359" y="751"/>
                    <a:pt x="359" y="751"/>
                    <a:pt x="359" y="751"/>
                  </a:cubicBezTo>
                  <a:cubicBezTo>
                    <a:pt x="358" y="750"/>
                    <a:pt x="358" y="750"/>
                    <a:pt x="358" y="750"/>
                  </a:cubicBezTo>
                  <a:cubicBezTo>
                    <a:pt x="344" y="688"/>
                    <a:pt x="344" y="688"/>
                    <a:pt x="344" y="688"/>
                  </a:cubicBezTo>
                  <a:cubicBezTo>
                    <a:pt x="344" y="686"/>
                    <a:pt x="344" y="686"/>
                    <a:pt x="344" y="686"/>
                  </a:cubicBezTo>
                  <a:cubicBezTo>
                    <a:pt x="352" y="642"/>
                    <a:pt x="352" y="642"/>
                    <a:pt x="352" y="642"/>
                  </a:cubicBezTo>
                  <a:cubicBezTo>
                    <a:pt x="354" y="643"/>
                    <a:pt x="354" y="643"/>
                    <a:pt x="354" y="643"/>
                  </a:cubicBezTo>
                  <a:cubicBezTo>
                    <a:pt x="358" y="643"/>
                    <a:pt x="358" y="643"/>
                    <a:pt x="358" y="643"/>
                  </a:cubicBezTo>
                  <a:cubicBezTo>
                    <a:pt x="386" y="645"/>
                    <a:pt x="386" y="645"/>
                    <a:pt x="386" y="645"/>
                  </a:cubicBezTo>
                  <a:cubicBezTo>
                    <a:pt x="422" y="619"/>
                    <a:pt x="422" y="619"/>
                    <a:pt x="422" y="619"/>
                  </a:cubicBezTo>
                  <a:cubicBezTo>
                    <a:pt x="425" y="621"/>
                    <a:pt x="425" y="621"/>
                    <a:pt x="425" y="621"/>
                  </a:cubicBezTo>
                  <a:cubicBezTo>
                    <a:pt x="444" y="636"/>
                    <a:pt x="457" y="648"/>
                    <a:pt x="463" y="656"/>
                  </a:cubicBezTo>
                  <a:cubicBezTo>
                    <a:pt x="469" y="654"/>
                    <a:pt x="481" y="642"/>
                    <a:pt x="497" y="624"/>
                  </a:cubicBezTo>
                  <a:cubicBezTo>
                    <a:pt x="498" y="623"/>
                    <a:pt x="498" y="623"/>
                    <a:pt x="498" y="623"/>
                  </a:cubicBezTo>
                  <a:cubicBezTo>
                    <a:pt x="500" y="621"/>
                    <a:pt x="500" y="621"/>
                    <a:pt x="500" y="621"/>
                  </a:cubicBezTo>
                  <a:cubicBezTo>
                    <a:pt x="553" y="635"/>
                    <a:pt x="553" y="635"/>
                    <a:pt x="553" y="635"/>
                  </a:cubicBezTo>
                  <a:cubicBezTo>
                    <a:pt x="576" y="616"/>
                    <a:pt x="576" y="616"/>
                    <a:pt x="576" y="616"/>
                  </a:cubicBezTo>
                  <a:cubicBezTo>
                    <a:pt x="577" y="615"/>
                    <a:pt x="577" y="615"/>
                    <a:pt x="577" y="615"/>
                  </a:cubicBezTo>
                  <a:cubicBezTo>
                    <a:pt x="578" y="614"/>
                    <a:pt x="578" y="614"/>
                    <a:pt x="578" y="614"/>
                  </a:cubicBezTo>
                  <a:cubicBezTo>
                    <a:pt x="579" y="614"/>
                    <a:pt x="579" y="614"/>
                    <a:pt x="579" y="614"/>
                  </a:cubicBezTo>
                  <a:cubicBezTo>
                    <a:pt x="580" y="615"/>
                    <a:pt x="580" y="615"/>
                    <a:pt x="580" y="615"/>
                  </a:cubicBezTo>
                  <a:cubicBezTo>
                    <a:pt x="602" y="619"/>
                    <a:pt x="602" y="619"/>
                    <a:pt x="602" y="619"/>
                  </a:cubicBezTo>
                  <a:cubicBezTo>
                    <a:pt x="674" y="556"/>
                    <a:pt x="674" y="556"/>
                    <a:pt x="674" y="556"/>
                  </a:cubicBezTo>
                  <a:cubicBezTo>
                    <a:pt x="696" y="562"/>
                    <a:pt x="696" y="562"/>
                    <a:pt x="696" y="562"/>
                  </a:cubicBezTo>
                  <a:cubicBezTo>
                    <a:pt x="696" y="562"/>
                    <a:pt x="696" y="562"/>
                    <a:pt x="696" y="562"/>
                  </a:cubicBezTo>
                  <a:cubicBezTo>
                    <a:pt x="697" y="563"/>
                    <a:pt x="697" y="563"/>
                    <a:pt x="697" y="563"/>
                  </a:cubicBezTo>
                  <a:cubicBezTo>
                    <a:pt x="698" y="564"/>
                    <a:pt x="698" y="564"/>
                    <a:pt x="698" y="564"/>
                  </a:cubicBezTo>
                  <a:cubicBezTo>
                    <a:pt x="699" y="565"/>
                    <a:pt x="699" y="565"/>
                    <a:pt x="699" y="565"/>
                  </a:cubicBezTo>
                  <a:cubicBezTo>
                    <a:pt x="705" y="575"/>
                    <a:pt x="705" y="575"/>
                    <a:pt x="705" y="575"/>
                  </a:cubicBezTo>
                  <a:cubicBezTo>
                    <a:pt x="710" y="568"/>
                    <a:pt x="710" y="568"/>
                    <a:pt x="710" y="568"/>
                  </a:cubicBezTo>
                  <a:cubicBezTo>
                    <a:pt x="711" y="568"/>
                    <a:pt x="711" y="568"/>
                    <a:pt x="711" y="568"/>
                  </a:cubicBezTo>
                  <a:cubicBezTo>
                    <a:pt x="711" y="567"/>
                    <a:pt x="711" y="567"/>
                    <a:pt x="711" y="567"/>
                  </a:cubicBezTo>
                  <a:cubicBezTo>
                    <a:pt x="712" y="567"/>
                    <a:pt x="712" y="567"/>
                    <a:pt x="712" y="567"/>
                  </a:cubicBezTo>
                  <a:cubicBezTo>
                    <a:pt x="733" y="556"/>
                    <a:pt x="733" y="556"/>
                    <a:pt x="733" y="556"/>
                  </a:cubicBezTo>
                  <a:cubicBezTo>
                    <a:pt x="749" y="541"/>
                    <a:pt x="749" y="541"/>
                    <a:pt x="749" y="541"/>
                  </a:cubicBezTo>
                  <a:cubicBezTo>
                    <a:pt x="745" y="508"/>
                    <a:pt x="745" y="508"/>
                    <a:pt x="745" y="508"/>
                  </a:cubicBezTo>
                  <a:cubicBezTo>
                    <a:pt x="742" y="504"/>
                    <a:pt x="742" y="504"/>
                    <a:pt x="742" y="504"/>
                  </a:cubicBezTo>
                  <a:cubicBezTo>
                    <a:pt x="722" y="512"/>
                    <a:pt x="722" y="512"/>
                    <a:pt x="722" y="512"/>
                  </a:cubicBezTo>
                  <a:cubicBezTo>
                    <a:pt x="722" y="512"/>
                    <a:pt x="722" y="512"/>
                    <a:pt x="722" y="512"/>
                  </a:cubicBezTo>
                  <a:cubicBezTo>
                    <a:pt x="715" y="515"/>
                    <a:pt x="710" y="517"/>
                    <a:pt x="703" y="517"/>
                  </a:cubicBezTo>
                  <a:cubicBezTo>
                    <a:pt x="679" y="517"/>
                    <a:pt x="679" y="517"/>
                    <a:pt x="679" y="517"/>
                  </a:cubicBezTo>
                  <a:cubicBezTo>
                    <a:pt x="672" y="516"/>
                    <a:pt x="668" y="514"/>
                    <a:pt x="665" y="509"/>
                  </a:cubicBezTo>
                  <a:cubicBezTo>
                    <a:pt x="663" y="476"/>
                    <a:pt x="663" y="476"/>
                    <a:pt x="663" y="476"/>
                  </a:cubicBezTo>
                  <a:cubicBezTo>
                    <a:pt x="655" y="471"/>
                    <a:pt x="652" y="469"/>
                    <a:pt x="649" y="469"/>
                  </a:cubicBezTo>
                  <a:cubicBezTo>
                    <a:pt x="644" y="471"/>
                    <a:pt x="644" y="471"/>
                    <a:pt x="644" y="471"/>
                  </a:cubicBezTo>
                  <a:cubicBezTo>
                    <a:pt x="636" y="476"/>
                    <a:pt x="636" y="476"/>
                    <a:pt x="636" y="476"/>
                  </a:cubicBezTo>
                  <a:cubicBezTo>
                    <a:pt x="621" y="479"/>
                    <a:pt x="621" y="479"/>
                    <a:pt x="621" y="479"/>
                  </a:cubicBezTo>
                  <a:cubicBezTo>
                    <a:pt x="617" y="479"/>
                    <a:pt x="617" y="479"/>
                    <a:pt x="617" y="479"/>
                  </a:cubicBezTo>
                  <a:cubicBezTo>
                    <a:pt x="616" y="477"/>
                    <a:pt x="616" y="477"/>
                    <a:pt x="616" y="477"/>
                  </a:cubicBezTo>
                  <a:cubicBezTo>
                    <a:pt x="608" y="462"/>
                    <a:pt x="608" y="462"/>
                    <a:pt x="608" y="462"/>
                  </a:cubicBezTo>
                  <a:cubicBezTo>
                    <a:pt x="607" y="448"/>
                    <a:pt x="607" y="448"/>
                    <a:pt x="607" y="448"/>
                  </a:cubicBezTo>
                  <a:cubicBezTo>
                    <a:pt x="607" y="448"/>
                    <a:pt x="607" y="448"/>
                    <a:pt x="607" y="448"/>
                  </a:cubicBezTo>
                  <a:cubicBezTo>
                    <a:pt x="615" y="408"/>
                    <a:pt x="615" y="408"/>
                    <a:pt x="615" y="408"/>
                  </a:cubicBezTo>
                  <a:cubicBezTo>
                    <a:pt x="615" y="408"/>
                    <a:pt x="615" y="408"/>
                    <a:pt x="615" y="408"/>
                  </a:cubicBezTo>
                  <a:cubicBezTo>
                    <a:pt x="616" y="408"/>
                    <a:pt x="616" y="408"/>
                    <a:pt x="616" y="408"/>
                  </a:cubicBezTo>
                  <a:cubicBezTo>
                    <a:pt x="616" y="407"/>
                    <a:pt x="616" y="407"/>
                    <a:pt x="616" y="407"/>
                  </a:cubicBezTo>
                  <a:cubicBezTo>
                    <a:pt x="626" y="387"/>
                    <a:pt x="626" y="387"/>
                    <a:pt x="626" y="387"/>
                  </a:cubicBezTo>
                  <a:cubicBezTo>
                    <a:pt x="596" y="360"/>
                    <a:pt x="596" y="360"/>
                    <a:pt x="596" y="360"/>
                  </a:cubicBezTo>
                  <a:cubicBezTo>
                    <a:pt x="595" y="359"/>
                    <a:pt x="595" y="359"/>
                    <a:pt x="595" y="359"/>
                  </a:cubicBezTo>
                  <a:cubicBezTo>
                    <a:pt x="594" y="358"/>
                    <a:pt x="594" y="358"/>
                    <a:pt x="594" y="358"/>
                  </a:cubicBezTo>
                  <a:cubicBezTo>
                    <a:pt x="594" y="328"/>
                    <a:pt x="594" y="328"/>
                    <a:pt x="594" y="328"/>
                  </a:cubicBezTo>
                  <a:cubicBezTo>
                    <a:pt x="595" y="327"/>
                    <a:pt x="595" y="327"/>
                    <a:pt x="595" y="327"/>
                  </a:cubicBezTo>
                  <a:cubicBezTo>
                    <a:pt x="612" y="278"/>
                    <a:pt x="612" y="278"/>
                    <a:pt x="612" y="278"/>
                  </a:cubicBezTo>
                  <a:cubicBezTo>
                    <a:pt x="601" y="252"/>
                    <a:pt x="601" y="252"/>
                    <a:pt x="601" y="252"/>
                  </a:cubicBezTo>
                  <a:cubicBezTo>
                    <a:pt x="592" y="250"/>
                    <a:pt x="592" y="250"/>
                    <a:pt x="592" y="250"/>
                  </a:cubicBezTo>
                  <a:cubicBezTo>
                    <a:pt x="580" y="251"/>
                    <a:pt x="580" y="251"/>
                    <a:pt x="580" y="251"/>
                  </a:cubicBezTo>
                  <a:cubicBezTo>
                    <a:pt x="569" y="269"/>
                    <a:pt x="569" y="269"/>
                    <a:pt x="569" y="269"/>
                  </a:cubicBezTo>
                  <a:cubicBezTo>
                    <a:pt x="554" y="258"/>
                    <a:pt x="554" y="258"/>
                    <a:pt x="554" y="258"/>
                  </a:cubicBezTo>
                  <a:cubicBezTo>
                    <a:pt x="539" y="250"/>
                    <a:pt x="539" y="250"/>
                    <a:pt x="539" y="250"/>
                  </a:cubicBezTo>
                  <a:cubicBezTo>
                    <a:pt x="527" y="220"/>
                    <a:pt x="527" y="220"/>
                    <a:pt x="527" y="220"/>
                  </a:cubicBezTo>
                  <a:cubicBezTo>
                    <a:pt x="527" y="220"/>
                    <a:pt x="527" y="220"/>
                    <a:pt x="527" y="220"/>
                  </a:cubicBezTo>
                  <a:cubicBezTo>
                    <a:pt x="527" y="220"/>
                    <a:pt x="527" y="220"/>
                    <a:pt x="527" y="220"/>
                  </a:cubicBezTo>
                  <a:cubicBezTo>
                    <a:pt x="523" y="199"/>
                    <a:pt x="523" y="199"/>
                    <a:pt x="523" y="199"/>
                  </a:cubicBezTo>
                  <a:cubicBezTo>
                    <a:pt x="523" y="197"/>
                    <a:pt x="523" y="197"/>
                    <a:pt x="523" y="197"/>
                  </a:cubicBezTo>
                  <a:cubicBezTo>
                    <a:pt x="522" y="196"/>
                    <a:pt x="522" y="196"/>
                    <a:pt x="522" y="196"/>
                  </a:cubicBezTo>
                  <a:cubicBezTo>
                    <a:pt x="525" y="194"/>
                    <a:pt x="525" y="194"/>
                    <a:pt x="525" y="194"/>
                  </a:cubicBezTo>
                  <a:cubicBezTo>
                    <a:pt x="539" y="175"/>
                    <a:pt x="539" y="175"/>
                    <a:pt x="539" y="175"/>
                  </a:cubicBezTo>
                  <a:cubicBezTo>
                    <a:pt x="542" y="173"/>
                    <a:pt x="542" y="173"/>
                    <a:pt x="542" y="173"/>
                  </a:cubicBezTo>
                  <a:cubicBezTo>
                    <a:pt x="542" y="173"/>
                    <a:pt x="542" y="173"/>
                    <a:pt x="542" y="173"/>
                  </a:cubicBezTo>
                  <a:cubicBezTo>
                    <a:pt x="543" y="173"/>
                    <a:pt x="543" y="173"/>
                    <a:pt x="543" y="173"/>
                  </a:cubicBezTo>
                  <a:cubicBezTo>
                    <a:pt x="554" y="171"/>
                    <a:pt x="554" y="171"/>
                    <a:pt x="554" y="171"/>
                  </a:cubicBezTo>
                  <a:cubicBezTo>
                    <a:pt x="565" y="167"/>
                    <a:pt x="565" y="167"/>
                    <a:pt x="565" y="167"/>
                  </a:cubicBezTo>
                  <a:cubicBezTo>
                    <a:pt x="620" y="165"/>
                    <a:pt x="620" y="165"/>
                    <a:pt x="620" y="165"/>
                  </a:cubicBezTo>
                  <a:cubicBezTo>
                    <a:pt x="621" y="165"/>
                    <a:pt x="621" y="165"/>
                    <a:pt x="621" y="165"/>
                  </a:cubicBezTo>
                  <a:cubicBezTo>
                    <a:pt x="629" y="168"/>
                    <a:pt x="629" y="168"/>
                    <a:pt x="629" y="168"/>
                  </a:cubicBezTo>
                  <a:cubicBezTo>
                    <a:pt x="631" y="169"/>
                    <a:pt x="631" y="169"/>
                    <a:pt x="631" y="169"/>
                  </a:cubicBezTo>
                  <a:cubicBezTo>
                    <a:pt x="639" y="173"/>
                    <a:pt x="639" y="173"/>
                    <a:pt x="639" y="173"/>
                  </a:cubicBezTo>
                  <a:cubicBezTo>
                    <a:pt x="654" y="166"/>
                    <a:pt x="654" y="166"/>
                    <a:pt x="654" y="166"/>
                  </a:cubicBezTo>
                  <a:cubicBezTo>
                    <a:pt x="667" y="157"/>
                    <a:pt x="667" y="157"/>
                    <a:pt x="667" y="157"/>
                  </a:cubicBezTo>
                  <a:cubicBezTo>
                    <a:pt x="673" y="146"/>
                    <a:pt x="673" y="146"/>
                    <a:pt x="673" y="146"/>
                  </a:cubicBezTo>
                  <a:cubicBezTo>
                    <a:pt x="674" y="141"/>
                    <a:pt x="674" y="141"/>
                    <a:pt x="674" y="141"/>
                  </a:cubicBezTo>
                  <a:cubicBezTo>
                    <a:pt x="673" y="118"/>
                    <a:pt x="673" y="118"/>
                    <a:pt x="673" y="118"/>
                  </a:cubicBezTo>
                  <a:cubicBezTo>
                    <a:pt x="661" y="116"/>
                    <a:pt x="661" y="116"/>
                    <a:pt x="661" y="116"/>
                  </a:cubicBezTo>
                  <a:cubicBezTo>
                    <a:pt x="639" y="123"/>
                    <a:pt x="639" y="123"/>
                    <a:pt x="639" y="123"/>
                  </a:cubicBezTo>
                  <a:cubicBezTo>
                    <a:pt x="633" y="130"/>
                    <a:pt x="626" y="136"/>
                    <a:pt x="618" y="136"/>
                  </a:cubicBezTo>
                  <a:cubicBezTo>
                    <a:pt x="611" y="136"/>
                    <a:pt x="604" y="129"/>
                    <a:pt x="598" y="118"/>
                  </a:cubicBezTo>
                  <a:cubicBezTo>
                    <a:pt x="598" y="118"/>
                    <a:pt x="598" y="118"/>
                    <a:pt x="598" y="118"/>
                  </a:cubicBezTo>
                  <a:cubicBezTo>
                    <a:pt x="597" y="118"/>
                    <a:pt x="597" y="118"/>
                    <a:pt x="597" y="118"/>
                  </a:cubicBezTo>
                  <a:cubicBezTo>
                    <a:pt x="597" y="117"/>
                    <a:pt x="597" y="117"/>
                    <a:pt x="597" y="117"/>
                  </a:cubicBezTo>
                  <a:cubicBezTo>
                    <a:pt x="596" y="102"/>
                    <a:pt x="596" y="102"/>
                    <a:pt x="596" y="102"/>
                  </a:cubicBezTo>
                  <a:cubicBezTo>
                    <a:pt x="596" y="100"/>
                    <a:pt x="596" y="100"/>
                    <a:pt x="596" y="100"/>
                  </a:cubicBezTo>
                  <a:cubicBezTo>
                    <a:pt x="597" y="86"/>
                    <a:pt x="597" y="86"/>
                    <a:pt x="597" y="86"/>
                  </a:cubicBezTo>
                  <a:cubicBezTo>
                    <a:pt x="585" y="58"/>
                    <a:pt x="585" y="58"/>
                    <a:pt x="585" y="58"/>
                  </a:cubicBezTo>
                  <a:cubicBezTo>
                    <a:pt x="563" y="64"/>
                    <a:pt x="563" y="64"/>
                    <a:pt x="563" y="64"/>
                  </a:cubicBezTo>
                  <a:cubicBezTo>
                    <a:pt x="554" y="72"/>
                    <a:pt x="554" y="72"/>
                    <a:pt x="554" y="72"/>
                  </a:cubicBezTo>
                  <a:cubicBezTo>
                    <a:pt x="557" y="104"/>
                    <a:pt x="557" y="104"/>
                    <a:pt x="557" y="104"/>
                  </a:cubicBezTo>
                  <a:cubicBezTo>
                    <a:pt x="522" y="88"/>
                    <a:pt x="522" y="88"/>
                    <a:pt x="522" y="88"/>
                  </a:cubicBezTo>
                  <a:cubicBezTo>
                    <a:pt x="531" y="107"/>
                    <a:pt x="531" y="107"/>
                    <a:pt x="531" y="107"/>
                  </a:cubicBezTo>
                  <a:cubicBezTo>
                    <a:pt x="532" y="108"/>
                    <a:pt x="532" y="108"/>
                    <a:pt x="532" y="108"/>
                  </a:cubicBezTo>
                  <a:cubicBezTo>
                    <a:pt x="532" y="110"/>
                    <a:pt x="532" y="110"/>
                    <a:pt x="532" y="110"/>
                  </a:cubicBezTo>
                  <a:cubicBezTo>
                    <a:pt x="528" y="131"/>
                    <a:pt x="528" y="131"/>
                    <a:pt x="528" y="131"/>
                  </a:cubicBezTo>
                  <a:cubicBezTo>
                    <a:pt x="528" y="134"/>
                    <a:pt x="528" y="134"/>
                    <a:pt x="528" y="134"/>
                  </a:cubicBezTo>
                  <a:cubicBezTo>
                    <a:pt x="527" y="134"/>
                    <a:pt x="527" y="134"/>
                    <a:pt x="527" y="134"/>
                  </a:cubicBezTo>
                  <a:cubicBezTo>
                    <a:pt x="507" y="162"/>
                    <a:pt x="507" y="162"/>
                    <a:pt x="507" y="162"/>
                  </a:cubicBezTo>
                  <a:cubicBezTo>
                    <a:pt x="507" y="162"/>
                    <a:pt x="507" y="162"/>
                    <a:pt x="507" y="162"/>
                  </a:cubicBezTo>
                  <a:cubicBezTo>
                    <a:pt x="475" y="182"/>
                    <a:pt x="475" y="182"/>
                    <a:pt x="475" y="182"/>
                  </a:cubicBezTo>
                  <a:cubicBezTo>
                    <a:pt x="471" y="201"/>
                    <a:pt x="471" y="201"/>
                    <a:pt x="471" y="201"/>
                  </a:cubicBezTo>
                  <a:cubicBezTo>
                    <a:pt x="470" y="204"/>
                    <a:pt x="475" y="213"/>
                    <a:pt x="480" y="223"/>
                  </a:cubicBezTo>
                  <a:cubicBezTo>
                    <a:pt x="481" y="224"/>
                    <a:pt x="481" y="224"/>
                    <a:pt x="481" y="224"/>
                  </a:cubicBezTo>
                  <a:cubicBezTo>
                    <a:pt x="481" y="225"/>
                    <a:pt x="481" y="225"/>
                    <a:pt x="481" y="225"/>
                  </a:cubicBezTo>
                  <a:cubicBezTo>
                    <a:pt x="483" y="253"/>
                    <a:pt x="483" y="253"/>
                    <a:pt x="483" y="253"/>
                  </a:cubicBezTo>
                  <a:cubicBezTo>
                    <a:pt x="483" y="256"/>
                    <a:pt x="483" y="256"/>
                    <a:pt x="483" y="256"/>
                  </a:cubicBezTo>
                  <a:cubicBezTo>
                    <a:pt x="482" y="257"/>
                    <a:pt x="482" y="257"/>
                    <a:pt x="482" y="257"/>
                  </a:cubicBezTo>
                  <a:cubicBezTo>
                    <a:pt x="469" y="274"/>
                    <a:pt x="469" y="274"/>
                    <a:pt x="469" y="274"/>
                  </a:cubicBezTo>
                  <a:cubicBezTo>
                    <a:pt x="469" y="274"/>
                    <a:pt x="469" y="274"/>
                    <a:pt x="469" y="274"/>
                  </a:cubicBezTo>
                  <a:cubicBezTo>
                    <a:pt x="468" y="275"/>
                    <a:pt x="468" y="275"/>
                    <a:pt x="468" y="275"/>
                  </a:cubicBezTo>
                  <a:cubicBezTo>
                    <a:pt x="467" y="275"/>
                    <a:pt x="467" y="275"/>
                    <a:pt x="467" y="275"/>
                  </a:cubicBezTo>
                  <a:cubicBezTo>
                    <a:pt x="458" y="281"/>
                    <a:pt x="458" y="281"/>
                    <a:pt x="458" y="281"/>
                  </a:cubicBezTo>
                  <a:cubicBezTo>
                    <a:pt x="457" y="281"/>
                    <a:pt x="457" y="281"/>
                    <a:pt x="457" y="281"/>
                  </a:cubicBezTo>
                  <a:cubicBezTo>
                    <a:pt x="456" y="281"/>
                    <a:pt x="456" y="281"/>
                    <a:pt x="456" y="281"/>
                  </a:cubicBezTo>
                  <a:cubicBezTo>
                    <a:pt x="455" y="281"/>
                    <a:pt x="455" y="281"/>
                    <a:pt x="455" y="281"/>
                  </a:cubicBezTo>
                  <a:cubicBezTo>
                    <a:pt x="454" y="281"/>
                    <a:pt x="454" y="281"/>
                    <a:pt x="454" y="281"/>
                  </a:cubicBezTo>
                  <a:cubicBezTo>
                    <a:pt x="429" y="276"/>
                    <a:pt x="429" y="276"/>
                    <a:pt x="429" y="276"/>
                  </a:cubicBezTo>
                  <a:cubicBezTo>
                    <a:pt x="425" y="276"/>
                    <a:pt x="420" y="278"/>
                    <a:pt x="415" y="282"/>
                  </a:cubicBezTo>
                  <a:cubicBezTo>
                    <a:pt x="404" y="294"/>
                    <a:pt x="404" y="294"/>
                    <a:pt x="404" y="294"/>
                  </a:cubicBezTo>
                  <a:cubicBezTo>
                    <a:pt x="395" y="305"/>
                    <a:pt x="395" y="305"/>
                    <a:pt x="395" y="305"/>
                  </a:cubicBezTo>
                  <a:cubicBezTo>
                    <a:pt x="390" y="314"/>
                    <a:pt x="383" y="316"/>
                    <a:pt x="371" y="314"/>
                  </a:cubicBezTo>
                  <a:cubicBezTo>
                    <a:pt x="364" y="313"/>
                    <a:pt x="362" y="306"/>
                    <a:pt x="364" y="296"/>
                  </a:cubicBezTo>
                  <a:cubicBezTo>
                    <a:pt x="364" y="289"/>
                    <a:pt x="364" y="289"/>
                    <a:pt x="364" y="289"/>
                  </a:cubicBezTo>
                  <a:cubicBezTo>
                    <a:pt x="363" y="281"/>
                    <a:pt x="363" y="281"/>
                    <a:pt x="363" y="281"/>
                  </a:cubicBezTo>
                  <a:cubicBezTo>
                    <a:pt x="359" y="287"/>
                    <a:pt x="359" y="287"/>
                    <a:pt x="359" y="287"/>
                  </a:cubicBezTo>
                  <a:cubicBezTo>
                    <a:pt x="355" y="291"/>
                    <a:pt x="352" y="292"/>
                    <a:pt x="348" y="292"/>
                  </a:cubicBezTo>
                  <a:cubicBezTo>
                    <a:pt x="344" y="291"/>
                    <a:pt x="341" y="287"/>
                    <a:pt x="339" y="279"/>
                  </a:cubicBezTo>
                  <a:cubicBezTo>
                    <a:pt x="339" y="278"/>
                    <a:pt x="339" y="278"/>
                    <a:pt x="339" y="278"/>
                  </a:cubicBezTo>
                  <a:cubicBezTo>
                    <a:pt x="336" y="254"/>
                    <a:pt x="336" y="254"/>
                    <a:pt x="336" y="254"/>
                  </a:cubicBezTo>
                  <a:cubicBezTo>
                    <a:pt x="331" y="231"/>
                    <a:pt x="331" y="231"/>
                    <a:pt x="331" y="231"/>
                  </a:cubicBezTo>
                  <a:cubicBezTo>
                    <a:pt x="321" y="220"/>
                    <a:pt x="321" y="220"/>
                    <a:pt x="321" y="220"/>
                  </a:cubicBezTo>
                  <a:cubicBezTo>
                    <a:pt x="321" y="220"/>
                    <a:pt x="321" y="220"/>
                    <a:pt x="321" y="220"/>
                  </a:cubicBezTo>
                  <a:cubicBezTo>
                    <a:pt x="320" y="219"/>
                    <a:pt x="320" y="219"/>
                    <a:pt x="320" y="219"/>
                  </a:cubicBezTo>
                  <a:cubicBezTo>
                    <a:pt x="297" y="168"/>
                    <a:pt x="297" y="168"/>
                    <a:pt x="297" y="168"/>
                  </a:cubicBezTo>
                  <a:cubicBezTo>
                    <a:pt x="296" y="167"/>
                    <a:pt x="296" y="167"/>
                    <a:pt x="296" y="167"/>
                  </a:cubicBezTo>
                  <a:cubicBezTo>
                    <a:pt x="290" y="153"/>
                    <a:pt x="290" y="153"/>
                    <a:pt x="290" y="153"/>
                  </a:cubicBezTo>
                  <a:cubicBezTo>
                    <a:pt x="290" y="152"/>
                    <a:pt x="290" y="152"/>
                    <a:pt x="290" y="152"/>
                  </a:cubicBezTo>
                  <a:cubicBezTo>
                    <a:pt x="289" y="152"/>
                    <a:pt x="289" y="152"/>
                    <a:pt x="289" y="152"/>
                  </a:cubicBezTo>
                  <a:cubicBezTo>
                    <a:pt x="289" y="150"/>
                    <a:pt x="289" y="150"/>
                    <a:pt x="289" y="150"/>
                  </a:cubicBezTo>
                  <a:cubicBezTo>
                    <a:pt x="285" y="123"/>
                    <a:pt x="285" y="123"/>
                    <a:pt x="285" y="123"/>
                  </a:cubicBezTo>
                  <a:cubicBezTo>
                    <a:pt x="282" y="119"/>
                    <a:pt x="282" y="119"/>
                    <a:pt x="282" y="119"/>
                  </a:cubicBezTo>
                  <a:cubicBezTo>
                    <a:pt x="277" y="122"/>
                    <a:pt x="277" y="122"/>
                    <a:pt x="277" y="122"/>
                  </a:cubicBezTo>
                  <a:cubicBezTo>
                    <a:pt x="270" y="130"/>
                    <a:pt x="265" y="136"/>
                    <a:pt x="263" y="136"/>
                  </a:cubicBezTo>
                  <a:cubicBezTo>
                    <a:pt x="259" y="136"/>
                    <a:pt x="254" y="131"/>
                    <a:pt x="246" y="125"/>
                  </a:cubicBezTo>
                  <a:cubicBezTo>
                    <a:pt x="230" y="118"/>
                    <a:pt x="230" y="118"/>
                    <a:pt x="230" y="118"/>
                  </a:cubicBezTo>
                  <a:cubicBezTo>
                    <a:pt x="228" y="117"/>
                    <a:pt x="228" y="117"/>
                    <a:pt x="228" y="117"/>
                  </a:cubicBezTo>
                  <a:cubicBezTo>
                    <a:pt x="227" y="116"/>
                    <a:pt x="227" y="116"/>
                    <a:pt x="227" y="116"/>
                  </a:cubicBezTo>
                  <a:cubicBezTo>
                    <a:pt x="227" y="115"/>
                    <a:pt x="227" y="115"/>
                    <a:pt x="227" y="115"/>
                  </a:cubicBezTo>
                  <a:cubicBezTo>
                    <a:pt x="226" y="112"/>
                    <a:pt x="226" y="112"/>
                    <a:pt x="226" y="112"/>
                  </a:cubicBezTo>
                  <a:cubicBezTo>
                    <a:pt x="225" y="91"/>
                    <a:pt x="225" y="91"/>
                    <a:pt x="225" y="91"/>
                  </a:cubicBezTo>
                  <a:cubicBezTo>
                    <a:pt x="225" y="91"/>
                    <a:pt x="225" y="91"/>
                    <a:pt x="225" y="91"/>
                  </a:cubicBezTo>
                  <a:cubicBezTo>
                    <a:pt x="221" y="76"/>
                    <a:pt x="221" y="76"/>
                    <a:pt x="221" y="76"/>
                  </a:cubicBezTo>
                  <a:cubicBezTo>
                    <a:pt x="213" y="54"/>
                    <a:pt x="213" y="54"/>
                    <a:pt x="213" y="54"/>
                  </a:cubicBezTo>
                  <a:cubicBezTo>
                    <a:pt x="204" y="54"/>
                    <a:pt x="204" y="54"/>
                    <a:pt x="204" y="54"/>
                  </a:cubicBezTo>
                  <a:cubicBezTo>
                    <a:pt x="206" y="63"/>
                    <a:pt x="204" y="70"/>
                    <a:pt x="202" y="76"/>
                  </a:cubicBezTo>
                  <a:cubicBezTo>
                    <a:pt x="200" y="82"/>
                    <a:pt x="196" y="86"/>
                    <a:pt x="190" y="91"/>
                  </a:cubicBezTo>
                  <a:cubicBezTo>
                    <a:pt x="188" y="99"/>
                    <a:pt x="184" y="104"/>
                    <a:pt x="180" y="108"/>
                  </a:cubicBezTo>
                  <a:cubicBezTo>
                    <a:pt x="174" y="115"/>
                    <a:pt x="169" y="115"/>
                    <a:pt x="162" y="110"/>
                  </a:cubicBezTo>
                  <a:cubicBezTo>
                    <a:pt x="159" y="109"/>
                    <a:pt x="159" y="109"/>
                    <a:pt x="159" y="109"/>
                  </a:cubicBezTo>
                  <a:cubicBezTo>
                    <a:pt x="153" y="107"/>
                    <a:pt x="152" y="100"/>
                    <a:pt x="153" y="86"/>
                  </a:cubicBezTo>
                  <a:cubicBezTo>
                    <a:pt x="153" y="81"/>
                    <a:pt x="153" y="81"/>
                    <a:pt x="153" y="81"/>
                  </a:cubicBezTo>
                  <a:cubicBezTo>
                    <a:pt x="139" y="72"/>
                    <a:pt x="139" y="72"/>
                    <a:pt x="139" y="72"/>
                  </a:cubicBezTo>
                  <a:cubicBezTo>
                    <a:pt x="134" y="70"/>
                    <a:pt x="131" y="64"/>
                    <a:pt x="130" y="54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16" y="19"/>
                    <a:pt x="116" y="19"/>
                    <a:pt x="116" y="19"/>
                  </a:cubicBezTo>
                  <a:cubicBezTo>
                    <a:pt x="104" y="27"/>
                    <a:pt x="104" y="27"/>
                    <a:pt x="104" y="27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5" y="44"/>
                    <a:pt x="107" y="51"/>
                    <a:pt x="107" y="57"/>
                  </a:cubicBezTo>
                  <a:cubicBezTo>
                    <a:pt x="107" y="67"/>
                    <a:pt x="102" y="76"/>
                    <a:pt x="93" y="79"/>
                  </a:cubicBezTo>
                  <a:cubicBezTo>
                    <a:pt x="74" y="86"/>
                    <a:pt x="74" y="86"/>
                    <a:pt x="74" y="86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126"/>
                    <a:pt x="67" y="126"/>
                    <a:pt x="67" y="126"/>
                  </a:cubicBezTo>
                  <a:cubicBezTo>
                    <a:pt x="68" y="136"/>
                    <a:pt x="69" y="141"/>
                    <a:pt x="73" y="141"/>
                  </a:cubicBezTo>
                  <a:cubicBezTo>
                    <a:pt x="79" y="144"/>
                    <a:pt x="86" y="144"/>
                    <a:pt x="93" y="139"/>
                  </a:cubicBezTo>
                  <a:cubicBezTo>
                    <a:pt x="99" y="136"/>
                    <a:pt x="99" y="136"/>
                    <a:pt x="99" y="136"/>
                  </a:cubicBezTo>
                  <a:cubicBezTo>
                    <a:pt x="119" y="182"/>
                    <a:pt x="119" y="182"/>
                    <a:pt x="119" y="182"/>
                  </a:cubicBezTo>
                  <a:cubicBezTo>
                    <a:pt x="119" y="183"/>
                    <a:pt x="119" y="183"/>
                    <a:pt x="119" y="183"/>
                  </a:cubicBezTo>
                  <a:cubicBezTo>
                    <a:pt x="119" y="183"/>
                    <a:pt x="119" y="183"/>
                    <a:pt x="119" y="183"/>
                  </a:cubicBezTo>
                  <a:cubicBezTo>
                    <a:pt x="119" y="185"/>
                    <a:pt x="119" y="185"/>
                    <a:pt x="119" y="185"/>
                  </a:cubicBezTo>
                  <a:cubicBezTo>
                    <a:pt x="112" y="269"/>
                    <a:pt x="104" y="316"/>
                    <a:pt x="95" y="329"/>
                  </a:cubicBezTo>
                  <a:cubicBezTo>
                    <a:pt x="90" y="333"/>
                    <a:pt x="87" y="335"/>
                    <a:pt x="81" y="336"/>
                  </a:cubicBezTo>
                  <a:cubicBezTo>
                    <a:pt x="74" y="336"/>
                    <a:pt x="68" y="335"/>
                    <a:pt x="61" y="331"/>
                  </a:cubicBezTo>
                  <a:cubicBezTo>
                    <a:pt x="34" y="386"/>
                    <a:pt x="16" y="414"/>
                    <a:pt x="7" y="419"/>
                  </a:cubicBezTo>
                  <a:cubicBezTo>
                    <a:pt x="8" y="419"/>
                    <a:pt x="8" y="419"/>
                    <a:pt x="8" y="419"/>
                  </a:cubicBezTo>
                  <a:cubicBezTo>
                    <a:pt x="4" y="420"/>
                    <a:pt x="2" y="433"/>
                    <a:pt x="3" y="458"/>
                  </a:cubicBezTo>
                  <a:cubicBezTo>
                    <a:pt x="9" y="463"/>
                    <a:pt x="9" y="463"/>
                    <a:pt x="9" y="463"/>
                  </a:cubicBezTo>
                  <a:cubicBezTo>
                    <a:pt x="11" y="465"/>
                    <a:pt x="11" y="465"/>
                    <a:pt x="11" y="465"/>
                  </a:cubicBezTo>
                  <a:cubicBezTo>
                    <a:pt x="13" y="467"/>
                    <a:pt x="13" y="467"/>
                    <a:pt x="13" y="467"/>
                  </a:cubicBezTo>
                  <a:lnTo>
                    <a:pt x="4" y="4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3" name="Freeform 13"/>
            <p:cNvSpPr/>
            <p:nvPr/>
          </p:nvSpPr>
          <p:spPr bwMode="auto">
            <a:xfrm>
              <a:off x="2549702" y="3512496"/>
              <a:ext cx="478137" cy="405366"/>
            </a:xfrm>
            <a:custGeom>
              <a:avLst/>
              <a:gdLst>
                <a:gd name="T0" fmla="*/ 2147483647 w 506"/>
                <a:gd name="T1" fmla="*/ 2147483647 h 438"/>
                <a:gd name="T2" fmla="*/ 2147483647 w 506"/>
                <a:gd name="T3" fmla="*/ 2147483647 h 438"/>
                <a:gd name="T4" fmla="*/ 2147483647 w 506"/>
                <a:gd name="T5" fmla="*/ 2147483647 h 438"/>
                <a:gd name="T6" fmla="*/ 2147483647 w 506"/>
                <a:gd name="T7" fmla="*/ 2147483647 h 438"/>
                <a:gd name="T8" fmla="*/ 2147483647 w 506"/>
                <a:gd name="T9" fmla="*/ 2147483647 h 438"/>
                <a:gd name="T10" fmla="*/ 2147483647 w 506"/>
                <a:gd name="T11" fmla="*/ 2147483647 h 438"/>
                <a:gd name="T12" fmla="*/ 2147483647 w 506"/>
                <a:gd name="T13" fmla="*/ 2147483647 h 438"/>
                <a:gd name="T14" fmla="*/ 2147483647 w 506"/>
                <a:gd name="T15" fmla="*/ 2147483647 h 438"/>
                <a:gd name="T16" fmla="*/ 2147483647 w 506"/>
                <a:gd name="T17" fmla="*/ 2147483647 h 438"/>
                <a:gd name="T18" fmla="*/ 2147483647 w 506"/>
                <a:gd name="T19" fmla="*/ 2147483647 h 438"/>
                <a:gd name="T20" fmla="*/ 2147483647 w 506"/>
                <a:gd name="T21" fmla="*/ 2147483647 h 438"/>
                <a:gd name="T22" fmla="*/ 2147483647 w 506"/>
                <a:gd name="T23" fmla="*/ 2147483647 h 438"/>
                <a:gd name="T24" fmla="*/ 2147483647 w 506"/>
                <a:gd name="T25" fmla="*/ 2147483647 h 438"/>
                <a:gd name="T26" fmla="*/ 2147483647 w 506"/>
                <a:gd name="T27" fmla="*/ 2147483647 h 438"/>
                <a:gd name="T28" fmla="*/ 2147483647 w 506"/>
                <a:gd name="T29" fmla="*/ 2147483647 h 438"/>
                <a:gd name="T30" fmla="*/ 2147483647 w 506"/>
                <a:gd name="T31" fmla="*/ 2147483647 h 438"/>
                <a:gd name="T32" fmla="*/ 2147483647 w 506"/>
                <a:gd name="T33" fmla="*/ 2147483647 h 438"/>
                <a:gd name="T34" fmla="*/ 2147483647 w 506"/>
                <a:gd name="T35" fmla="*/ 2147483647 h 438"/>
                <a:gd name="T36" fmla="*/ 2147483647 w 506"/>
                <a:gd name="T37" fmla="*/ 2147483647 h 438"/>
                <a:gd name="T38" fmla="*/ 2147483647 w 506"/>
                <a:gd name="T39" fmla="*/ 2147483647 h 438"/>
                <a:gd name="T40" fmla="*/ 2147483647 w 506"/>
                <a:gd name="T41" fmla="*/ 2147483647 h 438"/>
                <a:gd name="T42" fmla="*/ 2147483647 w 506"/>
                <a:gd name="T43" fmla="*/ 2147483647 h 438"/>
                <a:gd name="T44" fmla="*/ 2147483647 w 506"/>
                <a:gd name="T45" fmla="*/ 2147483647 h 438"/>
                <a:gd name="T46" fmla="*/ 2147483647 w 506"/>
                <a:gd name="T47" fmla="*/ 2147483647 h 438"/>
                <a:gd name="T48" fmla="*/ 2147483647 w 506"/>
                <a:gd name="T49" fmla="*/ 2147483647 h 438"/>
                <a:gd name="T50" fmla="*/ 2147483647 w 506"/>
                <a:gd name="T51" fmla="*/ 2147483647 h 438"/>
                <a:gd name="T52" fmla="*/ 2147483647 w 506"/>
                <a:gd name="T53" fmla="*/ 2147483647 h 438"/>
                <a:gd name="T54" fmla="*/ 2147483647 w 506"/>
                <a:gd name="T55" fmla="*/ 2147483647 h 438"/>
                <a:gd name="T56" fmla="*/ 2147483647 w 506"/>
                <a:gd name="T57" fmla="*/ 2147483647 h 438"/>
                <a:gd name="T58" fmla="*/ 2147483647 w 506"/>
                <a:gd name="T59" fmla="*/ 2147483647 h 438"/>
                <a:gd name="T60" fmla="*/ 2147483647 w 506"/>
                <a:gd name="T61" fmla="*/ 2147483647 h 438"/>
                <a:gd name="T62" fmla="*/ 2147483647 w 506"/>
                <a:gd name="T63" fmla="*/ 2147483647 h 438"/>
                <a:gd name="T64" fmla="*/ 2147483647 w 506"/>
                <a:gd name="T65" fmla="*/ 2147483647 h 438"/>
                <a:gd name="T66" fmla="*/ 2147483647 w 506"/>
                <a:gd name="T67" fmla="*/ 2147483647 h 438"/>
                <a:gd name="T68" fmla="*/ 2147483647 w 506"/>
                <a:gd name="T69" fmla="*/ 2147483647 h 438"/>
                <a:gd name="T70" fmla="*/ 2147483647 w 506"/>
                <a:gd name="T71" fmla="*/ 2147483647 h 438"/>
                <a:gd name="T72" fmla="*/ 2147483647 w 506"/>
                <a:gd name="T73" fmla="*/ 2147483647 h 438"/>
                <a:gd name="T74" fmla="*/ 2147483647 w 506"/>
                <a:gd name="T75" fmla="*/ 2147483647 h 438"/>
                <a:gd name="T76" fmla="*/ 2147483647 w 506"/>
                <a:gd name="T77" fmla="*/ 2147483647 h 438"/>
                <a:gd name="T78" fmla="*/ 2147483647 w 506"/>
                <a:gd name="T79" fmla="*/ 2147483647 h 438"/>
                <a:gd name="T80" fmla="*/ 2147483647 w 506"/>
                <a:gd name="T81" fmla="*/ 2147483647 h 438"/>
                <a:gd name="T82" fmla="*/ 2147483647 w 506"/>
                <a:gd name="T83" fmla="*/ 2147483647 h 438"/>
                <a:gd name="T84" fmla="*/ 2147483647 w 506"/>
                <a:gd name="T85" fmla="*/ 2147483647 h 438"/>
                <a:gd name="T86" fmla="*/ 2147483647 w 506"/>
                <a:gd name="T87" fmla="*/ 2147483647 h 438"/>
                <a:gd name="T88" fmla="*/ 2147483647 w 506"/>
                <a:gd name="T89" fmla="*/ 2147483647 h 438"/>
                <a:gd name="T90" fmla="*/ 2147483647 w 506"/>
                <a:gd name="T91" fmla="*/ 2147483647 h 438"/>
                <a:gd name="T92" fmla="*/ 2147483647 w 506"/>
                <a:gd name="T93" fmla="*/ 2147483647 h 438"/>
                <a:gd name="T94" fmla="*/ 2147483647 w 506"/>
                <a:gd name="T95" fmla="*/ 2147483647 h 438"/>
                <a:gd name="T96" fmla="*/ 2147483647 w 506"/>
                <a:gd name="T97" fmla="*/ 2147483647 h 438"/>
                <a:gd name="T98" fmla="*/ 2147483647 w 506"/>
                <a:gd name="T99" fmla="*/ 2147483647 h 438"/>
                <a:gd name="T100" fmla="*/ 2147483647 w 506"/>
                <a:gd name="T101" fmla="*/ 2147483647 h 438"/>
                <a:gd name="T102" fmla="*/ 2147483647 w 506"/>
                <a:gd name="T103" fmla="*/ 2147483647 h 43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06"/>
                <a:gd name="T157" fmla="*/ 0 h 438"/>
                <a:gd name="T158" fmla="*/ 506 w 506"/>
                <a:gd name="T159" fmla="*/ 438 h 43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06" h="438">
                  <a:moveTo>
                    <a:pt x="398" y="8"/>
                  </a:moveTo>
                  <a:cubicBezTo>
                    <a:pt x="390" y="5"/>
                    <a:pt x="390" y="5"/>
                    <a:pt x="390" y="5"/>
                  </a:cubicBezTo>
                  <a:cubicBezTo>
                    <a:pt x="382" y="10"/>
                    <a:pt x="382" y="10"/>
                    <a:pt x="382" y="10"/>
                  </a:cubicBezTo>
                  <a:cubicBezTo>
                    <a:pt x="377" y="20"/>
                    <a:pt x="377" y="20"/>
                    <a:pt x="377" y="20"/>
                  </a:cubicBezTo>
                  <a:cubicBezTo>
                    <a:pt x="372" y="29"/>
                    <a:pt x="368" y="35"/>
                    <a:pt x="361" y="35"/>
                  </a:cubicBezTo>
                  <a:cubicBezTo>
                    <a:pt x="357" y="35"/>
                    <a:pt x="351" y="32"/>
                    <a:pt x="348" y="28"/>
                  </a:cubicBezTo>
                  <a:cubicBezTo>
                    <a:pt x="347" y="27"/>
                    <a:pt x="347" y="27"/>
                    <a:pt x="347" y="27"/>
                  </a:cubicBezTo>
                  <a:cubicBezTo>
                    <a:pt x="346" y="26"/>
                    <a:pt x="346" y="26"/>
                    <a:pt x="346" y="26"/>
                  </a:cubicBezTo>
                  <a:cubicBezTo>
                    <a:pt x="346" y="26"/>
                    <a:pt x="346" y="26"/>
                    <a:pt x="346" y="26"/>
                  </a:cubicBezTo>
                  <a:cubicBezTo>
                    <a:pt x="343" y="16"/>
                    <a:pt x="343" y="16"/>
                    <a:pt x="343" y="16"/>
                  </a:cubicBezTo>
                  <a:cubicBezTo>
                    <a:pt x="343" y="15"/>
                    <a:pt x="343" y="15"/>
                    <a:pt x="343" y="15"/>
                  </a:cubicBezTo>
                  <a:cubicBezTo>
                    <a:pt x="342" y="1"/>
                    <a:pt x="342" y="1"/>
                    <a:pt x="342" y="1"/>
                  </a:cubicBezTo>
                  <a:cubicBezTo>
                    <a:pt x="335" y="0"/>
                    <a:pt x="335" y="0"/>
                    <a:pt x="335" y="0"/>
                  </a:cubicBezTo>
                  <a:cubicBezTo>
                    <a:pt x="334" y="1"/>
                    <a:pt x="334" y="1"/>
                    <a:pt x="334" y="1"/>
                  </a:cubicBezTo>
                  <a:cubicBezTo>
                    <a:pt x="331" y="12"/>
                    <a:pt x="331" y="12"/>
                    <a:pt x="331" y="12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0" y="27"/>
                    <a:pt x="330" y="27"/>
                    <a:pt x="330" y="27"/>
                  </a:cubicBezTo>
                  <a:cubicBezTo>
                    <a:pt x="329" y="28"/>
                    <a:pt x="329" y="28"/>
                    <a:pt x="329" y="28"/>
                  </a:cubicBezTo>
                  <a:cubicBezTo>
                    <a:pt x="316" y="45"/>
                    <a:pt x="316" y="45"/>
                    <a:pt x="316" y="45"/>
                  </a:cubicBezTo>
                  <a:cubicBezTo>
                    <a:pt x="314" y="47"/>
                    <a:pt x="314" y="47"/>
                    <a:pt x="314" y="47"/>
                  </a:cubicBezTo>
                  <a:cubicBezTo>
                    <a:pt x="312" y="47"/>
                    <a:pt x="312" y="47"/>
                    <a:pt x="312" y="47"/>
                  </a:cubicBezTo>
                  <a:cubicBezTo>
                    <a:pt x="287" y="45"/>
                    <a:pt x="287" y="45"/>
                    <a:pt x="287" y="45"/>
                  </a:cubicBezTo>
                  <a:cubicBezTo>
                    <a:pt x="285" y="45"/>
                    <a:pt x="285" y="45"/>
                    <a:pt x="285" y="45"/>
                  </a:cubicBezTo>
                  <a:cubicBezTo>
                    <a:pt x="285" y="46"/>
                    <a:pt x="285" y="46"/>
                    <a:pt x="285" y="46"/>
                  </a:cubicBezTo>
                  <a:cubicBezTo>
                    <a:pt x="285" y="46"/>
                    <a:pt x="285" y="46"/>
                    <a:pt x="285" y="46"/>
                  </a:cubicBezTo>
                  <a:cubicBezTo>
                    <a:pt x="285" y="47"/>
                    <a:pt x="285" y="47"/>
                    <a:pt x="285" y="47"/>
                  </a:cubicBezTo>
                  <a:cubicBezTo>
                    <a:pt x="276" y="59"/>
                    <a:pt x="276" y="59"/>
                    <a:pt x="276" y="59"/>
                  </a:cubicBezTo>
                  <a:cubicBezTo>
                    <a:pt x="280" y="66"/>
                    <a:pt x="280" y="66"/>
                    <a:pt x="280" y="66"/>
                  </a:cubicBezTo>
                  <a:cubicBezTo>
                    <a:pt x="281" y="66"/>
                    <a:pt x="281" y="66"/>
                    <a:pt x="281" y="66"/>
                  </a:cubicBezTo>
                  <a:cubicBezTo>
                    <a:pt x="273" y="78"/>
                    <a:pt x="273" y="78"/>
                    <a:pt x="273" y="78"/>
                  </a:cubicBezTo>
                  <a:cubicBezTo>
                    <a:pt x="250" y="78"/>
                    <a:pt x="250" y="78"/>
                    <a:pt x="250" y="78"/>
                  </a:cubicBezTo>
                  <a:cubicBezTo>
                    <a:pt x="250" y="74"/>
                    <a:pt x="250" y="74"/>
                    <a:pt x="250" y="74"/>
                  </a:cubicBezTo>
                  <a:cubicBezTo>
                    <a:pt x="248" y="72"/>
                    <a:pt x="248" y="72"/>
                    <a:pt x="248" y="72"/>
                  </a:cubicBezTo>
                  <a:cubicBezTo>
                    <a:pt x="245" y="70"/>
                    <a:pt x="245" y="70"/>
                    <a:pt x="245" y="70"/>
                  </a:cubicBezTo>
                  <a:cubicBezTo>
                    <a:pt x="241" y="77"/>
                    <a:pt x="241" y="77"/>
                    <a:pt x="241" y="77"/>
                  </a:cubicBezTo>
                  <a:cubicBezTo>
                    <a:pt x="239" y="80"/>
                    <a:pt x="239" y="80"/>
                    <a:pt x="239" y="80"/>
                  </a:cubicBezTo>
                  <a:cubicBezTo>
                    <a:pt x="224" y="80"/>
                    <a:pt x="224" y="80"/>
                    <a:pt x="224" y="80"/>
                  </a:cubicBezTo>
                  <a:cubicBezTo>
                    <a:pt x="223" y="79"/>
                    <a:pt x="223" y="79"/>
                    <a:pt x="223" y="79"/>
                  </a:cubicBezTo>
                  <a:cubicBezTo>
                    <a:pt x="213" y="72"/>
                    <a:pt x="213" y="72"/>
                    <a:pt x="213" y="72"/>
                  </a:cubicBezTo>
                  <a:cubicBezTo>
                    <a:pt x="212" y="70"/>
                    <a:pt x="212" y="70"/>
                    <a:pt x="212" y="70"/>
                  </a:cubicBezTo>
                  <a:cubicBezTo>
                    <a:pt x="212" y="69"/>
                    <a:pt x="212" y="69"/>
                    <a:pt x="212" y="69"/>
                  </a:cubicBezTo>
                  <a:cubicBezTo>
                    <a:pt x="211" y="69"/>
                    <a:pt x="211" y="69"/>
                    <a:pt x="211" y="69"/>
                  </a:cubicBezTo>
                  <a:cubicBezTo>
                    <a:pt x="211" y="66"/>
                    <a:pt x="211" y="66"/>
                    <a:pt x="211" y="66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81" y="69"/>
                    <a:pt x="181" y="69"/>
                    <a:pt x="181" y="69"/>
                  </a:cubicBezTo>
                  <a:cubicBezTo>
                    <a:pt x="174" y="74"/>
                    <a:pt x="174" y="74"/>
                    <a:pt x="174" y="74"/>
                  </a:cubicBezTo>
                  <a:cubicBezTo>
                    <a:pt x="195" y="98"/>
                    <a:pt x="195" y="98"/>
                    <a:pt x="195" y="98"/>
                  </a:cubicBezTo>
                  <a:cubicBezTo>
                    <a:pt x="223" y="107"/>
                    <a:pt x="223" y="107"/>
                    <a:pt x="223" y="107"/>
                  </a:cubicBezTo>
                  <a:cubicBezTo>
                    <a:pt x="224" y="108"/>
                    <a:pt x="224" y="108"/>
                    <a:pt x="224" y="108"/>
                  </a:cubicBezTo>
                  <a:cubicBezTo>
                    <a:pt x="224" y="108"/>
                    <a:pt x="224" y="108"/>
                    <a:pt x="224" y="108"/>
                  </a:cubicBezTo>
                  <a:cubicBezTo>
                    <a:pt x="225" y="109"/>
                    <a:pt x="225" y="109"/>
                    <a:pt x="225" y="109"/>
                  </a:cubicBezTo>
                  <a:cubicBezTo>
                    <a:pt x="238" y="121"/>
                    <a:pt x="238" y="121"/>
                    <a:pt x="238" y="121"/>
                  </a:cubicBezTo>
                  <a:cubicBezTo>
                    <a:pt x="233" y="142"/>
                    <a:pt x="233" y="142"/>
                    <a:pt x="233" y="142"/>
                  </a:cubicBezTo>
                  <a:cubicBezTo>
                    <a:pt x="233" y="142"/>
                    <a:pt x="233" y="142"/>
                    <a:pt x="233" y="142"/>
                  </a:cubicBezTo>
                  <a:cubicBezTo>
                    <a:pt x="233" y="146"/>
                    <a:pt x="233" y="146"/>
                    <a:pt x="233" y="146"/>
                  </a:cubicBezTo>
                  <a:cubicBezTo>
                    <a:pt x="232" y="146"/>
                    <a:pt x="232" y="146"/>
                    <a:pt x="232" y="146"/>
                  </a:cubicBezTo>
                  <a:cubicBezTo>
                    <a:pt x="214" y="160"/>
                    <a:pt x="214" y="160"/>
                    <a:pt x="214" y="160"/>
                  </a:cubicBezTo>
                  <a:cubicBezTo>
                    <a:pt x="214" y="161"/>
                    <a:pt x="214" y="161"/>
                    <a:pt x="214" y="161"/>
                  </a:cubicBezTo>
                  <a:cubicBezTo>
                    <a:pt x="213" y="161"/>
                    <a:pt x="213" y="161"/>
                    <a:pt x="213" y="161"/>
                  </a:cubicBezTo>
                  <a:cubicBezTo>
                    <a:pt x="184" y="170"/>
                    <a:pt x="184" y="170"/>
                    <a:pt x="184" y="170"/>
                  </a:cubicBezTo>
                  <a:cubicBezTo>
                    <a:pt x="182" y="170"/>
                    <a:pt x="182" y="170"/>
                    <a:pt x="182" y="170"/>
                  </a:cubicBezTo>
                  <a:cubicBezTo>
                    <a:pt x="166" y="172"/>
                    <a:pt x="166" y="172"/>
                    <a:pt x="166" y="172"/>
                  </a:cubicBezTo>
                  <a:cubicBezTo>
                    <a:pt x="166" y="172"/>
                    <a:pt x="166" y="172"/>
                    <a:pt x="166" y="172"/>
                  </a:cubicBezTo>
                  <a:cubicBezTo>
                    <a:pt x="165" y="172"/>
                    <a:pt x="165" y="172"/>
                    <a:pt x="165" y="172"/>
                  </a:cubicBezTo>
                  <a:cubicBezTo>
                    <a:pt x="165" y="172"/>
                    <a:pt x="165" y="172"/>
                    <a:pt x="165" y="172"/>
                  </a:cubicBezTo>
                  <a:cubicBezTo>
                    <a:pt x="163" y="172"/>
                    <a:pt x="163" y="172"/>
                    <a:pt x="163" y="172"/>
                  </a:cubicBezTo>
                  <a:cubicBezTo>
                    <a:pt x="152" y="168"/>
                    <a:pt x="152" y="168"/>
                    <a:pt x="152" y="168"/>
                  </a:cubicBezTo>
                  <a:cubicBezTo>
                    <a:pt x="146" y="167"/>
                    <a:pt x="146" y="167"/>
                    <a:pt x="146" y="167"/>
                  </a:cubicBezTo>
                  <a:cubicBezTo>
                    <a:pt x="139" y="177"/>
                    <a:pt x="139" y="177"/>
                    <a:pt x="139" y="177"/>
                  </a:cubicBezTo>
                  <a:cubicBezTo>
                    <a:pt x="138" y="177"/>
                    <a:pt x="138" y="177"/>
                    <a:pt x="138" y="177"/>
                  </a:cubicBezTo>
                  <a:cubicBezTo>
                    <a:pt x="138" y="178"/>
                    <a:pt x="138" y="178"/>
                    <a:pt x="138" y="178"/>
                  </a:cubicBezTo>
                  <a:cubicBezTo>
                    <a:pt x="124" y="188"/>
                    <a:pt x="124" y="188"/>
                    <a:pt x="124" y="188"/>
                  </a:cubicBezTo>
                  <a:cubicBezTo>
                    <a:pt x="123" y="188"/>
                    <a:pt x="123" y="188"/>
                    <a:pt x="123" y="188"/>
                  </a:cubicBezTo>
                  <a:cubicBezTo>
                    <a:pt x="123" y="188"/>
                    <a:pt x="123" y="188"/>
                    <a:pt x="123" y="188"/>
                  </a:cubicBezTo>
                  <a:cubicBezTo>
                    <a:pt x="104" y="196"/>
                    <a:pt x="104" y="196"/>
                    <a:pt x="104" y="196"/>
                  </a:cubicBezTo>
                  <a:cubicBezTo>
                    <a:pt x="103" y="196"/>
                    <a:pt x="103" y="196"/>
                    <a:pt x="103" y="196"/>
                  </a:cubicBezTo>
                  <a:cubicBezTo>
                    <a:pt x="81" y="189"/>
                    <a:pt x="81" y="189"/>
                    <a:pt x="81" y="189"/>
                  </a:cubicBezTo>
                  <a:cubicBezTo>
                    <a:pt x="33" y="191"/>
                    <a:pt x="33" y="191"/>
                    <a:pt x="33" y="191"/>
                  </a:cubicBezTo>
                  <a:cubicBezTo>
                    <a:pt x="22" y="194"/>
                    <a:pt x="22" y="194"/>
                    <a:pt x="22" y="194"/>
                  </a:cubicBezTo>
                  <a:cubicBezTo>
                    <a:pt x="21" y="195"/>
                    <a:pt x="21" y="195"/>
                    <a:pt x="21" y="195"/>
                  </a:cubicBezTo>
                  <a:cubicBezTo>
                    <a:pt x="11" y="195"/>
                    <a:pt x="11" y="195"/>
                    <a:pt x="11" y="195"/>
                  </a:cubicBezTo>
                  <a:cubicBezTo>
                    <a:pt x="0" y="211"/>
                    <a:pt x="0" y="211"/>
                    <a:pt x="0" y="211"/>
                  </a:cubicBezTo>
                  <a:cubicBezTo>
                    <a:pt x="2" y="229"/>
                    <a:pt x="2" y="229"/>
                    <a:pt x="2" y="229"/>
                  </a:cubicBezTo>
                  <a:cubicBezTo>
                    <a:pt x="13" y="253"/>
                    <a:pt x="13" y="253"/>
                    <a:pt x="13" y="253"/>
                  </a:cubicBezTo>
                  <a:cubicBezTo>
                    <a:pt x="24" y="260"/>
                    <a:pt x="24" y="260"/>
                    <a:pt x="24" y="260"/>
                  </a:cubicBezTo>
                  <a:cubicBezTo>
                    <a:pt x="25" y="260"/>
                    <a:pt x="25" y="260"/>
                    <a:pt x="25" y="260"/>
                  </a:cubicBezTo>
                  <a:cubicBezTo>
                    <a:pt x="25" y="261"/>
                    <a:pt x="25" y="261"/>
                    <a:pt x="25" y="261"/>
                  </a:cubicBezTo>
                  <a:cubicBezTo>
                    <a:pt x="29" y="264"/>
                    <a:pt x="29" y="264"/>
                    <a:pt x="29" y="264"/>
                  </a:cubicBezTo>
                  <a:cubicBezTo>
                    <a:pt x="37" y="253"/>
                    <a:pt x="37" y="253"/>
                    <a:pt x="37" y="253"/>
                  </a:cubicBezTo>
                  <a:cubicBezTo>
                    <a:pt x="38" y="252"/>
                    <a:pt x="38" y="252"/>
                    <a:pt x="38" y="252"/>
                  </a:cubicBezTo>
                  <a:cubicBezTo>
                    <a:pt x="39" y="251"/>
                    <a:pt x="39" y="251"/>
                    <a:pt x="39" y="251"/>
                  </a:cubicBezTo>
                  <a:cubicBezTo>
                    <a:pt x="40" y="251"/>
                    <a:pt x="40" y="251"/>
                    <a:pt x="40" y="251"/>
                  </a:cubicBezTo>
                  <a:cubicBezTo>
                    <a:pt x="56" y="249"/>
                    <a:pt x="56" y="249"/>
                    <a:pt x="56" y="249"/>
                  </a:cubicBezTo>
                  <a:cubicBezTo>
                    <a:pt x="58" y="249"/>
                    <a:pt x="58" y="249"/>
                    <a:pt x="58" y="249"/>
                  </a:cubicBezTo>
                  <a:cubicBezTo>
                    <a:pt x="58" y="250"/>
                    <a:pt x="58" y="250"/>
                    <a:pt x="58" y="250"/>
                  </a:cubicBezTo>
                  <a:cubicBezTo>
                    <a:pt x="74" y="254"/>
                    <a:pt x="74" y="254"/>
                    <a:pt x="74" y="254"/>
                  </a:cubicBezTo>
                  <a:cubicBezTo>
                    <a:pt x="90" y="290"/>
                    <a:pt x="90" y="290"/>
                    <a:pt x="90" y="290"/>
                  </a:cubicBezTo>
                  <a:cubicBezTo>
                    <a:pt x="89" y="290"/>
                    <a:pt x="89" y="290"/>
                    <a:pt x="89" y="290"/>
                  </a:cubicBezTo>
                  <a:cubicBezTo>
                    <a:pt x="89" y="291"/>
                    <a:pt x="89" y="291"/>
                    <a:pt x="89" y="291"/>
                  </a:cubicBezTo>
                  <a:cubicBezTo>
                    <a:pt x="82" y="311"/>
                    <a:pt x="82" y="311"/>
                    <a:pt x="82" y="311"/>
                  </a:cubicBezTo>
                  <a:cubicBezTo>
                    <a:pt x="82" y="311"/>
                    <a:pt x="82" y="311"/>
                    <a:pt x="82" y="311"/>
                  </a:cubicBezTo>
                  <a:cubicBezTo>
                    <a:pt x="77" y="324"/>
                    <a:pt x="77" y="324"/>
                    <a:pt x="77" y="324"/>
                  </a:cubicBezTo>
                  <a:cubicBezTo>
                    <a:pt x="77" y="325"/>
                    <a:pt x="77" y="325"/>
                    <a:pt x="77" y="325"/>
                  </a:cubicBezTo>
                  <a:cubicBezTo>
                    <a:pt x="70" y="343"/>
                    <a:pt x="70" y="343"/>
                    <a:pt x="70" y="343"/>
                  </a:cubicBezTo>
                  <a:cubicBezTo>
                    <a:pt x="70" y="365"/>
                    <a:pt x="70" y="365"/>
                    <a:pt x="70" y="365"/>
                  </a:cubicBezTo>
                  <a:cubicBezTo>
                    <a:pt x="82" y="378"/>
                    <a:pt x="82" y="378"/>
                    <a:pt x="82" y="378"/>
                  </a:cubicBezTo>
                  <a:cubicBezTo>
                    <a:pt x="83" y="378"/>
                    <a:pt x="83" y="378"/>
                    <a:pt x="83" y="378"/>
                  </a:cubicBezTo>
                  <a:cubicBezTo>
                    <a:pt x="100" y="393"/>
                    <a:pt x="100" y="393"/>
                    <a:pt x="100" y="393"/>
                  </a:cubicBezTo>
                  <a:cubicBezTo>
                    <a:pt x="102" y="394"/>
                    <a:pt x="102" y="394"/>
                    <a:pt x="102" y="394"/>
                  </a:cubicBezTo>
                  <a:cubicBezTo>
                    <a:pt x="103" y="395"/>
                    <a:pt x="103" y="395"/>
                    <a:pt x="103" y="395"/>
                  </a:cubicBezTo>
                  <a:cubicBezTo>
                    <a:pt x="91" y="424"/>
                    <a:pt x="91" y="424"/>
                    <a:pt x="91" y="424"/>
                  </a:cubicBezTo>
                  <a:cubicBezTo>
                    <a:pt x="87" y="438"/>
                    <a:pt x="87" y="438"/>
                    <a:pt x="87" y="438"/>
                  </a:cubicBezTo>
                  <a:cubicBezTo>
                    <a:pt x="92" y="436"/>
                    <a:pt x="92" y="436"/>
                    <a:pt x="92" y="436"/>
                  </a:cubicBezTo>
                  <a:cubicBezTo>
                    <a:pt x="93" y="436"/>
                    <a:pt x="93" y="436"/>
                    <a:pt x="93" y="436"/>
                  </a:cubicBezTo>
                  <a:cubicBezTo>
                    <a:pt x="103" y="432"/>
                    <a:pt x="103" y="432"/>
                    <a:pt x="103" y="432"/>
                  </a:cubicBezTo>
                  <a:cubicBezTo>
                    <a:pt x="122" y="421"/>
                    <a:pt x="122" y="421"/>
                    <a:pt x="122" y="421"/>
                  </a:cubicBezTo>
                  <a:cubicBezTo>
                    <a:pt x="123" y="421"/>
                    <a:pt x="123" y="421"/>
                    <a:pt x="123" y="421"/>
                  </a:cubicBezTo>
                  <a:cubicBezTo>
                    <a:pt x="144" y="424"/>
                    <a:pt x="144" y="424"/>
                    <a:pt x="144" y="424"/>
                  </a:cubicBezTo>
                  <a:cubicBezTo>
                    <a:pt x="146" y="424"/>
                    <a:pt x="146" y="424"/>
                    <a:pt x="146" y="424"/>
                  </a:cubicBezTo>
                  <a:cubicBezTo>
                    <a:pt x="146" y="424"/>
                    <a:pt x="146" y="424"/>
                    <a:pt x="146" y="424"/>
                  </a:cubicBezTo>
                  <a:cubicBezTo>
                    <a:pt x="177" y="437"/>
                    <a:pt x="177" y="437"/>
                    <a:pt x="177" y="437"/>
                  </a:cubicBezTo>
                  <a:cubicBezTo>
                    <a:pt x="212" y="437"/>
                    <a:pt x="212" y="437"/>
                    <a:pt x="212" y="437"/>
                  </a:cubicBezTo>
                  <a:cubicBezTo>
                    <a:pt x="222" y="424"/>
                    <a:pt x="222" y="424"/>
                    <a:pt x="222" y="424"/>
                  </a:cubicBezTo>
                  <a:cubicBezTo>
                    <a:pt x="223" y="423"/>
                    <a:pt x="223" y="423"/>
                    <a:pt x="223" y="423"/>
                  </a:cubicBezTo>
                  <a:cubicBezTo>
                    <a:pt x="224" y="422"/>
                    <a:pt x="224" y="422"/>
                    <a:pt x="224" y="422"/>
                  </a:cubicBezTo>
                  <a:cubicBezTo>
                    <a:pt x="242" y="414"/>
                    <a:pt x="242" y="414"/>
                    <a:pt x="242" y="414"/>
                  </a:cubicBezTo>
                  <a:cubicBezTo>
                    <a:pt x="258" y="399"/>
                    <a:pt x="258" y="399"/>
                    <a:pt x="258" y="399"/>
                  </a:cubicBezTo>
                  <a:cubicBezTo>
                    <a:pt x="261" y="398"/>
                    <a:pt x="261" y="398"/>
                    <a:pt x="261" y="398"/>
                  </a:cubicBezTo>
                  <a:cubicBezTo>
                    <a:pt x="261" y="398"/>
                    <a:pt x="261" y="398"/>
                    <a:pt x="261" y="398"/>
                  </a:cubicBezTo>
                  <a:cubicBezTo>
                    <a:pt x="273" y="394"/>
                    <a:pt x="273" y="394"/>
                    <a:pt x="273" y="394"/>
                  </a:cubicBezTo>
                  <a:cubicBezTo>
                    <a:pt x="287" y="383"/>
                    <a:pt x="287" y="383"/>
                    <a:pt x="287" y="383"/>
                  </a:cubicBezTo>
                  <a:cubicBezTo>
                    <a:pt x="303" y="362"/>
                    <a:pt x="303" y="362"/>
                    <a:pt x="303" y="362"/>
                  </a:cubicBezTo>
                  <a:cubicBezTo>
                    <a:pt x="325" y="370"/>
                    <a:pt x="325" y="370"/>
                    <a:pt x="325" y="370"/>
                  </a:cubicBezTo>
                  <a:cubicBezTo>
                    <a:pt x="328" y="371"/>
                    <a:pt x="328" y="371"/>
                    <a:pt x="328" y="371"/>
                  </a:cubicBezTo>
                  <a:cubicBezTo>
                    <a:pt x="328" y="372"/>
                    <a:pt x="328" y="372"/>
                    <a:pt x="328" y="372"/>
                  </a:cubicBezTo>
                  <a:cubicBezTo>
                    <a:pt x="329" y="374"/>
                    <a:pt x="329" y="374"/>
                    <a:pt x="329" y="374"/>
                  </a:cubicBezTo>
                  <a:cubicBezTo>
                    <a:pt x="332" y="382"/>
                    <a:pt x="335" y="386"/>
                    <a:pt x="339" y="387"/>
                  </a:cubicBezTo>
                  <a:cubicBezTo>
                    <a:pt x="352" y="385"/>
                    <a:pt x="352" y="385"/>
                    <a:pt x="352" y="385"/>
                  </a:cubicBezTo>
                  <a:cubicBezTo>
                    <a:pt x="356" y="385"/>
                    <a:pt x="356" y="385"/>
                    <a:pt x="356" y="385"/>
                  </a:cubicBezTo>
                  <a:cubicBezTo>
                    <a:pt x="363" y="387"/>
                    <a:pt x="363" y="387"/>
                    <a:pt x="363" y="387"/>
                  </a:cubicBezTo>
                  <a:cubicBezTo>
                    <a:pt x="364" y="387"/>
                    <a:pt x="364" y="387"/>
                    <a:pt x="364" y="387"/>
                  </a:cubicBezTo>
                  <a:cubicBezTo>
                    <a:pt x="364" y="388"/>
                    <a:pt x="364" y="388"/>
                    <a:pt x="364" y="388"/>
                  </a:cubicBezTo>
                  <a:cubicBezTo>
                    <a:pt x="382" y="395"/>
                    <a:pt x="382" y="395"/>
                    <a:pt x="382" y="395"/>
                  </a:cubicBezTo>
                  <a:cubicBezTo>
                    <a:pt x="387" y="395"/>
                    <a:pt x="387" y="395"/>
                    <a:pt x="387" y="395"/>
                  </a:cubicBezTo>
                  <a:cubicBezTo>
                    <a:pt x="388" y="390"/>
                    <a:pt x="388" y="390"/>
                    <a:pt x="388" y="390"/>
                  </a:cubicBezTo>
                  <a:cubicBezTo>
                    <a:pt x="390" y="384"/>
                    <a:pt x="390" y="384"/>
                    <a:pt x="390" y="384"/>
                  </a:cubicBezTo>
                  <a:cubicBezTo>
                    <a:pt x="390" y="383"/>
                    <a:pt x="390" y="383"/>
                    <a:pt x="390" y="383"/>
                  </a:cubicBezTo>
                  <a:cubicBezTo>
                    <a:pt x="391" y="382"/>
                    <a:pt x="391" y="382"/>
                    <a:pt x="391" y="382"/>
                  </a:cubicBezTo>
                  <a:cubicBezTo>
                    <a:pt x="392" y="381"/>
                    <a:pt x="392" y="381"/>
                    <a:pt x="392" y="381"/>
                  </a:cubicBezTo>
                  <a:cubicBezTo>
                    <a:pt x="392" y="380"/>
                    <a:pt x="392" y="380"/>
                    <a:pt x="392" y="380"/>
                  </a:cubicBezTo>
                  <a:cubicBezTo>
                    <a:pt x="399" y="376"/>
                    <a:pt x="399" y="376"/>
                    <a:pt x="399" y="376"/>
                  </a:cubicBezTo>
                  <a:cubicBezTo>
                    <a:pt x="400" y="375"/>
                    <a:pt x="400" y="375"/>
                    <a:pt x="400" y="375"/>
                  </a:cubicBezTo>
                  <a:cubicBezTo>
                    <a:pt x="411" y="365"/>
                    <a:pt x="411" y="365"/>
                    <a:pt x="411" y="365"/>
                  </a:cubicBezTo>
                  <a:cubicBezTo>
                    <a:pt x="413" y="365"/>
                    <a:pt x="413" y="365"/>
                    <a:pt x="413" y="365"/>
                  </a:cubicBezTo>
                  <a:cubicBezTo>
                    <a:pt x="414" y="364"/>
                    <a:pt x="414" y="364"/>
                    <a:pt x="414" y="364"/>
                  </a:cubicBezTo>
                  <a:cubicBezTo>
                    <a:pt x="416" y="364"/>
                    <a:pt x="416" y="364"/>
                    <a:pt x="416" y="364"/>
                  </a:cubicBezTo>
                  <a:cubicBezTo>
                    <a:pt x="426" y="365"/>
                    <a:pt x="426" y="365"/>
                    <a:pt x="426" y="365"/>
                  </a:cubicBezTo>
                  <a:cubicBezTo>
                    <a:pt x="426" y="359"/>
                    <a:pt x="429" y="352"/>
                    <a:pt x="436" y="346"/>
                  </a:cubicBezTo>
                  <a:cubicBezTo>
                    <a:pt x="443" y="341"/>
                    <a:pt x="448" y="338"/>
                    <a:pt x="452" y="339"/>
                  </a:cubicBezTo>
                  <a:cubicBezTo>
                    <a:pt x="458" y="335"/>
                    <a:pt x="458" y="335"/>
                    <a:pt x="458" y="335"/>
                  </a:cubicBezTo>
                  <a:cubicBezTo>
                    <a:pt x="459" y="335"/>
                    <a:pt x="459" y="335"/>
                    <a:pt x="459" y="335"/>
                  </a:cubicBezTo>
                  <a:cubicBezTo>
                    <a:pt x="459" y="333"/>
                    <a:pt x="459" y="333"/>
                    <a:pt x="459" y="333"/>
                  </a:cubicBezTo>
                  <a:cubicBezTo>
                    <a:pt x="464" y="328"/>
                    <a:pt x="464" y="328"/>
                    <a:pt x="464" y="328"/>
                  </a:cubicBezTo>
                  <a:cubicBezTo>
                    <a:pt x="464" y="327"/>
                    <a:pt x="464" y="327"/>
                    <a:pt x="464" y="327"/>
                  </a:cubicBezTo>
                  <a:cubicBezTo>
                    <a:pt x="465" y="327"/>
                    <a:pt x="465" y="327"/>
                    <a:pt x="465" y="327"/>
                  </a:cubicBezTo>
                  <a:cubicBezTo>
                    <a:pt x="466" y="326"/>
                    <a:pt x="466" y="326"/>
                    <a:pt x="466" y="326"/>
                  </a:cubicBezTo>
                  <a:cubicBezTo>
                    <a:pt x="467" y="326"/>
                    <a:pt x="467" y="326"/>
                    <a:pt x="467" y="326"/>
                  </a:cubicBezTo>
                  <a:cubicBezTo>
                    <a:pt x="484" y="322"/>
                    <a:pt x="484" y="322"/>
                    <a:pt x="484" y="322"/>
                  </a:cubicBezTo>
                  <a:cubicBezTo>
                    <a:pt x="494" y="322"/>
                    <a:pt x="494" y="322"/>
                    <a:pt x="494" y="322"/>
                  </a:cubicBezTo>
                  <a:cubicBezTo>
                    <a:pt x="498" y="319"/>
                    <a:pt x="498" y="319"/>
                    <a:pt x="498" y="319"/>
                  </a:cubicBezTo>
                  <a:cubicBezTo>
                    <a:pt x="501" y="312"/>
                    <a:pt x="501" y="312"/>
                    <a:pt x="501" y="312"/>
                  </a:cubicBezTo>
                  <a:cubicBezTo>
                    <a:pt x="501" y="312"/>
                    <a:pt x="501" y="312"/>
                    <a:pt x="501" y="312"/>
                  </a:cubicBezTo>
                  <a:cubicBezTo>
                    <a:pt x="506" y="302"/>
                    <a:pt x="506" y="302"/>
                    <a:pt x="506" y="302"/>
                  </a:cubicBezTo>
                  <a:cubicBezTo>
                    <a:pt x="504" y="301"/>
                    <a:pt x="504" y="301"/>
                    <a:pt x="504" y="301"/>
                  </a:cubicBezTo>
                  <a:cubicBezTo>
                    <a:pt x="498" y="293"/>
                    <a:pt x="494" y="285"/>
                    <a:pt x="492" y="273"/>
                  </a:cubicBezTo>
                  <a:cubicBezTo>
                    <a:pt x="491" y="272"/>
                    <a:pt x="491" y="272"/>
                    <a:pt x="491" y="272"/>
                  </a:cubicBezTo>
                  <a:cubicBezTo>
                    <a:pt x="491" y="272"/>
                    <a:pt x="491" y="272"/>
                    <a:pt x="491" y="272"/>
                  </a:cubicBezTo>
                  <a:cubicBezTo>
                    <a:pt x="492" y="272"/>
                    <a:pt x="492" y="272"/>
                    <a:pt x="492" y="272"/>
                  </a:cubicBezTo>
                  <a:cubicBezTo>
                    <a:pt x="492" y="271"/>
                    <a:pt x="492" y="271"/>
                    <a:pt x="492" y="271"/>
                  </a:cubicBezTo>
                  <a:cubicBezTo>
                    <a:pt x="496" y="248"/>
                    <a:pt x="496" y="248"/>
                    <a:pt x="496" y="248"/>
                  </a:cubicBezTo>
                  <a:cubicBezTo>
                    <a:pt x="496" y="241"/>
                    <a:pt x="498" y="235"/>
                    <a:pt x="503" y="230"/>
                  </a:cubicBezTo>
                  <a:cubicBezTo>
                    <a:pt x="501" y="211"/>
                    <a:pt x="501" y="211"/>
                    <a:pt x="501" y="211"/>
                  </a:cubicBezTo>
                  <a:cubicBezTo>
                    <a:pt x="500" y="209"/>
                    <a:pt x="498" y="207"/>
                    <a:pt x="493" y="206"/>
                  </a:cubicBezTo>
                  <a:cubicBezTo>
                    <a:pt x="459" y="219"/>
                    <a:pt x="459" y="219"/>
                    <a:pt x="459" y="219"/>
                  </a:cubicBezTo>
                  <a:cubicBezTo>
                    <a:pt x="461" y="185"/>
                    <a:pt x="461" y="185"/>
                    <a:pt x="461" y="185"/>
                  </a:cubicBezTo>
                  <a:cubicBezTo>
                    <a:pt x="462" y="179"/>
                    <a:pt x="473" y="170"/>
                    <a:pt x="493" y="158"/>
                  </a:cubicBezTo>
                  <a:cubicBezTo>
                    <a:pt x="483" y="121"/>
                    <a:pt x="483" y="121"/>
                    <a:pt x="483" y="121"/>
                  </a:cubicBezTo>
                  <a:cubicBezTo>
                    <a:pt x="481" y="109"/>
                    <a:pt x="484" y="99"/>
                    <a:pt x="493" y="91"/>
                  </a:cubicBezTo>
                  <a:cubicBezTo>
                    <a:pt x="491" y="84"/>
                    <a:pt x="491" y="84"/>
                    <a:pt x="491" y="84"/>
                  </a:cubicBezTo>
                  <a:cubicBezTo>
                    <a:pt x="480" y="84"/>
                    <a:pt x="480" y="84"/>
                    <a:pt x="480" y="84"/>
                  </a:cubicBezTo>
                  <a:cubicBezTo>
                    <a:pt x="477" y="85"/>
                    <a:pt x="477" y="85"/>
                    <a:pt x="477" y="85"/>
                  </a:cubicBezTo>
                  <a:cubicBezTo>
                    <a:pt x="472" y="100"/>
                    <a:pt x="472" y="100"/>
                    <a:pt x="472" y="100"/>
                  </a:cubicBezTo>
                  <a:cubicBezTo>
                    <a:pt x="467" y="105"/>
                    <a:pt x="463" y="109"/>
                    <a:pt x="459" y="109"/>
                  </a:cubicBezTo>
                  <a:cubicBezTo>
                    <a:pt x="457" y="109"/>
                    <a:pt x="457" y="109"/>
                    <a:pt x="457" y="109"/>
                  </a:cubicBezTo>
                  <a:cubicBezTo>
                    <a:pt x="446" y="101"/>
                    <a:pt x="446" y="101"/>
                    <a:pt x="446" y="101"/>
                  </a:cubicBezTo>
                  <a:cubicBezTo>
                    <a:pt x="445" y="101"/>
                    <a:pt x="445" y="101"/>
                    <a:pt x="445" y="101"/>
                  </a:cubicBezTo>
                  <a:cubicBezTo>
                    <a:pt x="444" y="101"/>
                    <a:pt x="444" y="101"/>
                    <a:pt x="444" y="101"/>
                  </a:cubicBezTo>
                  <a:cubicBezTo>
                    <a:pt x="444" y="100"/>
                    <a:pt x="444" y="100"/>
                    <a:pt x="444" y="100"/>
                  </a:cubicBezTo>
                  <a:cubicBezTo>
                    <a:pt x="444" y="98"/>
                    <a:pt x="444" y="98"/>
                    <a:pt x="444" y="98"/>
                  </a:cubicBezTo>
                  <a:cubicBezTo>
                    <a:pt x="441" y="91"/>
                    <a:pt x="441" y="91"/>
                    <a:pt x="441" y="91"/>
                  </a:cubicBezTo>
                  <a:cubicBezTo>
                    <a:pt x="440" y="80"/>
                    <a:pt x="440" y="80"/>
                    <a:pt x="440" y="80"/>
                  </a:cubicBezTo>
                  <a:cubicBezTo>
                    <a:pt x="440" y="79"/>
                    <a:pt x="440" y="79"/>
                    <a:pt x="440" y="79"/>
                  </a:cubicBezTo>
                  <a:cubicBezTo>
                    <a:pt x="439" y="81"/>
                    <a:pt x="439" y="81"/>
                    <a:pt x="439" y="81"/>
                  </a:cubicBezTo>
                  <a:cubicBezTo>
                    <a:pt x="438" y="84"/>
                    <a:pt x="438" y="84"/>
                    <a:pt x="438" y="84"/>
                  </a:cubicBezTo>
                  <a:cubicBezTo>
                    <a:pt x="419" y="84"/>
                    <a:pt x="419" y="84"/>
                    <a:pt x="419" y="84"/>
                  </a:cubicBezTo>
                  <a:cubicBezTo>
                    <a:pt x="417" y="80"/>
                    <a:pt x="417" y="80"/>
                    <a:pt x="417" y="80"/>
                  </a:cubicBezTo>
                  <a:cubicBezTo>
                    <a:pt x="414" y="69"/>
                    <a:pt x="414" y="69"/>
                    <a:pt x="414" y="69"/>
                  </a:cubicBezTo>
                  <a:cubicBezTo>
                    <a:pt x="414" y="53"/>
                    <a:pt x="414" y="53"/>
                    <a:pt x="414" y="53"/>
                  </a:cubicBezTo>
                  <a:cubicBezTo>
                    <a:pt x="402" y="33"/>
                    <a:pt x="402" y="33"/>
                    <a:pt x="402" y="33"/>
                  </a:cubicBezTo>
                  <a:cubicBezTo>
                    <a:pt x="402" y="16"/>
                    <a:pt x="402" y="16"/>
                    <a:pt x="402" y="16"/>
                  </a:cubicBezTo>
                  <a:lnTo>
                    <a:pt x="39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4" name="Freeform 14"/>
            <p:cNvSpPr/>
            <p:nvPr/>
          </p:nvSpPr>
          <p:spPr bwMode="auto">
            <a:xfrm>
              <a:off x="2627860" y="3761379"/>
              <a:ext cx="625256" cy="467959"/>
            </a:xfrm>
            <a:custGeom>
              <a:avLst/>
              <a:gdLst>
                <a:gd name="T0" fmla="*/ 2147483647 w 662"/>
                <a:gd name="T1" fmla="*/ 2147483647 h 506"/>
                <a:gd name="T2" fmla="*/ 2147483647 w 662"/>
                <a:gd name="T3" fmla="*/ 2147483647 h 506"/>
                <a:gd name="T4" fmla="*/ 2147483647 w 662"/>
                <a:gd name="T5" fmla="*/ 2147483647 h 506"/>
                <a:gd name="T6" fmla="*/ 2147483647 w 662"/>
                <a:gd name="T7" fmla="*/ 2147483647 h 506"/>
                <a:gd name="T8" fmla="*/ 2147483647 w 662"/>
                <a:gd name="T9" fmla="*/ 2147483647 h 506"/>
                <a:gd name="T10" fmla="*/ 2147483647 w 662"/>
                <a:gd name="T11" fmla="*/ 2147483647 h 506"/>
                <a:gd name="T12" fmla="*/ 2147483647 w 662"/>
                <a:gd name="T13" fmla="*/ 2147483647 h 506"/>
                <a:gd name="T14" fmla="*/ 2147483647 w 662"/>
                <a:gd name="T15" fmla="*/ 2147483647 h 506"/>
                <a:gd name="T16" fmla="*/ 2147483647 w 662"/>
                <a:gd name="T17" fmla="*/ 2147483647 h 506"/>
                <a:gd name="T18" fmla="*/ 2147483647 w 662"/>
                <a:gd name="T19" fmla="*/ 2147483647 h 506"/>
                <a:gd name="T20" fmla="*/ 2147483647 w 662"/>
                <a:gd name="T21" fmla="*/ 2147483647 h 506"/>
                <a:gd name="T22" fmla="*/ 2147483647 w 662"/>
                <a:gd name="T23" fmla="*/ 2147483647 h 506"/>
                <a:gd name="T24" fmla="*/ 2147483647 w 662"/>
                <a:gd name="T25" fmla="*/ 2147483647 h 506"/>
                <a:gd name="T26" fmla="*/ 2147483647 w 662"/>
                <a:gd name="T27" fmla="*/ 2147483647 h 506"/>
                <a:gd name="T28" fmla="*/ 2147483647 w 662"/>
                <a:gd name="T29" fmla="*/ 2147483647 h 506"/>
                <a:gd name="T30" fmla="*/ 2147483647 w 662"/>
                <a:gd name="T31" fmla="*/ 2147483647 h 506"/>
                <a:gd name="T32" fmla="*/ 2147483647 w 662"/>
                <a:gd name="T33" fmla="*/ 2147483647 h 506"/>
                <a:gd name="T34" fmla="*/ 2147483647 w 662"/>
                <a:gd name="T35" fmla="*/ 2147483647 h 506"/>
                <a:gd name="T36" fmla="*/ 2147483647 w 662"/>
                <a:gd name="T37" fmla="*/ 2147483647 h 506"/>
                <a:gd name="T38" fmla="*/ 2147483647 w 662"/>
                <a:gd name="T39" fmla="*/ 2147483647 h 506"/>
                <a:gd name="T40" fmla="*/ 2147483647 w 662"/>
                <a:gd name="T41" fmla="*/ 2147483647 h 506"/>
                <a:gd name="T42" fmla="*/ 2147483647 w 662"/>
                <a:gd name="T43" fmla="*/ 2147483647 h 506"/>
                <a:gd name="T44" fmla="*/ 2147483647 w 662"/>
                <a:gd name="T45" fmla="*/ 2147483647 h 506"/>
                <a:gd name="T46" fmla="*/ 2147483647 w 662"/>
                <a:gd name="T47" fmla="*/ 2147483647 h 506"/>
                <a:gd name="T48" fmla="*/ 2147483647 w 662"/>
                <a:gd name="T49" fmla="*/ 2147483647 h 506"/>
                <a:gd name="T50" fmla="*/ 2147483647 w 662"/>
                <a:gd name="T51" fmla="*/ 2147483647 h 506"/>
                <a:gd name="T52" fmla="*/ 2147483647 w 662"/>
                <a:gd name="T53" fmla="*/ 2147483647 h 506"/>
                <a:gd name="T54" fmla="*/ 2147483647 w 662"/>
                <a:gd name="T55" fmla="*/ 2147483647 h 506"/>
                <a:gd name="T56" fmla="*/ 2147483647 w 662"/>
                <a:gd name="T57" fmla="*/ 2147483647 h 506"/>
                <a:gd name="T58" fmla="*/ 2147483647 w 662"/>
                <a:gd name="T59" fmla="*/ 2147483647 h 506"/>
                <a:gd name="T60" fmla="*/ 2147483647 w 662"/>
                <a:gd name="T61" fmla="*/ 2147483647 h 506"/>
                <a:gd name="T62" fmla="*/ 2147483647 w 662"/>
                <a:gd name="T63" fmla="*/ 2147483647 h 506"/>
                <a:gd name="T64" fmla="*/ 2147483647 w 662"/>
                <a:gd name="T65" fmla="*/ 2147483647 h 506"/>
                <a:gd name="T66" fmla="*/ 2147483647 w 662"/>
                <a:gd name="T67" fmla="*/ 2147483647 h 506"/>
                <a:gd name="T68" fmla="*/ 2147483647 w 662"/>
                <a:gd name="T69" fmla="*/ 2147483647 h 506"/>
                <a:gd name="T70" fmla="*/ 2147483647 w 662"/>
                <a:gd name="T71" fmla="*/ 2147483647 h 506"/>
                <a:gd name="T72" fmla="*/ 2147483647 w 662"/>
                <a:gd name="T73" fmla="*/ 2147483647 h 506"/>
                <a:gd name="T74" fmla="*/ 2147483647 w 662"/>
                <a:gd name="T75" fmla="*/ 2147483647 h 506"/>
                <a:gd name="T76" fmla="*/ 2147483647 w 662"/>
                <a:gd name="T77" fmla="*/ 2147483647 h 506"/>
                <a:gd name="T78" fmla="*/ 2147483647 w 662"/>
                <a:gd name="T79" fmla="*/ 2147483647 h 506"/>
                <a:gd name="T80" fmla="*/ 2147483647 w 662"/>
                <a:gd name="T81" fmla="*/ 2147483647 h 506"/>
                <a:gd name="T82" fmla="*/ 2147483647 w 662"/>
                <a:gd name="T83" fmla="*/ 2147483647 h 506"/>
                <a:gd name="T84" fmla="*/ 2147483647 w 662"/>
                <a:gd name="T85" fmla="*/ 2147483647 h 506"/>
                <a:gd name="T86" fmla="*/ 2147483647 w 662"/>
                <a:gd name="T87" fmla="*/ 2147483647 h 506"/>
                <a:gd name="T88" fmla="*/ 2147483647 w 662"/>
                <a:gd name="T89" fmla="*/ 2147483647 h 506"/>
                <a:gd name="T90" fmla="*/ 2147483647 w 662"/>
                <a:gd name="T91" fmla="*/ 2147483647 h 506"/>
                <a:gd name="T92" fmla="*/ 2147483647 w 662"/>
                <a:gd name="T93" fmla="*/ 2147483647 h 506"/>
                <a:gd name="T94" fmla="*/ 2147483647 w 662"/>
                <a:gd name="T95" fmla="*/ 2147483647 h 506"/>
                <a:gd name="T96" fmla="*/ 2147483647 w 662"/>
                <a:gd name="T97" fmla="*/ 2147483647 h 506"/>
                <a:gd name="T98" fmla="*/ 2147483647 w 662"/>
                <a:gd name="T99" fmla="*/ 2147483647 h 506"/>
                <a:gd name="T100" fmla="*/ 2147483647 w 662"/>
                <a:gd name="T101" fmla="*/ 2147483647 h 506"/>
                <a:gd name="T102" fmla="*/ 2147483647 w 662"/>
                <a:gd name="T103" fmla="*/ 2147483647 h 506"/>
                <a:gd name="T104" fmla="*/ 2147483647 w 662"/>
                <a:gd name="T105" fmla="*/ 2147483647 h 506"/>
                <a:gd name="T106" fmla="*/ 2147483647 w 662"/>
                <a:gd name="T107" fmla="*/ 2147483647 h 506"/>
                <a:gd name="T108" fmla="*/ 2147483647 w 662"/>
                <a:gd name="T109" fmla="*/ 2147483647 h 506"/>
                <a:gd name="T110" fmla="*/ 2147483647 w 662"/>
                <a:gd name="T111" fmla="*/ 2147483647 h 506"/>
                <a:gd name="T112" fmla="*/ 2147483647 w 662"/>
                <a:gd name="T113" fmla="*/ 2147483647 h 506"/>
                <a:gd name="T114" fmla="*/ 2147483647 w 662"/>
                <a:gd name="T115" fmla="*/ 0 h 506"/>
                <a:gd name="T116" fmla="*/ 2147483647 w 662"/>
                <a:gd name="T117" fmla="*/ 2147483647 h 50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62"/>
                <a:gd name="T178" fmla="*/ 0 h 506"/>
                <a:gd name="T179" fmla="*/ 662 w 662"/>
                <a:gd name="T180" fmla="*/ 506 h 50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62" h="506">
                  <a:moveTo>
                    <a:pt x="530" y="13"/>
                  </a:moveTo>
                  <a:cubicBezTo>
                    <a:pt x="531" y="14"/>
                    <a:pt x="531" y="14"/>
                    <a:pt x="531" y="14"/>
                  </a:cubicBezTo>
                  <a:cubicBezTo>
                    <a:pt x="533" y="16"/>
                    <a:pt x="533" y="16"/>
                    <a:pt x="533" y="16"/>
                  </a:cubicBezTo>
                  <a:cubicBezTo>
                    <a:pt x="519" y="37"/>
                    <a:pt x="519" y="37"/>
                    <a:pt x="519" y="37"/>
                  </a:cubicBezTo>
                  <a:cubicBezTo>
                    <a:pt x="514" y="43"/>
                    <a:pt x="507" y="48"/>
                    <a:pt x="498" y="48"/>
                  </a:cubicBezTo>
                  <a:cubicBezTo>
                    <a:pt x="496" y="48"/>
                    <a:pt x="496" y="48"/>
                    <a:pt x="496" y="48"/>
                  </a:cubicBezTo>
                  <a:cubicBezTo>
                    <a:pt x="486" y="41"/>
                    <a:pt x="486" y="41"/>
                    <a:pt x="486" y="41"/>
                  </a:cubicBezTo>
                  <a:cubicBezTo>
                    <a:pt x="475" y="42"/>
                    <a:pt x="475" y="42"/>
                    <a:pt x="475" y="42"/>
                  </a:cubicBezTo>
                  <a:cubicBezTo>
                    <a:pt x="454" y="58"/>
                    <a:pt x="454" y="58"/>
                    <a:pt x="454" y="58"/>
                  </a:cubicBezTo>
                  <a:cubicBezTo>
                    <a:pt x="449" y="60"/>
                    <a:pt x="442" y="55"/>
                    <a:pt x="433" y="42"/>
                  </a:cubicBezTo>
                  <a:cubicBezTo>
                    <a:pt x="427" y="56"/>
                    <a:pt x="427" y="56"/>
                    <a:pt x="427" y="56"/>
                  </a:cubicBezTo>
                  <a:cubicBezTo>
                    <a:pt x="426" y="56"/>
                    <a:pt x="426" y="56"/>
                    <a:pt x="426" y="56"/>
                  </a:cubicBezTo>
                  <a:cubicBezTo>
                    <a:pt x="426" y="56"/>
                    <a:pt x="426" y="56"/>
                    <a:pt x="426" y="56"/>
                  </a:cubicBezTo>
                  <a:cubicBezTo>
                    <a:pt x="424" y="57"/>
                    <a:pt x="424" y="57"/>
                    <a:pt x="424" y="57"/>
                  </a:cubicBezTo>
                  <a:cubicBezTo>
                    <a:pt x="424" y="57"/>
                    <a:pt x="424" y="57"/>
                    <a:pt x="424" y="57"/>
                  </a:cubicBezTo>
                  <a:cubicBezTo>
                    <a:pt x="417" y="64"/>
                    <a:pt x="417" y="64"/>
                    <a:pt x="417" y="64"/>
                  </a:cubicBezTo>
                  <a:cubicBezTo>
                    <a:pt x="403" y="64"/>
                    <a:pt x="403" y="64"/>
                    <a:pt x="403" y="64"/>
                  </a:cubicBezTo>
                  <a:cubicBezTo>
                    <a:pt x="390" y="69"/>
                    <a:pt x="390" y="69"/>
                    <a:pt x="390" y="69"/>
                  </a:cubicBezTo>
                  <a:cubicBezTo>
                    <a:pt x="373" y="81"/>
                    <a:pt x="373" y="81"/>
                    <a:pt x="373" y="81"/>
                  </a:cubicBezTo>
                  <a:cubicBezTo>
                    <a:pt x="367" y="81"/>
                    <a:pt x="367" y="81"/>
                    <a:pt x="367" y="81"/>
                  </a:cubicBezTo>
                  <a:cubicBezTo>
                    <a:pt x="361" y="86"/>
                    <a:pt x="361" y="86"/>
                    <a:pt x="361" y="86"/>
                  </a:cubicBezTo>
                  <a:cubicBezTo>
                    <a:pt x="356" y="91"/>
                    <a:pt x="354" y="95"/>
                    <a:pt x="357" y="99"/>
                  </a:cubicBezTo>
                  <a:cubicBezTo>
                    <a:pt x="364" y="110"/>
                    <a:pt x="364" y="110"/>
                    <a:pt x="364" y="110"/>
                  </a:cubicBezTo>
                  <a:cubicBezTo>
                    <a:pt x="335" y="107"/>
                    <a:pt x="335" y="107"/>
                    <a:pt x="335" y="107"/>
                  </a:cubicBezTo>
                  <a:cubicBezTo>
                    <a:pt x="319" y="119"/>
                    <a:pt x="319" y="119"/>
                    <a:pt x="319" y="119"/>
                  </a:cubicBezTo>
                  <a:cubicBezTo>
                    <a:pt x="317" y="125"/>
                    <a:pt x="317" y="125"/>
                    <a:pt x="317" y="125"/>
                  </a:cubicBezTo>
                  <a:cubicBezTo>
                    <a:pt x="317" y="126"/>
                    <a:pt x="317" y="126"/>
                    <a:pt x="317" y="126"/>
                  </a:cubicBezTo>
                  <a:cubicBezTo>
                    <a:pt x="314" y="134"/>
                    <a:pt x="314" y="134"/>
                    <a:pt x="314" y="134"/>
                  </a:cubicBezTo>
                  <a:cubicBezTo>
                    <a:pt x="313" y="135"/>
                    <a:pt x="313" y="135"/>
                    <a:pt x="313" y="135"/>
                  </a:cubicBezTo>
                  <a:cubicBezTo>
                    <a:pt x="312" y="136"/>
                    <a:pt x="312" y="136"/>
                    <a:pt x="312" y="136"/>
                  </a:cubicBezTo>
                  <a:cubicBezTo>
                    <a:pt x="297" y="136"/>
                    <a:pt x="297" y="136"/>
                    <a:pt x="297" y="136"/>
                  </a:cubicBezTo>
                  <a:cubicBezTo>
                    <a:pt x="278" y="129"/>
                    <a:pt x="278" y="129"/>
                    <a:pt x="278" y="129"/>
                  </a:cubicBezTo>
                  <a:cubicBezTo>
                    <a:pt x="271" y="128"/>
                    <a:pt x="271" y="128"/>
                    <a:pt x="271" y="128"/>
                  </a:cubicBezTo>
                  <a:cubicBezTo>
                    <a:pt x="257" y="130"/>
                    <a:pt x="257" y="130"/>
                    <a:pt x="257" y="130"/>
                  </a:cubicBezTo>
                  <a:cubicBezTo>
                    <a:pt x="250" y="130"/>
                    <a:pt x="243" y="122"/>
                    <a:pt x="237" y="111"/>
                  </a:cubicBezTo>
                  <a:cubicBezTo>
                    <a:pt x="224" y="106"/>
                    <a:pt x="224" y="106"/>
                    <a:pt x="224" y="106"/>
                  </a:cubicBezTo>
                  <a:cubicBezTo>
                    <a:pt x="213" y="121"/>
                    <a:pt x="213" y="121"/>
                    <a:pt x="213" y="121"/>
                  </a:cubicBezTo>
                  <a:cubicBezTo>
                    <a:pt x="213" y="121"/>
                    <a:pt x="213" y="121"/>
                    <a:pt x="213" y="121"/>
                  </a:cubicBezTo>
                  <a:cubicBezTo>
                    <a:pt x="212" y="121"/>
                    <a:pt x="212" y="121"/>
                    <a:pt x="212" y="121"/>
                  </a:cubicBezTo>
                  <a:cubicBezTo>
                    <a:pt x="198" y="134"/>
                    <a:pt x="198" y="134"/>
                    <a:pt x="198" y="134"/>
                  </a:cubicBezTo>
                  <a:cubicBezTo>
                    <a:pt x="196" y="134"/>
                    <a:pt x="196" y="134"/>
                    <a:pt x="196" y="134"/>
                  </a:cubicBezTo>
                  <a:cubicBezTo>
                    <a:pt x="196" y="135"/>
                    <a:pt x="196" y="135"/>
                    <a:pt x="196" y="135"/>
                  </a:cubicBezTo>
                  <a:cubicBezTo>
                    <a:pt x="194" y="135"/>
                    <a:pt x="194" y="135"/>
                    <a:pt x="194" y="135"/>
                  </a:cubicBezTo>
                  <a:cubicBezTo>
                    <a:pt x="183" y="138"/>
                    <a:pt x="183" y="138"/>
                    <a:pt x="183" y="138"/>
                  </a:cubicBezTo>
                  <a:cubicBezTo>
                    <a:pt x="166" y="153"/>
                    <a:pt x="166" y="153"/>
                    <a:pt x="166" y="153"/>
                  </a:cubicBezTo>
                  <a:cubicBezTo>
                    <a:pt x="166" y="153"/>
                    <a:pt x="166" y="153"/>
                    <a:pt x="166" y="153"/>
                  </a:cubicBezTo>
                  <a:cubicBezTo>
                    <a:pt x="148" y="162"/>
                    <a:pt x="148" y="162"/>
                    <a:pt x="148" y="162"/>
                  </a:cubicBezTo>
                  <a:cubicBezTo>
                    <a:pt x="135" y="178"/>
                    <a:pt x="135" y="178"/>
                    <a:pt x="135" y="178"/>
                  </a:cubicBezTo>
                  <a:cubicBezTo>
                    <a:pt x="93" y="178"/>
                    <a:pt x="93" y="178"/>
                    <a:pt x="93" y="178"/>
                  </a:cubicBezTo>
                  <a:cubicBezTo>
                    <a:pt x="93" y="178"/>
                    <a:pt x="93" y="178"/>
                    <a:pt x="93" y="178"/>
                  </a:cubicBezTo>
                  <a:cubicBezTo>
                    <a:pt x="60" y="166"/>
                    <a:pt x="60" y="166"/>
                    <a:pt x="60" y="166"/>
                  </a:cubicBezTo>
                  <a:cubicBezTo>
                    <a:pt x="42" y="164"/>
                    <a:pt x="42" y="164"/>
                    <a:pt x="42" y="164"/>
                  </a:cubicBezTo>
                  <a:cubicBezTo>
                    <a:pt x="27" y="172"/>
                    <a:pt x="27" y="172"/>
                    <a:pt x="27" y="172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15" y="176"/>
                    <a:pt x="15" y="176"/>
                    <a:pt x="15" y="176"/>
                  </a:cubicBezTo>
                  <a:cubicBezTo>
                    <a:pt x="10" y="178"/>
                    <a:pt x="5" y="182"/>
                    <a:pt x="2" y="183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5" y="209"/>
                    <a:pt x="5" y="209"/>
                    <a:pt x="5" y="209"/>
                  </a:cubicBezTo>
                  <a:cubicBezTo>
                    <a:pt x="31" y="201"/>
                    <a:pt x="31" y="201"/>
                    <a:pt x="31" y="201"/>
                  </a:cubicBezTo>
                  <a:cubicBezTo>
                    <a:pt x="36" y="201"/>
                    <a:pt x="43" y="204"/>
                    <a:pt x="53" y="209"/>
                  </a:cubicBezTo>
                  <a:cubicBezTo>
                    <a:pt x="55" y="210"/>
                    <a:pt x="55" y="210"/>
                    <a:pt x="55" y="210"/>
                  </a:cubicBezTo>
                  <a:cubicBezTo>
                    <a:pt x="56" y="211"/>
                    <a:pt x="56" y="211"/>
                    <a:pt x="56" y="211"/>
                  </a:cubicBezTo>
                  <a:cubicBezTo>
                    <a:pt x="57" y="247"/>
                    <a:pt x="57" y="247"/>
                    <a:pt x="57" y="247"/>
                  </a:cubicBezTo>
                  <a:cubicBezTo>
                    <a:pt x="62" y="248"/>
                    <a:pt x="62" y="248"/>
                    <a:pt x="62" y="248"/>
                  </a:cubicBezTo>
                  <a:cubicBezTo>
                    <a:pt x="85" y="248"/>
                    <a:pt x="85" y="248"/>
                    <a:pt x="85" y="248"/>
                  </a:cubicBezTo>
                  <a:cubicBezTo>
                    <a:pt x="98" y="245"/>
                    <a:pt x="98" y="245"/>
                    <a:pt x="98" y="245"/>
                  </a:cubicBezTo>
                  <a:cubicBezTo>
                    <a:pt x="100" y="243"/>
                    <a:pt x="100" y="243"/>
                    <a:pt x="100" y="243"/>
                  </a:cubicBezTo>
                  <a:cubicBezTo>
                    <a:pt x="109" y="239"/>
                    <a:pt x="116" y="235"/>
                    <a:pt x="126" y="234"/>
                  </a:cubicBezTo>
                  <a:cubicBezTo>
                    <a:pt x="130" y="233"/>
                    <a:pt x="130" y="233"/>
                    <a:pt x="130" y="233"/>
                  </a:cubicBezTo>
                  <a:cubicBezTo>
                    <a:pt x="132" y="236"/>
                    <a:pt x="132" y="236"/>
                    <a:pt x="132" y="236"/>
                  </a:cubicBezTo>
                  <a:cubicBezTo>
                    <a:pt x="138" y="249"/>
                    <a:pt x="138" y="249"/>
                    <a:pt x="138" y="249"/>
                  </a:cubicBezTo>
                  <a:cubicBezTo>
                    <a:pt x="138" y="250"/>
                    <a:pt x="138" y="250"/>
                    <a:pt x="138" y="250"/>
                  </a:cubicBezTo>
                  <a:cubicBezTo>
                    <a:pt x="142" y="285"/>
                    <a:pt x="142" y="285"/>
                    <a:pt x="142" y="285"/>
                  </a:cubicBezTo>
                  <a:cubicBezTo>
                    <a:pt x="142" y="288"/>
                    <a:pt x="142" y="288"/>
                    <a:pt x="142" y="288"/>
                  </a:cubicBezTo>
                  <a:cubicBezTo>
                    <a:pt x="123" y="308"/>
                    <a:pt x="123" y="308"/>
                    <a:pt x="123" y="308"/>
                  </a:cubicBezTo>
                  <a:cubicBezTo>
                    <a:pt x="122" y="308"/>
                    <a:pt x="122" y="308"/>
                    <a:pt x="122" y="308"/>
                  </a:cubicBezTo>
                  <a:cubicBezTo>
                    <a:pt x="122" y="309"/>
                    <a:pt x="122" y="309"/>
                    <a:pt x="122" y="309"/>
                  </a:cubicBezTo>
                  <a:cubicBezTo>
                    <a:pt x="99" y="320"/>
                    <a:pt x="99" y="320"/>
                    <a:pt x="99" y="320"/>
                  </a:cubicBezTo>
                  <a:cubicBezTo>
                    <a:pt x="92" y="328"/>
                    <a:pt x="92" y="328"/>
                    <a:pt x="92" y="328"/>
                  </a:cubicBezTo>
                  <a:cubicBezTo>
                    <a:pt x="95" y="335"/>
                    <a:pt x="95" y="335"/>
                    <a:pt x="95" y="335"/>
                  </a:cubicBezTo>
                  <a:cubicBezTo>
                    <a:pt x="141" y="339"/>
                    <a:pt x="141" y="339"/>
                    <a:pt x="141" y="339"/>
                  </a:cubicBezTo>
                  <a:cubicBezTo>
                    <a:pt x="142" y="340"/>
                    <a:pt x="142" y="340"/>
                    <a:pt x="142" y="340"/>
                  </a:cubicBezTo>
                  <a:cubicBezTo>
                    <a:pt x="142" y="340"/>
                    <a:pt x="142" y="340"/>
                    <a:pt x="142" y="340"/>
                  </a:cubicBezTo>
                  <a:cubicBezTo>
                    <a:pt x="143" y="341"/>
                    <a:pt x="143" y="341"/>
                    <a:pt x="143" y="341"/>
                  </a:cubicBezTo>
                  <a:cubicBezTo>
                    <a:pt x="161" y="352"/>
                    <a:pt x="161" y="352"/>
                    <a:pt x="161" y="352"/>
                  </a:cubicBezTo>
                  <a:cubicBezTo>
                    <a:pt x="201" y="350"/>
                    <a:pt x="201" y="350"/>
                    <a:pt x="201" y="350"/>
                  </a:cubicBezTo>
                  <a:cubicBezTo>
                    <a:pt x="201" y="356"/>
                    <a:pt x="201" y="356"/>
                    <a:pt x="201" y="356"/>
                  </a:cubicBezTo>
                  <a:cubicBezTo>
                    <a:pt x="203" y="376"/>
                    <a:pt x="203" y="376"/>
                    <a:pt x="203" y="376"/>
                  </a:cubicBezTo>
                  <a:cubicBezTo>
                    <a:pt x="203" y="378"/>
                    <a:pt x="203" y="378"/>
                    <a:pt x="203" y="378"/>
                  </a:cubicBezTo>
                  <a:cubicBezTo>
                    <a:pt x="204" y="378"/>
                    <a:pt x="204" y="378"/>
                    <a:pt x="204" y="378"/>
                  </a:cubicBezTo>
                  <a:cubicBezTo>
                    <a:pt x="186" y="396"/>
                    <a:pt x="186" y="396"/>
                    <a:pt x="186" y="396"/>
                  </a:cubicBezTo>
                  <a:cubicBezTo>
                    <a:pt x="184" y="419"/>
                    <a:pt x="188" y="433"/>
                    <a:pt x="198" y="436"/>
                  </a:cubicBezTo>
                  <a:cubicBezTo>
                    <a:pt x="231" y="454"/>
                    <a:pt x="231" y="454"/>
                    <a:pt x="231" y="454"/>
                  </a:cubicBezTo>
                  <a:cubicBezTo>
                    <a:pt x="258" y="472"/>
                    <a:pt x="258" y="472"/>
                    <a:pt x="258" y="472"/>
                  </a:cubicBezTo>
                  <a:cubicBezTo>
                    <a:pt x="280" y="461"/>
                    <a:pt x="280" y="461"/>
                    <a:pt x="280" y="461"/>
                  </a:cubicBezTo>
                  <a:cubicBezTo>
                    <a:pt x="282" y="460"/>
                    <a:pt x="282" y="460"/>
                    <a:pt x="282" y="460"/>
                  </a:cubicBezTo>
                  <a:cubicBezTo>
                    <a:pt x="284" y="459"/>
                    <a:pt x="284" y="459"/>
                    <a:pt x="284" y="459"/>
                  </a:cubicBezTo>
                  <a:cubicBezTo>
                    <a:pt x="285" y="460"/>
                    <a:pt x="285" y="460"/>
                    <a:pt x="285" y="460"/>
                  </a:cubicBezTo>
                  <a:cubicBezTo>
                    <a:pt x="319" y="486"/>
                    <a:pt x="319" y="486"/>
                    <a:pt x="319" y="486"/>
                  </a:cubicBezTo>
                  <a:cubicBezTo>
                    <a:pt x="324" y="488"/>
                    <a:pt x="324" y="488"/>
                    <a:pt x="324" y="488"/>
                  </a:cubicBezTo>
                  <a:cubicBezTo>
                    <a:pt x="333" y="477"/>
                    <a:pt x="333" y="477"/>
                    <a:pt x="333" y="477"/>
                  </a:cubicBezTo>
                  <a:cubicBezTo>
                    <a:pt x="335" y="475"/>
                    <a:pt x="335" y="475"/>
                    <a:pt x="335" y="475"/>
                  </a:cubicBezTo>
                  <a:cubicBezTo>
                    <a:pt x="336" y="474"/>
                    <a:pt x="336" y="474"/>
                    <a:pt x="336" y="474"/>
                  </a:cubicBezTo>
                  <a:cubicBezTo>
                    <a:pt x="337" y="474"/>
                    <a:pt x="337" y="474"/>
                    <a:pt x="337" y="474"/>
                  </a:cubicBezTo>
                  <a:cubicBezTo>
                    <a:pt x="338" y="474"/>
                    <a:pt x="338" y="474"/>
                    <a:pt x="338" y="474"/>
                  </a:cubicBezTo>
                  <a:cubicBezTo>
                    <a:pt x="358" y="477"/>
                    <a:pt x="358" y="477"/>
                    <a:pt x="358" y="477"/>
                  </a:cubicBezTo>
                  <a:cubicBezTo>
                    <a:pt x="362" y="442"/>
                    <a:pt x="362" y="442"/>
                    <a:pt x="362" y="442"/>
                  </a:cubicBezTo>
                  <a:cubicBezTo>
                    <a:pt x="388" y="488"/>
                    <a:pt x="388" y="488"/>
                    <a:pt x="388" y="488"/>
                  </a:cubicBezTo>
                  <a:cubicBezTo>
                    <a:pt x="409" y="489"/>
                    <a:pt x="409" y="489"/>
                    <a:pt x="409" y="489"/>
                  </a:cubicBezTo>
                  <a:cubicBezTo>
                    <a:pt x="412" y="490"/>
                    <a:pt x="412" y="490"/>
                    <a:pt x="412" y="490"/>
                  </a:cubicBezTo>
                  <a:cubicBezTo>
                    <a:pt x="414" y="490"/>
                    <a:pt x="414" y="490"/>
                    <a:pt x="414" y="490"/>
                  </a:cubicBezTo>
                  <a:cubicBezTo>
                    <a:pt x="414" y="492"/>
                    <a:pt x="414" y="492"/>
                    <a:pt x="414" y="492"/>
                  </a:cubicBezTo>
                  <a:cubicBezTo>
                    <a:pt x="414" y="506"/>
                    <a:pt x="414" y="506"/>
                    <a:pt x="414" y="506"/>
                  </a:cubicBezTo>
                  <a:cubicBezTo>
                    <a:pt x="422" y="503"/>
                    <a:pt x="422" y="503"/>
                    <a:pt x="422" y="503"/>
                  </a:cubicBezTo>
                  <a:cubicBezTo>
                    <a:pt x="457" y="457"/>
                    <a:pt x="457" y="457"/>
                    <a:pt x="457" y="457"/>
                  </a:cubicBezTo>
                  <a:cubicBezTo>
                    <a:pt x="472" y="479"/>
                    <a:pt x="472" y="479"/>
                    <a:pt x="472" y="479"/>
                  </a:cubicBezTo>
                  <a:cubicBezTo>
                    <a:pt x="472" y="472"/>
                    <a:pt x="472" y="472"/>
                    <a:pt x="472" y="472"/>
                  </a:cubicBezTo>
                  <a:cubicBezTo>
                    <a:pt x="472" y="472"/>
                    <a:pt x="472" y="472"/>
                    <a:pt x="472" y="472"/>
                  </a:cubicBezTo>
                  <a:cubicBezTo>
                    <a:pt x="472" y="471"/>
                    <a:pt x="472" y="471"/>
                    <a:pt x="472" y="471"/>
                  </a:cubicBezTo>
                  <a:cubicBezTo>
                    <a:pt x="472" y="470"/>
                    <a:pt x="472" y="470"/>
                    <a:pt x="472" y="470"/>
                  </a:cubicBezTo>
                  <a:cubicBezTo>
                    <a:pt x="483" y="449"/>
                    <a:pt x="483" y="449"/>
                    <a:pt x="483" y="449"/>
                  </a:cubicBezTo>
                  <a:cubicBezTo>
                    <a:pt x="492" y="433"/>
                    <a:pt x="492" y="433"/>
                    <a:pt x="492" y="433"/>
                  </a:cubicBezTo>
                  <a:cubicBezTo>
                    <a:pt x="518" y="433"/>
                    <a:pt x="518" y="433"/>
                    <a:pt x="518" y="433"/>
                  </a:cubicBezTo>
                  <a:cubicBezTo>
                    <a:pt x="523" y="403"/>
                    <a:pt x="523" y="403"/>
                    <a:pt x="523" y="403"/>
                  </a:cubicBezTo>
                  <a:cubicBezTo>
                    <a:pt x="526" y="403"/>
                    <a:pt x="526" y="403"/>
                    <a:pt x="526" y="403"/>
                  </a:cubicBezTo>
                  <a:cubicBezTo>
                    <a:pt x="528" y="404"/>
                    <a:pt x="528" y="404"/>
                    <a:pt x="528" y="404"/>
                  </a:cubicBezTo>
                  <a:cubicBezTo>
                    <a:pt x="548" y="407"/>
                    <a:pt x="548" y="407"/>
                    <a:pt x="548" y="407"/>
                  </a:cubicBezTo>
                  <a:cubicBezTo>
                    <a:pt x="550" y="397"/>
                    <a:pt x="550" y="397"/>
                    <a:pt x="550" y="397"/>
                  </a:cubicBezTo>
                  <a:cubicBezTo>
                    <a:pt x="543" y="380"/>
                    <a:pt x="543" y="380"/>
                    <a:pt x="543" y="380"/>
                  </a:cubicBezTo>
                  <a:cubicBezTo>
                    <a:pt x="543" y="378"/>
                    <a:pt x="543" y="378"/>
                    <a:pt x="543" y="378"/>
                  </a:cubicBezTo>
                  <a:cubicBezTo>
                    <a:pt x="547" y="366"/>
                    <a:pt x="547" y="366"/>
                    <a:pt x="547" y="366"/>
                  </a:cubicBezTo>
                  <a:cubicBezTo>
                    <a:pt x="547" y="364"/>
                    <a:pt x="547" y="364"/>
                    <a:pt x="547" y="364"/>
                  </a:cubicBezTo>
                  <a:cubicBezTo>
                    <a:pt x="548" y="363"/>
                    <a:pt x="548" y="363"/>
                    <a:pt x="548" y="363"/>
                  </a:cubicBezTo>
                  <a:cubicBezTo>
                    <a:pt x="549" y="363"/>
                    <a:pt x="549" y="363"/>
                    <a:pt x="549" y="363"/>
                  </a:cubicBezTo>
                  <a:cubicBezTo>
                    <a:pt x="549" y="362"/>
                    <a:pt x="549" y="362"/>
                    <a:pt x="549" y="362"/>
                  </a:cubicBezTo>
                  <a:cubicBezTo>
                    <a:pt x="604" y="333"/>
                    <a:pt x="604" y="333"/>
                    <a:pt x="604" y="333"/>
                  </a:cubicBezTo>
                  <a:cubicBezTo>
                    <a:pt x="602" y="304"/>
                    <a:pt x="602" y="304"/>
                    <a:pt x="602" y="304"/>
                  </a:cubicBezTo>
                  <a:cubicBezTo>
                    <a:pt x="602" y="304"/>
                    <a:pt x="602" y="304"/>
                    <a:pt x="602" y="304"/>
                  </a:cubicBezTo>
                  <a:cubicBezTo>
                    <a:pt x="602" y="303"/>
                    <a:pt x="602" y="303"/>
                    <a:pt x="602" y="303"/>
                  </a:cubicBezTo>
                  <a:cubicBezTo>
                    <a:pt x="612" y="282"/>
                    <a:pt x="612" y="282"/>
                    <a:pt x="612" y="282"/>
                  </a:cubicBezTo>
                  <a:cubicBezTo>
                    <a:pt x="614" y="278"/>
                    <a:pt x="614" y="278"/>
                    <a:pt x="614" y="278"/>
                  </a:cubicBezTo>
                  <a:cubicBezTo>
                    <a:pt x="614" y="278"/>
                    <a:pt x="614" y="278"/>
                    <a:pt x="614" y="278"/>
                  </a:cubicBezTo>
                  <a:cubicBezTo>
                    <a:pt x="631" y="239"/>
                    <a:pt x="631" y="239"/>
                    <a:pt x="631" y="239"/>
                  </a:cubicBezTo>
                  <a:cubicBezTo>
                    <a:pt x="632" y="238"/>
                    <a:pt x="632" y="238"/>
                    <a:pt x="632" y="238"/>
                  </a:cubicBezTo>
                  <a:cubicBezTo>
                    <a:pt x="632" y="238"/>
                    <a:pt x="632" y="238"/>
                    <a:pt x="632" y="238"/>
                  </a:cubicBezTo>
                  <a:cubicBezTo>
                    <a:pt x="646" y="224"/>
                    <a:pt x="646" y="224"/>
                    <a:pt x="646" y="224"/>
                  </a:cubicBezTo>
                  <a:cubicBezTo>
                    <a:pt x="655" y="208"/>
                    <a:pt x="655" y="208"/>
                    <a:pt x="655" y="208"/>
                  </a:cubicBezTo>
                  <a:cubicBezTo>
                    <a:pt x="655" y="206"/>
                    <a:pt x="655" y="206"/>
                    <a:pt x="655" y="206"/>
                  </a:cubicBezTo>
                  <a:cubicBezTo>
                    <a:pt x="655" y="206"/>
                    <a:pt x="655" y="206"/>
                    <a:pt x="655" y="206"/>
                  </a:cubicBezTo>
                  <a:cubicBezTo>
                    <a:pt x="662" y="193"/>
                    <a:pt x="662" y="193"/>
                    <a:pt x="662" y="193"/>
                  </a:cubicBezTo>
                  <a:cubicBezTo>
                    <a:pt x="656" y="177"/>
                    <a:pt x="656" y="177"/>
                    <a:pt x="656" y="177"/>
                  </a:cubicBezTo>
                  <a:cubicBezTo>
                    <a:pt x="656" y="176"/>
                    <a:pt x="656" y="176"/>
                    <a:pt x="656" y="176"/>
                  </a:cubicBezTo>
                  <a:cubicBezTo>
                    <a:pt x="655" y="176"/>
                    <a:pt x="655" y="176"/>
                    <a:pt x="655" y="176"/>
                  </a:cubicBezTo>
                  <a:cubicBezTo>
                    <a:pt x="655" y="159"/>
                    <a:pt x="655" y="159"/>
                    <a:pt x="655" y="159"/>
                  </a:cubicBezTo>
                  <a:cubicBezTo>
                    <a:pt x="646" y="159"/>
                    <a:pt x="646" y="159"/>
                    <a:pt x="646" y="159"/>
                  </a:cubicBezTo>
                  <a:cubicBezTo>
                    <a:pt x="630" y="167"/>
                    <a:pt x="630" y="167"/>
                    <a:pt x="630" y="167"/>
                  </a:cubicBezTo>
                  <a:cubicBezTo>
                    <a:pt x="623" y="172"/>
                    <a:pt x="612" y="170"/>
                    <a:pt x="599" y="162"/>
                  </a:cubicBezTo>
                  <a:cubicBezTo>
                    <a:pt x="593" y="157"/>
                    <a:pt x="593" y="147"/>
                    <a:pt x="596" y="131"/>
                  </a:cubicBezTo>
                  <a:cubicBezTo>
                    <a:pt x="588" y="130"/>
                    <a:pt x="588" y="130"/>
                    <a:pt x="588" y="130"/>
                  </a:cubicBezTo>
                  <a:cubicBezTo>
                    <a:pt x="584" y="135"/>
                    <a:pt x="584" y="135"/>
                    <a:pt x="584" y="135"/>
                  </a:cubicBezTo>
                  <a:cubicBezTo>
                    <a:pt x="574" y="146"/>
                    <a:pt x="567" y="152"/>
                    <a:pt x="565" y="152"/>
                  </a:cubicBezTo>
                  <a:cubicBezTo>
                    <a:pt x="563" y="152"/>
                    <a:pt x="562" y="152"/>
                    <a:pt x="560" y="151"/>
                  </a:cubicBezTo>
                  <a:cubicBezTo>
                    <a:pt x="559" y="148"/>
                    <a:pt x="556" y="143"/>
                    <a:pt x="556" y="134"/>
                  </a:cubicBezTo>
                  <a:cubicBezTo>
                    <a:pt x="556" y="125"/>
                    <a:pt x="556" y="118"/>
                    <a:pt x="560" y="116"/>
                  </a:cubicBezTo>
                  <a:cubicBezTo>
                    <a:pt x="562" y="113"/>
                    <a:pt x="564" y="112"/>
                    <a:pt x="566" y="114"/>
                  </a:cubicBezTo>
                  <a:cubicBezTo>
                    <a:pt x="586" y="77"/>
                    <a:pt x="586" y="77"/>
                    <a:pt x="586" y="77"/>
                  </a:cubicBezTo>
                  <a:cubicBezTo>
                    <a:pt x="591" y="63"/>
                    <a:pt x="591" y="63"/>
                    <a:pt x="591" y="63"/>
                  </a:cubicBezTo>
                  <a:cubicBezTo>
                    <a:pt x="594" y="48"/>
                    <a:pt x="594" y="48"/>
                    <a:pt x="594" y="48"/>
                  </a:cubicBezTo>
                  <a:cubicBezTo>
                    <a:pt x="583" y="38"/>
                    <a:pt x="583" y="38"/>
                    <a:pt x="583" y="38"/>
                  </a:cubicBezTo>
                  <a:cubicBezTo>
                    <a:pt x="580" y="35"/>
                    <a:pt x="579" y="28"/>
                    <a:pt x="581" y="17"/>
                  </a:cubicBezTo>
                  <a:cubicBezTo>
                    <a:pt x="581" y="11"/>
                    <a:pt x="581" y="11"/>
                    <a:pt x="581" y="11"/>
                  </a:cubicBezTo>
                  <a:cubicBezTo>
                    <a:pt x="581" y="7"/>
                    <a:pt x="579" y="3"/>
                    <a:pt x="574" y="0"/>
                  </a:cubicBezTo>
                  <a:cubicBezTo>
                    <a:pt x="572" y="0"/>
                    <a:pt x="572" y="0"/>
                    <a:pt x="572" y="0"/>
                  </a:cubicBezTo>
                  <a:cubicBezTo>
                    <a:pt x="571" y="3"/>
                    <a:pt x="571" y="3"/>
                    <a:pt x="571" y="3"/>
                  </a:cubicBezTo>
                  <a:cubicBezTo>
                    <a:pt x="568" y="12"/>
                    <a:pt x="561" y="16"/>
                    <a:pt x="549" y="13"/>
                  </a:cubicBezTo>
                  <a:cubicBezTo>
                    <a:pt x="544" y="11"/>
                    <a:pt x="537" y="11"/>
                    <a:pt x="53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5" name="Freeform 15"/>
            <p:cNvSpPr/>
            <p:nvPr/>
          </p:nvSpPr>
          <p:spPr bwMode="auto">
            <a:xfrm>
              <a:off x="2715211" y="3248710"/>
              <a:ext cx="354006" cy="353204"/>
            </a:xfrm>
            <a:custGeom>
              <a:avLst/>
              <a:gdLst>
                <a:gd name="T0" fmla="*/ 2147483647 w 374"/>
                <a:gd name="T1" fmla="*/ 2147483647 h 381"/>
                <a:gd name="T2" fmla="*/ 2147483647 w 374"/>
                <a:gd name="T3" fmla="*/ 2147483647 h 381"/>
                <a:gd name="T4" fmla="*/ 2147483647 w 374"/>
                <a:gd name="T5" fmla="*/ 2147483647 h 381"/>
                <a:gd name="T6" fmla="*/ 2147483647 w 374"/>
                <a:gd name="T7" fmla="*/ 2147483647 h 381"/>
                <a:gd name="T8" fmla="*/ 2147483647 w 374"/>
                <a:gd name="T9" fmla="*/ 2147483647 h 381"/>
                <a:gd name="T10" fmla="*/ 2147483647 w 374"/>
                <a:gd name="T11" fmla="*/ 2147483647 h 381"/>
                <a:gd name="T12" fmla="*/ 2147483647 w 374"/>
                <a:gd name="T13" fmla="*/ 2147483647 h 381"/>
                <a:gd name="T14" fmla="*/ 2147483647 w 374"/>
                <a:gd name="T15" fmla="*/ 2147483647 h 381"/>
                <a:gd name="T16" fmla="*/ 2147483647 w 374"/>
                <a:gd name="T17" fmla="*/ 2147483647 h 381"/>
                <a:gd name="T18" fmla="*/ 2147483647 w 374"/>
                <a:gd name="T19" fmla="*/ 2147483647 h 381"/>
                <a:gd name="T20" fmla="*/ 2147483647 w 374"/>
                <a:gd name="T21" fmla="*/ 2147483647 h 381"/>
                <a:gd name="T22" fmla="*/ 2147483647 w 374"/>
                <a:gd name="T23" fmla="*/ 2147483647 h 381"/>
                <a:gd name="T24" fmla="*/ 2147483647 w 374"/>
                <a:gd name="T25" fmla="*/ 2147483647 h 381"/>
                <a:gd name="T26" fmla="*/ 2147483647 w 374"/>
                <a:gd name="T27" fmla="*/ 2147483647 h 381"/>
                <a:gd name="T28" fmla="*/ 0 w 374"/>
                <a:gd name="T29" fmla="*/ 2147483647 h 381"/>
                <a:gd name="T30" fmla="*/ 2147483647 w 374"/>
                <a:gd name="T31" fmla="*/ 2147483647 h 381"/>
                <a:gd name="T32" fmla="*/ 2147483647 w 374"/>
                <a:gd name="T33" fmla="*/ 2147483647 h 381"/>
                <a:gd name="T34" fmla="*/ 2147483647 w 374"/>
                <a:gd name="T35" fmla="*/ 2147483647 h 381"/>
                <a:gd name="T36" fmla="*/ 2147483647 w 374"/>
                <a:gd name="T37" fmla="*/ 2147483647 h 381"/>
                <a:gd name="T38" fmla="*/ 2147483647 w 374"/>
                <a:gd name="T39" fmla="*/ 2147483647 h 381"/>
                <a:gd name="T40" fmla="*/ 2147483647 w 374"/>
                <a:gd name="T41" fmla="*/ 2147483647 h 381"/>
                <a:gd name="T42" fmla="*/ 2147483647 w 374"/>
                <a:gd name="T43" fmla="*/ 2147483647 h 381"/>
                <a:gd name="T44" fmla="*/ 2147483647 w 374"/>
                <a:gd name="T45" fmla="*/ 2147483647 h 381"/>
                <a:gd name="T46" fmla="*/ 2147483647 w 374"/>
                <a:gd name="T47" fmla="*/ 2147483647 h 381"/>
                <a:gd name="T48" fmla="*/ 2147483647 w 374"/>
                <a:gd name="T49" fmla="*/ 2147483647 h 381"/>
                <a:gd name="T50" fmla="*/ 2147483647 w 374"/>
                <a:gd name="T51" fmla="*/ 2147483647 h 381"/>
                <a:gd name="T52" fmla="*/ 2147483647 w 374"/>
                <a:gd name="T53" fmla="*/ 2147483647 h 381"/>
                <a:gd name="T54" fmla="*/ 2147483647 w 374"/>
                <a:gd name="T55" fmla="*/ 2147483647 h 381"/>
                <a:gd name="T56" fmla="*/ 2147483647 w 374"/>
                <a:gd name="T57" fmla="*/ 2147483647 h 381"/>
                <a:gd name="T58" fmla="*/ 2147483647 w 374"/>
                <a:gd name="T59" fmla="*/ 2147483647 h 381"/>
                <a:gd name="T60" fmla="*/ 2147483647 w 374"/>
                <a:gd name="T61" fmla="*/ 2147483647 h 381"/>
                <a:gd name="T62" fmla="*/ 2147483647 w 374"/>
                <a:gd name="T63" fmla="*/ 2147483647 h 381"/>
                <a:gd name="T64" fmla="*/ 2147483647 w 374"/>
                <a:gd name="T65" fmla="*/ 2147483647 h 381"/>
                <a:gd name="T66" fmla="*/ 2147483647 w 374"/>
                <a:gd name="T67" fmla="*/ 2147483647 h 381"/>
                <a:gd name="T68" fmla="*/ 2147483647 w 374"/>
                <a:gd name="T69" fmla="*/ 2147483647 h 381"/>
                <a:gd name="T70" fmla="*/ 2147483647 w 374"/>
                <a:gd name="T71" fmla="*/ 2147483647 h 381"/>
                <a:gd name="T72" fmla="*/ 2147483647 w 374"/>
                <a:gd name="T73" fmla="*/ 2147483647 h 381"/>
                <a:gd name="T74" fmla="*/ 2147483647 w 374"/>
                <a:gd name="T75" fmla="*/ 2147483647 h 381"/>
                <a:gd name="T76" fmla="*/ 2147483647 w 374"/>
                <a:gd name="T77" fmla="*/ 2147483647 h 381"/>
                <a:gd name="T78" fmla="*/ 2147483647 w 374"/>
                <a:gd name="T79" fmla="*/ 2147483647 h 381"/>
                <a:gd name="T80" fmla="*/ 2147483647 w 374"/>
                <a:gd name="T81" fmla="*/ 2147483647 h 381"/>
                <a:gd name="T82" fmla="*/ 2147483647 w 374"/>
                <a:gd name="T83" fmla="*/ 2147483647 h 381"/>
                <a:gd name="T84" fmla="*/ 2147483647 w 374"/>
                <a:gd name="T85" fmla="*/ 2147483647 h 381"/>
                <a:gd name="T86" fmla="*/ 2147483647 w 374"/>
                <a:gd name="T87" fmla="*/ 2147483647 h 381"/>
                <a:gd name="T88" fmla="*/ 2147483647 w 374"/>
                <a:gd name="T89" fmla="*/ 2147483647 h 381"/>
                <a:gd name="T90" fmla="*/ 2147483647 w 374"/>
                <a:gd name="T91" fmla="*/ 2147483647 h 381"/>
                <a:gd name="T92" fmla="*/ 2147483647 w 374"/>
                <a:gd name="T93" fmla="*/ 2147483647 h 38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74"/>
                <a:gd name="T142" fmla="*/ 0 h 381"/>
                <a:gd name="T143" fmla="*/ 374 w 374"/>
                <a:gd name="T144" fmla="*/ 381 h 38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74" h="381">
                  <a:moveTo>
                    <a:pt x="374" y="77"/>
                  </a:moveTo>
                  <a:cubicBezTo>
                    <a:pt x="366" y="60"/>
                    <a:pt x="366" y="60"/>
                    <a:pt x="366" y="60"/>
                  </a:cubicBezTo>
                  <a:cubicBezTo>
                    <a:pt x="355" y="43"/>
                    <a:pt x="355" y="43"/>
                    <a:pt x="355" y="43"/>
                  </a:cubicBezTo>
                  <a:cubicBezTo>
                    <a:pt x="342" y="40"/>
                    <a:pt x="342" y="40"/>
                    <a:pt x="342" y="40"/>
                  </a:cubicBezTo>
                  <a:cubicBezTo>
                    <a:pt x="341" y="40"/>
                    <a:pt x="341" y="40"/>
                    <a:pt x="341" y="40"/>
                  </a:cubicBezTo>
                  <a:cubicBezTo>
                    <a:pt x="341" y="39"/>
                    <a:pt x="341" y="39"/>
                    <a:pt x="341" y="39"/>
                  </a:cubicBezTo>
                  <a:cubicBezTo>
                    <a:pt x="340" y="39"/>
                    <a:pt x="340" y="39"/>
                    <a:pt x="340" y="39"/>
                  </a:cubicBezTo>
                  <a:cubicBezTo>
                    <a:pt x="329" y="34"/>
                    <a:pt x="329" y="34"/>
                    <a:pt x="329" y="34"/>
                  </a:cubicBezTo>
                  <a:cubicBezTo>
                    <a:pt x="329" y="34"/>
                    <a:pt x="329" y="34"/>
                    <a:pt x="329" y="34"/>
                  </a:cubicBezTo>
                  <a:cubicBezTo>
                    <a:pt x="327" y="34"/>
                    <a:pt x="327" y="34"/>
                    <a:pt x="327" y="34"/>
                  </a:cubicBezTo>
                  <a:cubicBezTo>
                    <a:pt x="323" y="35"/>
                    <a:pt x="323" y="35"/>
                    <a:pt x="323" y="35"/>
                  </a:cubicBezTo>
                  <a:cubicBezTo>
                    <a:pt x="309" y="37"/>
                    <a:pt x="309" y="37"/>
                    <a:pt x="309" y="37"/>
                  </a:cubicBezTo>
                  <a:cubicBezTo>
                    <a:pt x="308" y="37"/>
                    <a:pt x="308" y="37"/>
                    <a:pt x="308" y="37"/>
                  </a:cubicBezTo>
                  <a:cubicBezTo>
                    <a:pt x="306" y="36"/>
                    <a:pt x="306" y="36"/>
                    <a:pt x="306" y="36"/>
                  </a:cubicBezTo>
                  <a:cubicBezTo>
                    <a:pt x="292" y="31"/>
                    <a:pt x="292" y="31"/>
                    <a:pt x="292" y="31"/>
                  </a:cubicBezTo>
                  <a:cubicBezTo>
                    <a:pt x="292" y="30"/>
                    <a:pt x="292" y="30"/>
                    <a:pt x="292" y="30"/>
                  </a:cubicBezTo>
                  <a:cubicBezTo>
                    <a:pt x="291" y="30"/>
                    <a:pt x="291" y="30"/>
                    <a:pt x="291" y="30"/>
                  </a:cubicBezTo>
                  <a:cubicBezTo>
                    <a:pt x="291" y="28"/>
                    <a:pt x="291" y="28"/>
                    <a:pt x="291" y="28"/>
                  </a:cubicBezTo>
                  <a:cubicBezTo>
                    <a:pt x="291" y="28"/>
                    <a:pt x="291" y="28"/>
                    <a:pt x="291" y="28"/>
                  </a:cubicBezTo>
                  <a:cubicBezTo>
                    <a:pt x="281" y="18"/>
                    <a:pt x="281" y="18"/>
                    <a:pt x="281" y="18"/>
                  </a:cubicBezTo>
                  <a:cubicBezTo>
                    <a:pt x="269" y="6"/>
                    <a:pt x="269" y="6"/>
                    <a:pt x="269" y="6"/>
                  </a:cubicBezTo>
                  <a:cubicBezTo>
                    <a:pt x="259" y="0"/>
                    <a:pt x="259" y="0"/>
                    <a:pt x="259" y="0"/>
                  </a:cubicBezTo>
                  <a:cubicBezTo>
                    <a:pt x="247" y="11"/>
                    <a:pt x="247" y="11"/>
                    <a:pt x="247" y="11"/>
                  </a:cubicBezTo>
                  <a:cubicBezTo>
                    <a:pt x="232" y="21"/>
                    <a:pt x="232" y="21"/>
                    <a:pt x="232" y="21"/>
                  </a:cubicBezTo>
                  <a:cubicBezTo>
                    <a:pt x="228" y="53"/>
                    <a:pt x="228" y="53"/>
                    <a:pt x="228" y="53"/>
                  </a:cubicBezTo>
                  <a:cubicBezTo>
                    <a:pt x="228" y="54"/>
                    <a:pt x="228" y="54"/>
                    <a:pt x="228" y="54"/>
                  </a:cubicBezTo>
                  <a:cubicBezTo>
                    <a:pt x="228" y="54"/>
                    <a:pt x="228" y="54"/>
                    <a:pt x="228" y="54"/>
                  </a:cubicBezTo>
                  <a:cubicBezTo>
                    <a:pt x="214" y="77"/>
                    <a:pt x="214" y="77"/>
                    <a:pt x="214" y="77"/>
                  </a:cubicBezTo>
                  <a:cubicBezTo>
                    <a:pt x="214" y="79"/>
                    <a:pt x="214" y="79"/>
                    <a:pt x="214" y="79"/>
                  </a:cubicBezTo>
                  <a:cubicBezTo>
                    <a:pt x="213" y="79"/>
                    <a:pt x="213" y="79"/>
                    <a:pt x="213" y="79"/>
                  </a:cubicBezTo>
                  <a:cubicBezTo>
                    <a:pt x="203" y="90"/>
                    <a:pt x="203" y="90"/>
                    <a:pt x="203" y="90"/>
                  </a:cubicBezTo>
                  <a:cubicBezTo>
                    <a:pt x="190" y="114"/>
                    <a:pt x="190" y="114"/>
                    <a:pt x="190" y="114"/>
                  </a:cubicBezTo>
                  <a:cubicBezTo>
                    <a:pt x="190" y="114"/>
                    <a:pt x="190" y="114"/>
                    <a:pt x="190" y="114"/>
                  </a:cubicBezTo>
                  <a:cubicBezTo>
                    <a:pt x="189" y="116"/>
                    <a:pt x="189" y="116"/>
                    <a:pt x="189" y="116"/>
                  </a:cubicBezTo>
                  <a:cubicBezTo>
                    <a:pt x="179" y="123"/>
                    <a:pt x="171" y="131"/>
                    <a:pt x="163" y="137"/>
                  </a:cubicBezTo>
                  <a:cubicBezTo>
                    <a:pt x="152" y="156"/>
                    <a:pt x="152" y="156"/>
                    <a:pt x="152" y="156"/>
                  </a:cubicBezTo>
                  <a:cubicBezTo>
                    <a:pt x="150" y="161"/>
                    <a:pt x="141" y="168"/>
                    <a:pt x="126" y="174"/>
                  </a:cubicBezTo>
                  <a:cubicBezTo>
                    <a:pt x="115" y="192"/>
                    <a:pt x="115" y="192"/>
                    <a:pt x="115" y="192"/>
                  </a:cubicBezTo>
                  <a:cubicBezTo>
                    <a:pt x="115" y="192"/>
                    <a:pt x="115" y="192"/>
                    <a:pt x="115" y="192"/>
                  </a:cubicBezTo>
                  <a:cubicBezTo>
                    <a:pt x="97" y="216"/>
                    <a:pt x="97" y="216"/>
                    <a:pt x="97" y="216"/>
                  </a:cubicBezTo>
                  <a:cubicBezTo>
                    <a:pt x="96" y="216"/>
                    <a:pt x="96" y="216"/>
                    <a:pt x="96" y="216"/>
                  </a:cubicBezTo>
                  <a:cubicBezTo>
                    <a:pt x="96" y="217"/>
                    <a:pt x="96" y="217"/>
                    <a:pt x="96" y="217"/>
                  </a:cubicBezTo>
                  <a:cubicBezTo>
                    <a:pt x="94" y="217"/>
                    <a:pt x="94" y="217"/>
                    <a:pt x="94" y="217"/>
                  </a:cubicBezTo>
                  <a:cubicBezTo>
                    <a:pt x="10" y="212"/>
                    <a:pt x="10" y="212"/>
                    <a:pt x="10" y="212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0" y="240"/>
                    <a:pt x="0" y="240"/>
                    <a:pt x="0" y="240"/>
                  </a:cubicBezTo>
                  <a:cubicBezTo>
                    <a:pt x="9" y="274"/>
                    <a:pt x="9" y="274"/>
                    <a:pt x="9" y="274"/>
                  </a:cubicBezTo>
                  <a:cubicBezTo>
                    <a:pt x="26" y="300"/>
                    <a:pt x="26" y="300"/>
                    <a:pt x="26" y="300"/>
                  </a:cubicBezTo>
                  <a:cubicBezTo>
                    <a:pt x="41" y="308"/>
                    <a:pt x="41" y="308"/>
                    <a:pt x="41" y="308"/>
                  </a:cubicBezTo>
                  <a:cubicBezTo>
                    <a:pt x="41" y="309"/>
                    <a:pt x="41" y="309"/>
                    <a:pt x="41" y="309"/>
                  </a:cubicBezTo>
                  <a:cubicBezTo>
                    <a:pt x="42" y="309"/>
                    <a:pt x="42" y="309"/>
                    <a:pt x="42" y="309"/>
                  </a:cubicBezTo>
                  <a:cubicBezTo>
                    <a:pt x="42" y="309"/>
                    <a:pt x="42" y="309"/>
                    <a:pt x="42" y="309"/>
                  </a:cubicBezTo>
                  <a:cubicBezTo>
                    <a:pt x="51" y="320"/>
                    <a:pt x="55" y="327"/>
                    <a:pt x="55" y="332"/>
                  </a:cubicBezTo>
                  <a:cubicBezTo>
                    <a:pt x="55" y="346"/>
                    <a:pt x="55" y="346"/>
                    <a:pt x="55" y="346"/>
                  </a:cubicBezTo>
                  <a:cubicBezTo>
                    <a:pt x="50" y="351"/>
                    <a:pt x="50" y="351"/>
                    <a:pt x="50" y="351"/>
                  </a:cubicBezTo>
                  <a:cubicBezTo>
                    <a:pt x="53" y="354"/>
                    <a:pt x="53" y="354"/>
                    <a:pt x="53" y="354"/>
                  </a:cubicBezTo>
                  <a:cubicBezTo>
                    <a:pt x="57" y="354"/>
                    <a:pt x="57" y="354"/>
                    <a:pt x="57" y="354"/>
                  </a:cubicBezTo>
                  <a:cubicBezTo>
                    <a:pt x="63" y="341"/>
                    <a:pt x="63" y="341"/>
                    <a:pt x="63" y="341"/>
                  </a:cubicBezTo>
                  <a:cubicBezTo>
                    <a:pt x="66" y="341"/>
                    <a:pt x="66" y="341"/>
                    <a:pt x="66" y="341"/>
                  </a:cubicBezTo>
                  <a:cubicBezTo>
                    <a:pt x="82" y="346"/>
                    <a:pt x="82" y="346"/>
                    <a:pt x="82" y="346"/>
                  </a:cubicBezTo>
                  <a:cubicBezTo>
                    <a:pt x="83" y="351"/>
                    <a:pt x="83" y="351"/>
                    <a:pt x="83" y="351"/>
                  </a:cubicBezTo>
                  <a:cubicBezTo>
                    <a:pt x="92" y="351"/>
                    <a:pt x="92" y="351"/>
                    <a:pt x="92" y="351"/>
                  </a:cubicBezTo>
                  <a:cubicBezTo>
                    <a:pt x="92" y="351"/>
                    <a:pt x="92" y="351"/>
                    <a:pt x="92" y="351"/>
                  </a:cubicBezTo>
                  <a:cubicBezTo>
                    <a:pt x="90" y="345"/>
                    <a:pt x="90" y="345"/>
                    <a:pt x="90" y="345"/>
                  </a:cubicBezTo>
                  <a:cubicBezTo>
                    <a:pt x="89" y="343"/>
                    <a:pt x="89" y="343"/>
                    <a:pt x="89" y="343"/>
                  </a:cubicBezTo>
                  <a:cubicBezTo>
                    <a:pt x="100" y="325"/>
                    <a:pt x="100" y="325"/>
                    <a:pt x="100" y="325"/>
                  </a:cubicBezTo>
                  <a:cubicBezTo>
                    <a:pt x="102" y="320"/>
                    <a:pt x="108" y="318"/>
                    <a:pt x="115" y="320"/>
                  </a:cubicBezTo>
                  <a:cubicBezTo>
                    <a:pt x="134" y="321"/>
                    <a:pt x="134" y="321"/>
                    <a:pt x="134" y="321"/>
                  </a:cubicBezTo>
                  <a:cubicBezTo>
                    <a:pt x="145" y="307"/>
                    <a:pt x="145" y="307"/>
                    <a:pt x="145" y="307"/>
                  </a:cubicBezTo>
                  <a:cubicBezTo>
                    <a:pt x="145" y="294"/>
                    <a:pt x="145" y="294"/>
                    <a:pt x="145" y="294"/>
                  </a:cubicBezTo>
                  <a:cubicBezTo>
                    <a:pt x="149" y="281"/>
                    <a:pt x="149" y="281"/>
                    <a:pt x="149" y="281"/>
                  </a:cubicBezTo>
                  <a:cubicBezTo>
                    <a:pt x="149" y="280"/>
                    <a:pt x="149" y="280"/>
                    <a:pt x="149" y="280"/>
                  </a:cubicBezTo>
                  <a:cubicBezTo>
                    <a:pt x="150" y="279"/>
                    <a:pt x="150" y="279"/>
                    <a:pt x="150" y="279"/>
                  </a:cubicBezTo>
                  <a:cubicBezTo>
                    <a:pt x="151" y="278"/>
                    <a:pt x="151" y="278"/>
                    <a:pt x="151" y="278"/>
                  </a:cubicBezTo>
                  <a:cubicBezTo>
                    <a:pt x="158" y="273"/>
                    <a:pt x="158" y="273"/>
                    <a:pt x="158" y="273"/>
                  </a:cubicBezTo>
                  <a:cubicBezTo>
                    <a:pt x="158" y="272"/>
                    <a:pt x="158" y="272"/>
                    <a:pt x="158" y="272"/>
                  </a:cubicBezTo>
                  <a:cubicBezTo>
                    <a:pt x="159" y="272"/>
                    <a:pt x="159" y="272"/>
                    <a:pt x="159" y="272"/>
                  </a:cubicBezTo>
                  <a:cubicBezTo>
                    <a:pt x="160" y="273"/>
                    <a:pt x="160" y="273"/>
                    <a:pt x="160" y="273"/>
                  </a:cubicBezTo>
                  <a:cubicBezTo>
                    <a:pt x="176" y="275"/>
                    <a:pt x="176" y="275"/>
                    <a:pt x="176" y="275"/>
                  </a:cubicBezTo>
                  <a:cubicBezTo>
                    <a:pt x="176" y="278"/>
                    <a:pt x="176" y="278"/>
                    <a:pt x="176" y="278"/>
                  </a:cubicBezTo>
                  <a:cubicBezTo>
                    <a:pt x="179" y="290"/>
                    <a:pt x="179" y="290"/>
                    <a:pt x="179" y="290"/>
                  </a:cubicBezTo>
                  <a:cubicBezTo>
                    <a:pt x="179" y="297"/>
                    <a:pt x="179" y="297"/>
                    <a:pt x="179" y="297"/>
                  </a:cubicBezTo>
                  <a:cubicBezTo>
                    <a:pt x="182" y="306"/>
                    <a:pt x="182" y="306"/>
                    <a:pt x="182" y="306"/>
                  </a:cubicBezTo>
                  <a:cubicBezTo>
                    <a:pt x="186" y="307"/>
                    <a:pt x="186" y="307"/>
                    <a:pt x="186" y="307"/>
                  </a:cubicBezTo>
                  <a:cubicBezTo>
                    <a:pt x="191" y="300"/>
                    <a:pt x="191" y="300"/>
                    <a:pt x="191" y="300"/>
                  </a:cubicBezTo>
                  <a:cubicBezTo>
                    <a:pt x="191" y="299"/>
                    <a:pt x="191" y="299"/>
                    <a:pt x="191" y="299"/>
                  </a:cubicBezTo>
                  <a:cubicBezTo>
                    <a:pt x="200" y="287"/>
                    <a:pt x="200" y="287"/>
                    <a:pt x="200" y="287"/>
                  </a:cubicBezTo>
                  <a:cubicBezTo>
                    <a:pt x="201" y="285"/>
                    <a:pt x="201" y="285"/>
                    <a:pt x="201" y="285"/>
                  </a:cubicBezTo>
                  <a:cubicBezTo>
                    <a:pt x="212" y="280"/>
                    <a:pt x="212" y="280"/>
                    <a:pt x="212" y="280"/>
                  </a:cubicBezTo>
                  <a:cubicBezTo>
                    <a:pt x="213" y="280"/>
                    <a:pt x="213" y="280"/>
                    <a:pt x="213" y="280"/>
                  </a:cubicBezTo>
                  <a:cubicBezTo>
                    <a:pt x="214" y="279"/>
                    <a:pt x="214" y="279"/>
                    <a:pt x="214" y="279"/>
                  </a:cubicBezTo>
                  <a:cubicBezTo>
                    <a:pt x="228" y="283"/>
                    <a:pt x="228" y="283"/>
                    <a:pt x="228" y="283"/>
                  </a:cubicBezTo>
                  <a:cubicBezTo>
                    <a:pt x="229" y="283"/>
                    <a:pt x="229" y="283"/>
                    <a:pt x="229" y="283"/>
                  </a:cubicBezTo>
                  <a:cubicBezTo>
                    <a:pt x="231" y="284"/>
                    <a:pt x="231" y="284"/>
                    <a:pt x="231" y="284"/>
                  </a:cubicBezTo>
                  <a:cubicBezTo>
                    <a:pt x="239" y="299"/>
                    <a:pt x="239" y="299"/>
                    <a:pt x="239" y="299"/>
                  </a:cubicBezTo>
                  <a:cubicBezTo>
                    <a:pt x="239" y="313"/>
                    <a:pt x="239" y="313"/>
                    <a:pt x="239" y="313"/>
                  </a:cubicBezTo>
                  <a:cubicBezTo>
                    <a:pt x="249" y="333"/>
                    <a:pt x="249" y="333"/>
                    <a:pt x="249" y="333"/>
                  </a:cubicBezTo>
                  <a:cubicBezTo>
                    <a:pt x="249" y="333"/>
                    <a:pt x="249" y="333"/>
                    <a:pt x="249" y="333"/>
                  </a:cubicBezTo>
                  <a:cubicBezTo>
                    <a:pt x="249" y="336"/>
                    <a:pt x="249" y="336"/>
                    <a:pt x="249" y="336"/>
                  </a:cubicBezTo>
                  <a:cubicBezTo>
                    <a:pt x="249" y="350"/>
                    <a:pt x="249" y="350"/>
                    <a:pt x="249" y="350"/>
                  </a:cubicBezTo>
                  <a:cubicBezTo>
                    <a:pt x="252" y="357"/>
                    <a:pt x="252" y="357"/>
                    <a:pt x="252" y="357"/>
                  </a:cubicBezTo>
                  <a:cubicBezTo>
                    <a:pt x="255" y="357"/>
                    <a:pt x="255" y="357"/>
                    <a:pt x="255" y="357"/>
                  </a:cubicBezTo>
                  <a:cubicBezTo>
                    <a:pt x="260" y="351"/>
                    <a:pt x="260" y="351"/>
                    <a:pt x="260" y="351"/>
                  </a:cubicBezTo>
                  <a:cubicBezTo>
                    <a:pt x="261" y="349"/>
                    <a:pt x="261" y="349"/>
                    <a:pt x="261" y="349"/>
                  </a:cubicBezTo>
                  <a:cubicBezTo>
                    <a:pt x="273" y="357"/>
                    <a:pt x="273" y="357"/>
                    <a:pt x="273" y="357"/>
                  </a:cubicBezTo>
                  <a:cubicBezTo>
                    <a:pt x="274" y="357"/>
                    <a:pt x="274" y="357"/>
                    <a:pt x="274" y="357"/>
                  </a:cubicBezTo>
                  <a:cubicBezTo>
                    <a:pt x="276" y="357"/>
                    <a:pt x="276" y="357"/>
                    <a:pt x="276" y="357"/>
                  </a:cubicBezTo>
                  <a:cubicBezTo>
                    <a:pt x="276" y="359"/>
                    <a:pt x="276" y="359"/>
                    <a:pt x="276" y="359"/>
                  </a:cubicBezTo>
                  <a:cubicBezTo>
                    <a:pt x="276" y="360"/>
                    <a:pt x="276" y="360"/>
                    <a:pt x="276" y="360"/>
                  </a:cubicBezTo>
                  <a:cubicBezTo>
                    <a:pt x="280" y="378"/>
                    <a:pt x="280" y="378"/>
                    <a:pt x="280" y="378"/>
                  </a:cubicBezTo>
                  <a:cubicBezTo>
                    <a:pt x="285" y="381"/>
                    <a:pt x="285" y="381"/>
                    <a:pt x="285" y="381"/>
                  </a:cubicBezTo>
                  <a:cubicBezTo>
                    <a:pt x="286" y="379"/>
                    <a:pt x="286" y="379"/>
                    <a:pt x="286" y="379"/>
                  </a:cubicBezTo>
                  <a:cubicBezTo>
                    <a:pt x="291" y="365"/>
                    <a:pt x="291" y="365"/>
                    <a:pt x="291" y="365"/>
                  </a:cubicBezTo>
                  <a:cubicBezTo>
                    <a:pt x="291" y="364"/>
                    <a:pt x="291" y="364"/>
                    <a:pt x="291" y="364"/>
                  </a:cubicBezTo>
                  <a:cubicBezTo>
                    <a:pt x="292" y="362"/>
                    <a:pt x="292" y="362"/>
                    <a:pt x="292" y="362"/>
                  </a:cubicBezTo>
                  <a:cubicBezTo>
                    <a:pt x="293" y="362"/>
                    <a:pt x="293" y="362"/>
                    <a:pt x="293" y="362"/>
                  </a:cubicBezTo>
                  <a:cubicBezTo>
                    <a:pt x="295" y="362"/>
                    <a:pt x="295" y="362"/>
                    <a:pt x="295" y="362"/>
                  </a:cubicBezTo>
                  <a:cubicBezTo>
                    <a:pt x="302" y="358"/>
                    <a:pt x="302" y="358"/>
                    <a:pt x="302" y="358"/>
                  </a:cubicBezTo>
                  <a:cubicBezTo>
                    <a:pt x="303" y="358"/>
                    <a:pt x="303" y="358"/>
                    <a:pt x="303" y="358"/>
                  </a:cubicBezTo>
                  <a:cubicBezTo>
                    <a:pt x="303" y="357"/>
                    <a:pt x="303" y="357"/>
                    <a:pt x="303" y="357"/>
                  </a:cubicBezTo>
                  <a:cubicBezTo>
                    <a:pt x="312" y="357"/>
                    <a:pt x="312" y="357"/>
                    <a:pt x="312" y="357"/>
                  </a:cubicBezTo>
                  <a:cubicBezTo>
                    <a:pt x="310" y="351"/>
                    <a:pt x="310" y="351"/>
                    <a:pt x="310" y="351"/>
                  </a:cubicBezTo>
                  <a:cubicBezTo>
                    <a:pt x="310" y="349"/>
                    <a:pt x="310" y="349"/>
                    <a:pt x="310" y="349"/>
                  </a:cubicBezTo>
                  <a:cubicBezTo>
                    <a:pt x="305" y="300"/>
                    <a:pt x="305" y="300"/>
                    <a:pt x="305" y="300"/>
                  </a:cubicBezTo>
                  <a:cubicBezTo>
                    <a:pt x="285" y="267"/>
                    <a:pt x="285" y="267"/>
                    <a:pt x="285" y="267"/>
                  </a:cubicBezTo>
                  <a:cubicBezTo>
                    <a:pt x="247" y="223"/>
                    <a:pt x="247" y="223"/>
                    <a:pt x="247" y="223"/>
                  </a:cubicBezTo>
                  <a:cubicBezTo>
                    <a:pt x="246" y="222"/>
                    <a:pt x="246" y="222"/>
                    <a:pt x="246" y="222"/>
                  </a:cubicBezTo>
                  <a:cubicBezTo>
                    <a:pt x="244" y="193"/>
                    <a:pt x="244" y="193"/>
                    <a:pt x="244" y="193"/>
                  </a:cubicBezTo>
                  <a:cubicBezTo>
                    <a:pt x="231" y="171"/>
                    <a:pt x="231" y="171"/>
                    <a:pt x="231" y="171"/>
                  </a:cubicBezTo>
                  <a:cubicBezTo>
                    <a:pt x="231" y="170"/>
                    <a:pt x="231" y="170"/>
                    <a:pt x="231" y="170"/>
                  </a:cubicBezTo>
                  <a:cubicBezTo>
                    <a:pt x="230" y="169"/>
                    <a:pt x="230" y="169"/>
                    <a:pt x="230" y="169"/>
                  </a:cubicBezTo>
                  <a:cubicBezTo>
                    <a:pt x="230" y="169"/>
                    <a:pt x="230" y="169"/>
                    <a:pt x="230" y="169"/>
                  </a:cubicBezTo>
                  <a:cubicBezTo>
                    <a:pt x="231" y="167"/>
                    <a:pt x="231" y="167"/>
                    <a:pt x="231" y="167"/>
                  </a:cubicBezTo>
                  <a:cubicBezTo>
                    <a:pt x="238" y="139"/>
                    <a:pt x="238" y="139"/>
                    <a:pt x="238" y="139"/>
                  </a:cubicBezTo>
                  <a:cubicBezTo>
                    <a:pt x="240" y="139"/>
                    <a:pt x="240" y="139"/>
                    <a:pt x="240" y="139"/>
                  </a:cubicBezTo>
                  <a:cubicBezTo>
                    <a:pt x="242" y="139"/>
                    <a:pt x="242" y="139"/>
                    <a:pt x="242" y="139"/>
                  </a:cubicBezTo>
                  <a:cubicBezTo>
                    <a:pt x="308" y="135"/>
                    <a:pt x="308" y="135"/>
                    <a:pt x="308" y="135"/>
                  </a:cubicBezTo>
                  <a:cubicBezTo>
                    <a:pt x="344" y="116"/>
                    <a:pt x="344" y="116"/>
                    <a:pt x="344" y="116"/>
                  </a:cubicBezTo>
                  <a:cubicBezTo>
                    <a:pt x="344" y="116"/>
                    <a:pt x="344" y="116"/>
                    <a:pt x="344" y="116"/>
                  </a:cubicBezTo>
                  <a:cubicBezTo>
                    <a:pt x="345" y="115"/>
                    <a:pt x="345" y="115"/>
                    <a:pt x="345" y="115"/>
                  </a:cubicBezTo>
                  <a:cubicBezTo>
                    <a:pt x="358" y="111"/>
                    <a:pt x="366" y="106"/>
                    <a:pt x="368" y="100"/>
                  </a:cubicBezTo>
                  <a:cubicBezTo>
                    <a:pt x="372" y="95"/>
                    <a:pt x="374" y="88"/>
                    <a:pt x="374" y="77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" name="Freeform 16"/>
            <p:cNvSpPr/>
            <p:nvPr/>
          </p:nvSpPr>
          <p:spPr bwMode="auto">
            <a:xfrm>
              <a:off x="2715211" y="2566146"/>
              <a:ext cx="403045" cy="704919"/>
            </a:xfrm>
            <a:custGeom>
              <a:avLst/>
              <a:gdLst>
                <a:gd name="T0" fmla="*/ 2147483647 w 425"/>
                <a:gd name="T1" fmla="*/ 2147483647 h 763"/>
                <a:gd name="T2" fmla="*/ 2147483647 w 425"/>
                <a:gd name="T3" fmla="*/ 2147483647 h 763"/>
                <a:gd name="T4" fmla="*/ 2147483647 w 425"/>
                <a:gd name="T5" fmla="*/ 2147483647 h 763"/>
                <a:gd name="T6" fmla="*/ 2147483647 w 425"/>
                <a:gd name="T7" fmla="*/ 2147483647 h 763"/>
                <a:gd name="T8" fmla="*/ 2147483647 w 425"/>
                <a:gd name="T9" fmla="*/ 2147483647 h 763"/>
                <a:gd name="T10" fmla="*/ 2147483647 w 425"/>
                <a:gd name="T11" fmla="*/ 2147483647 h 763"/>
                <a:gd name="T12" fmla="*/ 2147483647 w 425"/>
                <a:gd name="T13" fmla="*/ 2147483647 h 763"/>
                <a:gd name="T14" fmla="*/ 2147483647 w 425"/>
                <a:gd name="T15" fmla="*/ 2147483647 h 763"/>
                <a:gd name="T16" fmla="*/ 2147483647 w 425"/>
                <a:gd name="T17" fmla="*/ 2147483647 h 763"/>
                <a:gd name="T18" fmla="*/ 2147483647 w 425"/>
                <a:gd name="T19" fmla="*/ 2147483647 h 763"/>
                <a:gd name="T20" fmla="*/ 2147483647 w 425"/>
                <a:gd name="T21" fmla="*/ 2147483647 h 763"/>
                <a:gd name="T22" fmla="*/ 2147483647 w 425"/>
                <a:gd name="T23" fmla="*/ 2147483647 h 763"/>
                <a:gd name="T24" fmla="*/ 2147483647 w 425"/>
                <a:gd name="T25" fmla="*/ 2147483647 h 763"/>
                <a:gd name="T26" fmla="*/ 2147483647 w 425"/>
                <a:gd name="T27" fmla="*/ 2147483647 h 763"/>
                <a:gd name="T28" fmla="*/ 2147483647 w 425"/>
                <a:gd name="T29" fmla="*/ 2147483647 h 763"/>
                <a:gd name="T30" fmla="*/ 2147483647 w 425"/>
                <a:gd name="T31" fmla="*/ 2147483647 h 763"/>
                <a:gd name="T32" fmla="*/ 2147483647 w 425"/>
                <a:gd name="T33" fmla="*/ 2147483647 h 763"/>
                <a:gd name="T34" fmla="*/ 2147483647 w 425"/>
                <a:gd name="T35" fmla="*/ 2147483647 h 763"/>
                <a:gd name="T36" fmla="*/ 2147483647 w 425"/>
                <a:gd name="T37" fmla="*/ 2147483647 h 763"/>
                <a:gd name="T38" fmla="*/ 2147483647 w 425"/>
                <a:gd name="T39" fmla="*/ 2147483647 h 763"/>
                <a:gd name="T40" fmla="*/ 2147483647 w 425"/>
                <a:gd name="T41" fmla="*/ 2147483647 h 763"/>
                <a:gd name="T42" fmla="*/ 2147483647 w 425"/>
                <a:gd name="T43" fmla="*/ 2147483647 h 763"/>
                <a:gd name="T44" fmla="*/ 2147483647 w 425"/>
                <a:gd name="T45" fmla="*/ 2147483647 h 763"/>
                <a:gd name="T46" fmla="*/ 2147483647 w 425"/>
                <a:gd name="T47" fmla="*/ 2147483647 h 763"/>
                <a:gd name="T48" fmla="*/ 2147483647 w 425"/>
                <a:gd name="T49" fmla="*/ 2147483647 h 763"/>
                <a:gd name="T50" fmla="*/ 2147483647 w 425"/>
                <a:gd name="T51" fmla="*/ 2147483647 h 763"/>
                <a:gd name="T52" fmla="*/ 2147483647 w 425"/>
                <a:gd name="T53" fmla="*/ 2147483647 h 763"/>
                <a:gd name="T54" fmla="*/ 2147483647 w 425"/>
                <a:gd name="T55" fmla="*/ 2147483647 h 763"/>
                <a:gd name="T56" fmla="*/ 2147483647 w 425"/>
                <a:gd name="T57" fmla="*/ 2147483647 h 763"/>
                <a:gd name="T58" fmla="*/ 2147483647 w 425"/>
                <a:gd name="T59" fmla="*/ 2147483647 h 763"/>
                <a:gd name="T60" fmla="*/ 2147483647 w 425"/>
                <a:gd name="T61" fmla="*/ 2147483647 h 763"/>
                <a:gd name="T62" fmla="*/ 2147483647 w 425"/>
                <a:gd name="T63" fmla="*/ 2147483647 h 763"/>
                <a:gd name="T64" fmla="*/ 2147483647 w 425"/>
                <a:gd name="T65" fmla="*/ 2147483647 h 763"/>
                <a:gd name="T66" fmla="*/ 2147483647 w 425"/>
                <a:gd name="T67" fmla="*/ 2147483647 h 763"/>
                <a:gd name="T68" fmla="*/ 2147483647 w 425"/>
                <a:gd name="T69" fmla="*/ 2147483647 h 763"/>
                <a:gd name="T70" fmla="*/ 2147483647 w 425"/>
                <a:gd name="T71" fmla="*/ 2147483647 h 763"/>
                <a:gd name="T72" fmla="*/ 2147483647 w 425"/>
                <a:gd name="T73" fmla="*/ 2147483647 h 763"/>
                <a:gd name="T74" fmla="*/ 2147483647 w 425"/>
                <a:gd name="T75" fmla="*/ 2147483647 h 763"/>
                <a:gd name="T76" fmla="*/ 2147483647 w 425"/>
                <a:gd name="T77" fmla="*/ 2147483647 h 763"/>
                <a:gd name="T78" fmla="*/ 2147483647 w 425"/>
                <a:gd name="T79" fmla="*/ 2147483647 h 763"/>
                <a:gd name="T80" fmla="*/ 2147483647 w 425"/>
                <a:gd name="T81" fmla="*/ 2147483647 h 763"/>
                <a:gd name="T82" fmla="*/ 2147483647 w 425"/>
                <a:gd name="T83" fmla="*/ 2147483647 h 763"/>
                <a:gd name="T84" fmla="*/ 2147483647 w 425"/>
                <a:gd name="T85" fmla="*/ 2147483647 h 763"/>
                <a:gd name="T86" fmla="*/ 2147483647 w 425"/>
                <a:gd name="T87" fmla="*/ 2147483647 h 763"/>
                <a:gd name="T88" fmla="*/ 2147483647 w 425"/>
                <a:gd name="T89" fmla="*/ 2147483647 h 763"/>
                <a:gd name="T90" fmla="*/ 2147483647 w 425"/>
                <a:gd name="T91" fmla="*/ 2147483647 h 763"/>
                <a:gd name="T92" fmla="*/ 2147483647 w 425"/>
                <a:gd name="T93" fmla="*/ 2147483647 h 763"/>
                <a:gd name="T94" fmla="*/ 2147483647 w 425"/>
                <a:gd name="T95" fmla="*/ 2147483647 h 763"/>
                <a:gd name="T96" fmla="*/ 2147483647 w 425"/>
                <a:gd name="T97" fmla="*/ 2147483647 h 763"/>
                <a:gd name="T98" fmla="*/ 2147483647 w 425"/>
                <a:gd name="T99" fmla="*/ 2147483647 h 763"/>
                <a:gd name="T100" fmla="*/ 2147483647 w 425"/>
                <a:gd name="T101" fmla="*/ 2147483647 h 763"/>
                <a:gd name="T102" fmla="*/ 2147483647 w 425"/>
                <a:gd name="T103" fmla="*/ 0 h 763"/>
                <a:gd name="T104" fmla="*/ 2147483647 w 425"/>
                <a:gd name="T105" fmla="*/ 2147483647 h 763"/>
                <a:gd name="T106" fmla="*/ 2147483647 w 425"/>
                <a:gd name="T107" fmla="*/ 2147483647 h 763"/>
                <a:gd name="T108" fmla="*/ 2147483647 w 425"/>
                <a:gd name="T109" fmla="*/ 2147483647 h 763"/>
                <a:gd name="T110" fmla="*/ 2147483647 w 425"/>
                <a:gd name="T111" fmla="*/ 2147483647 h 763"/>
                <a:gd name="T112" fmla="*/ 2147483647 w 425"/>
                <a:gd name="T113" fmla="*/ 2147483647 h 763"/>
                <a:gd name="T114" fmla="*/ 2147483647 w 425"/>
                <a:gd name="T115" fmla="*/ 2147483647 h 763"/>
                <a:gd name="T116" fmla="*/ 2147483647 w 425"/>
                <a:gd name="T117" fmla="*/ 2147483647 h 763"/>
                <a:gd name="T118" fmla="*/ 2147483647 w 425"/>
                <a:gd name="T119" fmla="*/ 2147483647 h 763"/>
                <a:gd name="T120" fmla="*/ 2147483647 w 425"/>
                <a:gd name="T121" fmla="*/ 2147483647 h 763"/>
                <a:gd name="T122" fmla="*/ 2147483647 w 425"/>
                <a:gd name="T123" fmla="*/ 2147483647 h 763"/>
                <a:gd name="T124" fmla="*/ 2147483647 w 425"/>
                <a:gd name="T125" fmla="*/ 2147483647 h 76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25"/>
                <a:gd name="T190" fmla="*/ 0 h 763"/>
                <a:gd name="T191" fmla="*/ 425 w 425"/>
                <a:gd name="T192" fmla="*/ 763 h 76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25" h="763">
                  <a:moveTo>
                    <a:pt x="142" y="174"/>
                  </a:moveTo>
                  <a:cubicBezTo>
                    <a:pt x="135" y="173"/>
                    <a:pt x="135" y="173"/>
                    <a:pt x="135" y="173"/>
                  </a:cubicBezTo>
                  <a:cubicBezTo>
                    <a:pt x="125" y="238"/>
                    <a:pt x="125" y="238"/>
                    <a:pt x="125" y="238"/>
                  </a:cubicBezTo>
                  <a:cubicBezTo>
                    <a:pt x="143" y="259"/>
                    <a:pt x="143" y="259"/>
                    <a:pt x="143" y="259"/>
                  </a:cubicBezTo>
                  <a:cubicBezTo>
                    <a:pt x="159" y="266"/>
                    <a:pt x="159" y="266"/>
                    <a:pt x="159" y="266"/>
                  </a:cubicBezTo>
                  <a:cubicBezTo>
                    <a:pt x="159" y="266"/>
                    <a:pt x="159" y="266"/>
                    <a:pt x="159" y="266"/>
                  </a:cubicBezTo>
                  <a:cubicBezTo>
                    <a:pt x="161" y="266"/>
                    <a:pt x="161" y="266"/>
                    <a:pt x="161" y="266"/>
                  </a:cubicBezTo>
                  <a:cubicBezTo>
                    <a:pt x="162" y="267"/>
                    <a:pt x="162" y="267"/>
                    <a:pt x="162" y="267"/>
                  </a:cubicBezTo>
                  <a:cubicBezTo>
                    <a:pt x="184" y="285"/>
                    <a:pt x="184" y="285"/>
                    <a:pt x="184" y="285"/>
                  </a:cubicBezTo>
                  <a:cubicBezTo>
                    <a:pt x="214" y="293"/>
                    <a:pt x="214" y="293"/>
                    <a:pt x="214" y="293"/>
                  </a:cubicBezTo>
                  <a:cubicBezTo>
                    <a:pt x="215" y="293"/>
                    <a:pt x="215" y="293"/>
                    <a:pt x="215" y="293"/>
                  </a:cubicBezTo>
                  <a:cubicBezTo>
                    <a:pt x="231" y="303"/>
                    <a:pt x="231" y="303"/>
                    <a:pt x="231" y="303"/>
                  </a:cubicBezTo>
                  <a:cubicBezTo>
                    <a:pt x="232" y="303"/>
                    <a:pt x="232" y="303"/>
                    <a:pt x="232" y="303"/>
                  </a:cubicBezTo>
                  <a:cubicBezTo>
                    <a:pt x="232" y="303"/>
                    <a:pt x="232" y="303"/>
                    <a:pt x="232" y="303"/>
                  </a:cubicBezTo>
                  <a:cubicBezTo>
                    <a:pt x="232" y="305"/>
                    <a:pt x="232" y="305"/>
                    <a:pt x="232" y="305"/>
                  </a:cubicBezTo>
                  <a:cubicBezTo>
                    <a:pt x="244" y="322"/>
                    <a:pt x="244" y="322"/>
                    <a:pt x="244" y="322"/>
                  </a:cubicBezTo>
                  <a:cubicBezTo>
                    <a:pt x="246" y="324"/>
                    <a:pt x="246" y="324"/>
                    <a:pt x="246" y="324"/>
                  </a:cubicBezTo>
                  <a:cubicBezTo>
                    <a:pt x="245" y="326"/>
                    <a:pt x="245" y="326"/>
                    <a:pt x="245" y="326"/>
                  </a:cubicBezTo>
                  <a:cubicBezTo>
                    <a:pt x="234" y="343"/>
                    <a:pt x="234" y="343"/>
                    <a:pt x="234" y="343"/>
                  </a:cubicBezTo>
                  <a:cubicBezTo>
                    <a:pt x="232" y="345"/>
                    <a:pt x="232" y="351"/>
                    <a:pt x="232" y="359"/>
                  </a:cubicBezTo>
                  <a:cubicBezTo>
                    <a:pt x="233" y="359"/>
                    <a:pt x="233" y="359"/>
                    <a:pt x="233" y="359"/>
                  </a:cubicBezTo>
                  <a:cubicBezTo>
                    <a:pt x="233" y="379"/>
                    <a:pt x="233" y="379"/>
                    <a:pt x="233" y="379"/>
                  </a:cubicBezTo>
                  <a:cubicBezTo>
                    <a:pt x="232" y="380"/>
                    <a:pt x="232" y="380"/>
                    <a:pt x="232" y="380"/>
                  </a:cubicBezTo>
                  <a:cubicBezTo>
                    <a:pt x="232" y="380"/>
                    <a:pt x="232" y="380"/>
                    <a:pt x="232" y="380"/>
                  </a:cubicBezTo>
                  <a:cubicBezTo>
                    <a:pt x="223" y="412"/>
                    <a:pt x="223" y="412"/>
                    <a:pt x="223" y="412"/>
                  </a:cubicBezTo>
                  <a:cubicBezTo>
                    <a:pt x="222" y="417"/>
                    <a:pt x="222" y="417"/>
                    <a:pt x="222" y="417"/>
                  </a:cubicBezTo>
                  <a:cubicBezTo>
                    <a:pt x="220" y="417"/>
                    <a:pt x="220" y="417"/>
                    <a:pt x="220" y="417"/>
                  </a:cubicBezTo>
                  <a:cubicBezTo>
                    <a:pt x="216" y="416"/>
                    <a:pt x="216" y="416"/>
                    <a:pt x="216" y="416"/>
                  </a:cubicBezTo>
                  <a:cubicBezTo>
                    <a:pt x="203" y="413"/>
                    <a:pt x="203" y="413"/>
                    <a:pt x="203" y="413"/>
                  </a:cubicBezTo>
                  <a:cubicBezTo>
                    <a:pt x="185" y="414"/>
                    <a:pt x="185" y="414"/>
                    <a:pt x="185" y="414"/>
                  </a:cubicBezTo>
                  <a:cubicBezTo>
                    <a:pt x="169" y="419"/>
                    <a:pt x="169" y="419"/>
                    <a:pt x="169" y="419"/>
                  </a:cubicBezTo>
                  <a:cubicBezTo>
                    <a:pt x="151" y="434"/>
                    <a:pt x="151" y="434"/>
                    <a:pt x="151" y="434"/>
                  </a:cubicBezTo>
                  <a:cubicBezTo>
                    <a:pt x="147" y="438"/>
                    <a:pt x="147" y="438"/>
                    <a:pt x="147" y="438"/>
                  </a:cubicBezTo>
                  <a:cubicBezTo>
                    <a:pt x="170" y="450"/>
                    <a:pt x="170" y="450"/>
                    <a:pt x="170" y="450"/>
                  </a:cubicBezTo>
                  <a:cubicBezTo>
                    <a:pt x="168" y="454"/>
                    <a:pt x="168" y="454"/>
                    <a:pt x="168" y="454"/>
                  </a:cubicBezTo>
                  <a:cubicBezTo>
                    <a:pt x="167" y="459"/>
                    <a:pt x="162" y="465"/>
                    <a:pt x="153" y="468"/>
                  </a:cubicBezTo>
                  <a:cubicBezTo>
                    <a:pt x="138" y="469"/>
                    <a:pt x="138" y="469"/>
                    <a:pt x="138" y="469"/>
                  </a:cubicBezTo>
                  <a:cubicBezTo>
                    <a:pt x="114" y="459"/>
                    <a:pt x="114" y="459"/>
                    <a:pt x="114" y="459"/>
                  </a:cubicBezTo>
                  <a:cubicBezTo>
                    <a:pt x="114" y="459"/>
                    <a:pt x="114" y="459"/>
                    <a:pt x="114" y="459"/>
                  </a:cubicBezTo>
                  <a:cubicBezTo>
                    <a:pt x="114" y="459"/>
                    <a:pt x="114" y="459"/>
                    <a:pt x="114" y="459"/>
                  </a:cubicBezTo>
                  <a:cubicBezTo>
                    <a:pt x="92" y="447"/>
                    <a:pt x="92" y="447"/>
                    <a:pt x="92" y="447"/>
                  </a:cubicBezTo>
                  <a:cubicBezTo>
                    <a:pt x="82" y="447"/>
                    <a:pt x="82" y="447"/>
                    <a:pt x="82" y="447"/>
                  </a:cubicBezTo>
                  <a:cubicBezTo>
                    <a:pt x="56" y="485"/>
                    <a:pt x="56" y="485"/>
                    <a:pt x="56" y="485"/>
                  </a:cubicBezTo>
                  <a:cubicBezTo>
                    <a:pt x="51" y="497"/>
                    <a:pt x="51" y="497"/>
                    <a:pt x="51" y="497"/>
                  </a:cubicBezTo>
                  <a:cubicBezTo>
                    <a:pt x="51" y="519"/>
                    <a:pt x="51" y="519"/>
                    <a:pt x="51" y="519"/>
                  </a:cubicBezTo>
                  <a:cubicBezTo>
                    <a:pt x="61" y="537"/>
                    <a:pt x="61" y="537"/>
                    <a:pt x="61" y="537"/>
                  </a:cubicBezTo>
                  <a:cubicBezTo>
                    <a:pt x="61" y="538"/>
                    <a:pt x="61" y="538"/>
                    <a:pt x="61" y="538"/>
                  </a:cubicBezTo>
                  <a:cubicBezTo>
                    <a:pt x="61" y="538"/>
                    <a:pt x="61" y="538"/>
                    <a:pt x="61" y="538"/>
                  </a:cubicBezTo>
                  <a:cubicBezTo>
                    <a:pt x="61" y="538"/>
                    <a:pt x="61" y="538"/>
                    <a:pt x="61" y="538"/>
                  </a:cubicBezTo>
                  <a:cubicBezTo>
                    <a:pt x="68" y="555"/>
                    <a:pt x="68" y="555"/>
                    <a:pt x="68" y="555"/>
                  </a:cubicBezTo>
                  <a:cubicBezTo>
                    <a:pt x="68" y="557"/>
                    <a:pt x="68" y="557"/>
                    <a:pt x="68" y="557"/>
                  </a:cubicBezTo>
                  <a:cubicBezTo>
                    <a:pt x="69" y="582"/>
                    <a:pt x="69" y="582"/>
                    <a:pt x="69" y="582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70" y="587"/>
                    <a:pt x="70" y="587"/>
                    <a:pt x="70" y="587"/>
                  </a:cubicBezTo>
                  <a:cubicBezTo>
                    <a:pt x="53" y="590"/>
                    <a:pt x="53" y="590"/>
                    <a:pt x="53" y="590"/>
                  </a:cubicBezTo>
                  <a:cubicBezTo>
                    <a:pt x="21" y="590"/>
                    <a:pt x="21" y="590"/>
                    <a:pt x="21" y="590"/>
                  </a:cubicBezTo>
                  <a:cubicBezTo>
                    <a:pt x="6" y="600"/>
                    <a:pt x="6" y="600"/>
                    <a:pt x="6" y="600"/>
                  </a:cubicBezTo>
                  <a:cubicBezTo>
                    <a:pt x="0" y="610"/>
                    <a:pt x="0" y="610"/>
                    <a:pt x="0" y="610"/>
                  </a:cubicBezTo>
                  <a:cubicBezTo>
                    <a:pt x="1" y="611"/>
                    <a:pt x="1" y="611"/>
                    <a:pt x="1" y="611"/>
                  </a:cubicBezTo>
                  <a:cubicBezTo>
                    <a:pt x="8" y="643"/>
                    <a:pt x="8" y="643"/>
                    <a:pt x="8" y="643"/>
                  </a:cubicBezTo>
                  <a:cubicBezTo>
                    <a:pt x="9" y="643"/>
                    <a:pt x="9" y="643"/>
                    <a:pt x="9" y="643"/>
                  </a:cubicBezTo>
                  <a:cubicBezTo>
                    <a:pt x="9" y="656"/>
                    <a:pt x="9" y="656"/>
                    <a:pt x="9" y="656"/>
                  </a:cubicBezTo>
                  <a:cubicBezTo>
                    <a:pt x="16" y="670"/>
                    <a:pt x="16" y="670"/>
                    <a:pt x="16" y="670"/>
                  </a:cubicBezTo>
                  <a:cubicBezTo>
                    <a:pt x="38" y="685"/>
                    <a:pt x="38" y="685"/>
                    <a:pt x="38" y="685"/>
                  </a:cubicBezTo>
                  <a:cubicBezTo>
                    <a:pt x="71" y="678"/>
                    <a:pt x="71" y="678"/>
                    <a:pt x="71" y="678"/>
                  </a:cubicBezTo>
                  <a:cubicBezTo>
                    <a:pt x="87" y="667"/>
                    <a:pt x="87" y="667"/>
                    <a:pt x="87" y="667"/>
                  </a:cubicBezTo>
                  <a:cubicBezTo>
                    <a:pt x="89" y="666"/>
                    <a:pt x="89" y="666"/>
                    <a:pt x="89" y="666"/>
                  </a:cubicBezTo>
                  <a:cubicBezTo>
                    <a:pt x="104" y="666"/>
                    <a:pt x="104" y="666"/>
                    <a:pt x="104" y="666"/>
                  </a:cubicBezTo>
                  <a:cubicBezTo>
                    <a:pt x="112" y="686"/>
                    <a:pt x="112" y="686"/>
                    <a:pt x="112" y="686"/>
                  </a:cubicBezTo>
                  <a:cubicBezTo>
                    <a:pt x="117" y="691"/>
                    <a:pt x="121" y="697"/>
                    <a:pt x="124" y="703"/>
                  </a:cubicBezTo>
                  <a:cubicBezTo>
                    <a:pt x="131" y="702"/>
                    <a:pt x="131" y="702"/>
                    <a:pt x="131" y="702"/>
                  </a:cubicBezTo>
                  <a:cubicBezTo>
                    <a:pt x="133" y="702"/>
                    <a:pt x="133" y="702"/>
                    <a:pt x="133" y="702"/>
                  </a:cubicBezTo>
                  <a:cubicBezTo>
                    <a:pt x="135" y="702"/>
                    <a:pt x="135" y="702"/>
                    <a:pt x="135" y="702"/>
                  </a:cubicBezTo>
                  <a:cubicBezTo>
                    <a:pt x="136" y="700"/>
                    <a:pt x="136" y="700"/>
                    <a:pt x="136" y="700"/>
                  </a:cubicBezTo>
                  <a:cubicBezTo>
                    <a:pt x="151" y="688"/>
                    <a:pt x="151" y="688"/>
                    <a:pt x="151" y="688"/>
                  </a:cubicBezTo>
                  <a:cubicBezTo>
                    <a:pt x="165" y="713"/>
                    <a:pt x="165" y="713"/>
                    <a:pt x="165" y="713"/>
                  </a:cubicBezTo>
                  <a:cubicBezTo>
                    <a:pt x="180" y="722"/>
                    <a:pt x="180" y="722"/>
                    <a:pt x="180" y="722"/>
                  </a:cubicBezTo>
                  <a:cubicBezTo>
                    <a:pt x="201" y="722"/>
                    <a:pt x="201" y="722"/>
                    <a:pt x="201" y="722"/>
                  </a:cubicBezTo>
                  <a:cubicBezTo>
                    <a:pt x="216" y="720"/>
                    <a:pt x="216" y="720"/>
                    <a:pt x="216" y="720"/>
                  </a:cubicBezTo>
                  <a:cubicBezTo>
                    <a:pt x="220" y="720"/>
                    <a:pt x="220" y="720"/>
                    <a:pt x="220" y="720"/>
                  </a:cubicBezTo>
                  <a:cubicBezTo>
                    <a:pt x="258" y="725"/>
                    <a:pt x="258" y="725"/>
                    <a:pt x="258" y="725"/>
                  </a:cubicBezTo>
                  <a:cubicBezTo>
                    <a:pt x="259" y="725"/>
                    <a:pt x="259" y="725"/>
                    <a:pt x="259" y="725"/>
                  </a:cubicBezTo>
                  <a:cubicBezTo>
                    <a:pt x="259" y="726"/>
                    <a:pt x="259" y="726"/>
                    <a:pt x="259" y="726"/>
                  </a:cubicBezTo>
                  <a:cubicBezTo>
                    <a:pt x="275" y="736"/>
                    <a:pt x="275" y="736"/>
                    <a:pt x="275" y="736"/>
                  </a:cubicBezTo>
                  <a:cubicBezTo>
                    <a:pt x="275" y="736"/>
                    <a:pt x="275" y="736"/>
                    <a:pt x="275" y="736"/>
                  </a:cubicBezTo>
                  <a:cubicBezTo>
                    <a:pt x="275" y="736"/>
                    <a:pt x="275" y="736"/>
                    <a:pt x="275" y="736"/>
                  </a:cubicBezTo>
                  <a:cubicBezTo>
                    <a:pt x="275" y="737"/>
                    <a:pt x="275" y="737"/>
                    <a:pt x="275" y="737"/>
                  </a:cubicBezTo>
                  <a:cubicBezTo>
                    <a:pt x="288" y="747"/>
                    <a:pt x="288" y="747"/>
                    <a:pt x="288" y="747"/>
                  </a:cubicBezTo>
                  <a:cubicBezTo>
                    <a:pt x="288" y="748"/>
                    <a:pt x="288" y="748"/>
                    <a:pt x="288" y="748"/>
                  </a:cubicBezTo>
                  <a:cubicBezTo>
                    <a:pt x="298" y="759"/>
                    <a:pt x="298" y="759"/>
                    <a:pt x="298" y="759"/>
                  </a:cubicBezTo>
                  <a:cubicBezTo>
                    <a:pt x="308" y="763"/>
                    <a:pt x="308" y="763"/>
                    <a:pt x="308" y="763"/>
                  </a:cubicBezTo>
                  <a:cubicBezTo>
                    <a:pt x="325" y="761"/>
                    <a:pt x="325" y="761"/>
                    <a:pt x="325" y="761"/>
                  </a:cubicBezTo>
                  <a:cubicBezTo>
                    <a:pt x="325" y="739"/>
                    <a:pt x="325" y="739"/>
                    <a:pt x="325" y="739"/>
                  </a:cubicBezTo>
                  <a:cubicBezTo>
                    <a:pt x="317" y="724"/>
                    <a:pt x="317" y="724"/>
                    <a:pt x="317" y="724"/>
                  </a:cubicBezTo>
                  <a:cubicBezTo>
                    <a:pt x="316" y="724"/>
                    <a:pt x="316" y="724"/>
                    <a:pt x="316" y="724"/>
                  </a:cubicBezTo>
                  <a:cubicBezTo>
                    <a:pt x="316" y="723"/>
                    <a:pt x="316" y="723"/>
                    <a:pt x="316" y="723"/>
                  </a:cubicBezTo>
                  <a:cubicBezTo>
                    <a:pt x="309" y="696"/>
                    <a:pt x="309" y="696"/>
                    <a:pt x="309" y="696"/>
                  </a:cubicBezTo>
                  <a:cubicBezTo>
                    <a:pt x="324" y="681"/>
                    <a:pt x="324" y="681"/>
                    <a:pt x="324" y="681"/>
                  </a:cubicBezTo>
                  <a:cubicBezTo>
                    <a:pt x="325" y="680"/>
                    <a:pt x="325" y="680"/>
                    <a:pt x="325" y="680"/>
                  </a:cubicBezTo>
                  <a:cubicBezTo>
                    <a:pt x="326" y="680"/>
                    <a:pt x="326" y="680"/>
                    <a:pt x="326" y="680"/>
                  </a:cubicBezTo>
                  <a:cubicBezTo>
                    <a:pt x="339" y="678"/>
                    <a:pt x="339" y="678"/>
                    <a:pt x="339" y="678"/>
                  </a:cubicBezTo>
                  <a:cubicBezTo>
                    <a:pt x="353" y="678"/>
                    <a:pt x="353" y="678"/>
                    <a:pt x="353" y="678"/>
                  </a:cubicBezTo>
                  <a:cubicBezTo>
                    <a:pt x="357" y="672"/>
                    <a:pt x="357" y="672"/>
                    <a:pt x="357" y="672"/>
                  </a:cubicBezTo>
                  <a:cubicBezTo>
                    <a:pt x="348" y="661"/>
                    <a:pt x="348" y="661"/>
                    <a:pt x="348" y="661"/>
                  </a:cubicBezTo>
                  <a:cubicBezTo>
                    <a:pt x="318" y="641"/>
                    <a:pt x="318" y="641"/>
                    <a:pt x="318" y="641"/>
                  </a:cubicBezTo>
                  <a:cubicBezTo>
                    <a:pt x="310" y="629"/>
                    <a:pt x="310" y="629"/>
                    <a:pt x="310" y="629"/>
                  </a:cubicBezTo>
                  <a:cubicBezTo>
                    <a:pt x="309" y="628"/>
                    <a:pt x="309" y="628"/>
                    <a:pt x="309" y="628"/>
                  </a:cubicBezTo>
                  <a:cubicBezTo>
                    <a:pt x="308" y="627"/>
                    <a:pt x="308" y="627"/>
                    <a:pt x="308" y="627"/>
                  </a:cubicBezTo>
                  <a:cubicBezTo>
                    <a:pt x="309" y="625"/>
                    <a:pt x="309" y="625"/>
                    <a:pt x="309" y="625"/>
                  </a:cubicBezTo>
                  <a:cubicBezTo>
                    <a:pt x="318" y="609"/>
                    <a:pt x="318" y="609"/>
                    <a:pt x="318" y="609"/>
                  </a:cubicBezTo>
                  <a:cubicBezTo>
                    <a:pt x="320" y="611"/>
                    <a:pt x="320" y="611"/>
                    <a:pt x="320" y="611"/>
                  </a:cubicBezTo>
                  <a:cubicBezTo>
                    <a:pt x="341" y="617"/>
                    <a:pt x="341" y="617"/>
                    <a:pt x="341" y="617"/>
                  </a:cubicBezTo>
                  <a:cubicBezTo>
                    <a:pt x="397" y="614"/>
                    <a:pt x="397" y="614"/>
                    <a:pt x="397" y="614"/>
                  </a:cubicBezTo>
                  <a:cubicBezTo>
                    <a:pt x="398" y="615"/>
                    <a:pt x="398" y="615"/>
                    <a:pt x="398" y="615"/>
                  </a:cubicBezTo>
                  <a:cubicBezTo>
                    <a:pt x="399" y="615"/>
                    <a:pt x="399" y="615"/>
                    <a:pt x="399" y="615"/>
                  </a:cubicBezTo>
                  <a:cubicBezTo>
                    <a:pt x="415" y="621"/>
                    <a:pt x="415" y="621"/>
                    <a:pt x="415" y="621"/>
                  </a:cubicBezTo>
                  <a:cubicBezTo>
                    <a:pt x="425" y="611"/>
                    <a:pt x="425" y="611"/>
                    <a:pt x="425" y="611"/>
                  </a:cubicBezTo>
                  <a:cubicBezTo>
                    <a:pt x="420" y="579"/>
                    <a:pt x="420" y="579"/>
                    <a:pt x="420" y="579"/>
                  </a:cubicBezTo>
                  <a:cubicBezTo>
                    <a:pt x="400" y="566"/>
                    <a:pt x="400" y="566"/>
                    <a:pt x="400" y="566"/>
                  </a:cubicBezTo>
                  <a:cubicBezTo>
                    <a:pt x="383" y="556"/>
                    <a:pt x="378" y="533"/>
                    <a:pt x="381" y="495"/>
                  </a:cubicBezTo>
                  <a:cubicBezTo>
                    <a:pt x="364" y="487"/>
                    <a:pt x="364" y="487"/>
                    <a:pt x="364" y="487"/>
                  </a:cubicBezTo>
                  <a:cubicBezTo>
                    <a:pt x="362" y="486"/>
                    <a:pt x="362" y="486"/>
                    <a:pt x="362" y="486"/>
                  </a:cubicBezTo>
                  <a:cubicBezTo>
                    <a:pt x="360" y="486"/>
                    <a:pt x="360" y="486"/>
                    <a:pt x="360" y="486"/>
                  </a:cubicBezTo>
                  <a:cubicBezTo>
                    <a:pt x="360" y="484"/>
                    <a:pt x="360" y="484"/>
                    <a:pt x="360" y="484"/>
                  </a:cubicBezTo>
                  <a:cubicBezTo>
                    <a:pt x="360" y="483"/>
                    <a:pt x="360" y="483"/>
                    <a:pt x="360" y="483"/>
                  </a:cubicBezTo>
                  <a:cubicBezTo>
                    <a:pt x="357" y="455"/>
                    <a:pt x="357" y="455"/>
                    <a:pt x="357" y="455"/>
                  </a:cubicBezTo>
                  <a:cubicBezTo>
                    <a:pt x="380" y="347"/>
                    <a:pt x="380" y="347"/>
                    <a:pt x="380" y="347"/>
                  </a:cubicBezTo>
                  <a:cubicBezTo>
                    <a:pt x="371" y="316"/>
                    <a:pt x="365" y="295"/>
                    <a:pt x="365" y="284"/>
                  </a:cubicBezTo>
                  <a:cubicBezTo>
                    <a:pt x="363" y="252"/>
                    <a:pt x="363" y="252"/>
                    <a:pt x="363" y="252"/>
                  </a:cubicBezTo>
                  <a:cubicBezTo>
                    <a:pt x="365" y="218"/>
                    <a:pt x="365" y="218"/>
                    <a:pt x="365" y="218"/>
                  </a:cubicBezTo>
                  <a:cubicBezTo>
                    <a:pt x="365" y="215"/>
                    <a:pt x="365" y="215"/>
                    <a:pt x="365" y="215"/>
                  </a:cubicBezTo>
                  <a:cubicBezTo>
                    <a:pt x="367" y="213"/>
                    <a:pt x="367" y="213"/>
                    <a:pt x="367" y="213"/>
                  </a:cubicBezTo>
                  <a:cubicBezTo>
                    <a:pt x="367" y="213"/>
                    <a:pt x="367" y="213"/>
                    <a:pt x="367" y="213"/>
                  </a:cubicBezTo>
                  <a:cubicBezTo>
                    <a:pt x="389" y="198"/>
                    <a:pt x="389" y="198"/>
                    <a:pt x="389" y="198"/>
                  </a:cubicBezTo>
                  <a:cubicBezTo>
                    <a:pt x="389" y="181"/>
                    <a:pt x="389" y="181"/>
                    <a:pt x="389" y="181"/>
                  </a:cubicBezTo>
                  <a:cubicBezTo>
                    <a:pt x="389" y="176"/>
                    <a:pt x="386" y="170"/>
                    <a:pt x="381" y="162"/>
                  </a:cubicBezTo>
                  <a:cubicBezTo>
                    <a:pt x="367" y="147"/>
                    <a:pt x="367" y="147"/>
                    <a:pt x="367" y="147"/>
                  </a:cubicBezTo>
                  <a:cubicBezTo>
                    <a:pt x="365" y="147"/>
                    <a:pt x="365" y="147"/>
                    <a:pt x="365" y="147"/>
                  </a:cubicBezTo>
                  <a:cubicBezTo>
                    <a:pt x="365" y="144"/>
                    <a:pt x="365" y="144"/>
                    <a:pt x="365" y="144"/>
                  </a:cubicBezTo>
                  <a:cubicBezTo>
                    <a:pt x="363" y="118"/>
                    <a:pt x="363" y="118"/>
                    <a:pt x="363" y="118"/>
                  </a:cubicBezTo>
                  <a:cubicBezTo>
                    <a:pt x="363" y="117"/>
                    <a:pt x="363" y="117"/>
                    <a:pt x="363" y="117"/>
                  </a:cubicBezTo>
                  <a:cubicBezTo>
                    <a:pt x="362" y="116"/>
                    <a:pt x="362" y="116"/>
                    <a:pt x="362" y="116"/>
                  </a:cubicBezTo>
                  <a:cubicBezTo>
                    <a:pt x="364" y="115"/>
                    <a:pt x="364" y="115"/>
                    <a:pt x="364" y="115"/>
                  </a:cubicBezTo>
                  <a:cubicBezTo>
                    <a:pt x="364" y="114"/>
                    <a:pt x="364" y="114"/>
                    <a:pt x="364" y="114"/>
                  </a:cubicBezTo>
                  <a:cubicBezTo>
                    <a:pt x="392" y="79"/>
                    <a:pt x="392" y="79"/>
                    <a:pt x="392" y="79"/>
                  </a:cubicBezTo>
                  <a:cubicBezTo>
                    <a:pt x="392" y="65"/>
                    <a:pt x="392" y="65"/>
                    <a:pt x="392" y="65"/>
                  </a:cubicBezTo>
                  <a:cubicBezTo>
                    <a:pt x="383" y="49"/>
                    <a:pt x="383" y="49"/>
                    <a:pt x="383" y="49"/>
                  </a:cubicBezTo>
                  <a:cubicBezTo>
                    <a:pt x="383" y="48"/>
                    <a:pt x="383" y="48"/>
                    <a:pt x="383" y="48"/>
                  </a:cubicBezTo>
                  <a:cubicBezTo>
                    <a:pt x="382" y="46"/>
                    <a:pt x="382" y="46"/>
                    <a:pt x="382" y="46"/>
                  </a:cubicBezTo>
                  <a:cubicBezTo>
                    <a:pt x="396" y="29"/>
                    <a:pt x="396" y="29"/>
                    <a:pt x="396" y="29"/>
                  </a:cubicBezTo>
                  <a:cubicBezTo>
                    <a:pt x="396" y="28"/>
                    <a:pt x="396" y="28"/>
                    <a:pt x="396" y="28"/>
                  </a:cubicBezTo>
                  <a:cubicBezTo>
                    <a:pt x="397" y="28"/>
                    <a:pt x="397" y="28"/>
                    <a:pt x="397" y="28"/>
                  </a:cubicBezTo>
                  <a:cubicBezTo>
                    <a:pt x="412" y="16"/>
                    <a:pt x="412" y="16"/>
                    <a:pt x="412" y="16"/>
                  </a:cubicBezTo>
                  <a:cubicBezTo>
                    <a:pt x="410" y="2"/>
                    <a:pt x="410" y="2"/>
                    <a:pt x="410" y="2"/>
                  </a:cubicBezTo>
                  <a:cubicBezTo>
                    <a:pt x="402" y="2"/>
                    <a:pt x="402" y="2"/>
                    <a:pt x="402" y="2"/>
                  </a:cubicBezTo>
                  <a:cubicBezTo>
                    <a:pt x="391" y="0"/>
                    <a:pt x="391" y="0"/>
                    <a:pt x="391" y="0"/>
                  </a:cubicBezTo>
                  <a:cubicBezTo>
                    <a:pt x="384" y="26"/>
                    <a:pt x="384" y="26"/>
                    <a:pt x="384" y="26"/>
                  </a:cubicBezTo>
                  <a:cubicBezTo>
                    <a:pt x="381" y="24"/>
                    <a:pt x="381" y="24"/>
                    <a:pt x="381" y="24"/>
                  </a:cubicBezTo>
                  <a:cubicBezTo>
                    <a:pt x="354" y="14"/>
                    <a:pt x="354" y="14"/>
                    <a:pt x="354" y="14"/>
                  </a:cubicBezTo>
                  <a:cubicBezTo>
                    <a:pt x="337" y="11"/>
                    <a:pt x="337" y="11"/>
                    <a:pt x="337" y="11"/>
                  </a:cubicBezTo>
                  <a:cubicBezTo>
                    <a:pt x="343" y="37"/>
                    <a:pt x="343" y="37"/>
                    <a:pt x="343" y="37"/>
                  </a:cubicBezTo>
                  <a:cubicBezTo>
                    <a:pt x="320" y="45"/>
                    <a:pt x="320" y="45"/>
                    <a:pt x="320" y="45"/>
                  </a:cubicBezTo>
                  <a:cubicBezTo>
                    <a:pt x="286" y="62"/>
                    <a:pt x="286" y="62"/>
                    <a:pt x="286" y="62"/>
                  </a:cubicBezTo>
                  <a:cubicBezTo>
                    <a:pt x="276" y="76"/>
                    <a:pt x="276" y="76"/>
                    <a:pt x="276" y="76"/>
                  </a:cubicBezTo>
                  <a:cubicBezTo>
                    <a:pt x="276" y="76"/>
                    <a:pt x="276" y="76"/>
                    <a:pt x="276" y="76"/>
                  </a:cubicBezTo>
                  <a:cubicBezTo>
                    <a:pt x="276" y="77"/>
                    <a:pt x="276" y="77"/>
                    <a:pt x="276" y="77"/>
                  </a:cubicBezTo>
                  <a:cubicBezTo>
                    <a:pt x="275" y="77"/>
                    <a:pt x="275" y="77"/>
                    <a:pt x="275" y="77"/>
                  </a:cubicBezTo>
                  <a:cubicBezTo>
                    <a:pt x="257" y="93"/>
                    <a:pt x="257" y="93"/>
                    <a:pt x="257" y="93"/>
                  </a:cubicBezTo>
                  <a:cubicBezTo>
                    <a:pt x="253" y="118"/>
                    <a:pt x="253" y="118"/>
                    <a:pt x="253" y="118"/>
                  </a:cubicBezTo>
                  <a:cubicBezTo>
                    <a:pt x="253" y="121"/>
                    <a:pt x="253" y="121"/>
                    <a:pt x="253" y="121"/>
                  </a:cubicBezTo>
                  <a:cubicBezTo>
                    <a:pt x="244" y="156"/>
                    <a:pt x="244" y="156"/>
                    <a:pt x="244" y="156"/>
                  </a:cubicBezTo>
                  <a:cubicBezTo>
                    <a:pt x="245" y="156"/>
                    <a:pt x="245" y="156"/>
                    <a:pt x="245" y="156"/>
                  </a:cubicBezTo>
                  <a:cubicBezTo>
                    <a:pt x="241" y="173"/>
                    <a:pt x="241" y="173"/>
                    <a:pt x="241" y="173"/>
                  </a:cubicBezTo>
                  <a:cubicBezTo>
                    <a:pt x="241" y="174"/>
                    <a:pt x="241" y="174"/>
                    <a:pt x="241" y="174"/>
                  </a:cubicBezTo>
                  <a:cubicBezTo>
                    <a:pt x="241" y="174"/>
                    <a:pt x="241" y="174"/>
                    <a:pt x="241" y="174"/>
                  </a:cubicBezTo>
                  <a:cubicBezTo>
                    <a:pt x="240" y="175"/>
                    <a:pt x="240" y="175"/>
                    <a:pt x="240" y="175"/>
                  </a:cubicBezTo>
                  <a:cubicBezTo>
                    <a:pt x="228" y="191"/>
                    <a:pt x="228" y="191"/>
                    <a:pt x="228" y="191"/>
                  </a:cubicBezTo>
                  <a:cubicBezTo>
                    <a:pt x="227" y="191"/>
                    <a:pt x="227" y="191"/>
                    <a:pt x="227" y="191"/>
                  </a:cubicBezTo>
                  <a:cubicBezTo>
                    <a:pt x="227" y="192"/>
                    <a:pt x="227" y="192"/>
                    <a:pt x="227" y="192"/>
                  </a:cubicBezTo>
                  <a:cubicBezTo>
                    <a:pt x="226" y="193"/>
                    <a:pt x="226" y="193"/>
                    <a:pt x="226" y="193"/>
                  </a:cubicBezTo>
                  <a:cubicBezTo>
                    <a:pt x="225" y="193"/>
                    <a:pt x="225" y="193"/>
                    <a:pt x="225" y="193"/>
                  </a:cubicBezTo>
                  <a:cubicBezTo>
                    <a:pt x="200" y="196"/>
                    <a:pt x="200" y="196"/>
                    <a:pt x="200" y="196"/>
                  </a:cubicBezTo>
                  <a:cubicBezTo>
                    <a:pt x="200" y="196"/>
                    <a:pt x="200" y="196"/>
                    <a:pt x="200" y="196"/>
                  </a:cubicBezTo>
                  <a:cubicBezTo>
                    <a:pt x="200" y="198"/>
                    <a:pt x="200" y="198"/>
                    <a:pt x="200" y="198"/>
                  </a:cubicBezTo>
                  <a:cubicBezTo>
                    <a:pt x="199" y="196"/>
                    <a:pt x="199" y="196"/>
                    <a:pt x="199" y="196"/>
                  </a:cubicBezTo>
                  <a:cubicBezTo>
                    <a:pt x="199" y="196"/>
                    <a:pt x="199" y="196"/>
                    <a:pt x="199" y="196"/>
                  </a:cubicBezTo>
                  <a:cubicBezTo>
                    <a:pt x="161" y="184"/>
                    <a:pt x="161" y="184"/>
                    <a:pt x="161" y="184"/>
                  </a:cubicBezTo>
                  <a:cubicBezTo>
                    <a:pt x="159" y="183"/>
                    <a:pt x="159" y="183"/>
                    <a:pt x="159" y="183"/>
                  </a:cubicBezTo>
                  <a:lnTo>
                    <a:pt x="142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7" name="Freeform 17"/>
            <p:cNvSpPr/>
            <p:nvPr/>
          </p:nvSpPr>
          <p:spPr bwMode="auto">
            <a:xfrm>
              <a:off x="3064619" y="2437979"/>
              <a:ext cx="271251" cy="576752"/>
            </a:xfrm>
            <a:custGeom>
              <a:avLst/>
              <a:gdLst>
                <a:gd name="T0" fmla="*/ 2147483647 w 286"/>
                <a:gd name="T1" fmla="*/ 2147483647 h 625"/>
                <a:gd name="T2" fmla="*/ 2147483647 w 286"/>
                <a:gd name="T3" fmla="*/ 2147483647 h 625"/>
                <a:gd name="T4" fmla="*/ 2147483647 w 286"/>
                <a:gd name="T5" fmla="*/ 2147483647 h 625"/>
                <a:gd name="T6" fmla="*/ 2147483647 w 286"/>
                <a:gd name="T7" fmla="*/ 2147483647 h 625"/>
                <a:gd name="T8" fmla="*/ 2147483647 w 286"/>
                <a:gd name="T9" fmla="*/ 2147483647 h 625"/>
                <a:gd name="T10" fmla="*/ 2147483647 w 286"/>
                <a:gd name="T11" fmla="*/ 2147483647 h 625"/>
                <a:gd name="T12" fmla="*/ 2147483647 w 286"/>
                <a:gd name="T13" fmla="*/ 2147483647 h 625"/>
                <a:gd name="T14" fmla="*/ 2147483647 w 286"/>
                <a:gd name="T15" fmla="*/ 2147483647 h 625"/>
                <a:gd name="T16" fmla="*/ 2147483647 w 286"/>
                <a:gd name="T17" fmla="*/ 2147483647 h 625"/>
                <a:gd name="T18" fmla="*/ 2147483647 w 286"/>
                <a:gd name="T19" fmla="*/ 2147483647 h 625"/>
                <a:gd name="T20" fmla="*/ 2147483647 w 286"/>
                <a:gd name="T21" fmla="*/ 2147483647 h 625"/>
                <a:gd name="T22" fmla="*/ 2147483647 w 286"/>
                <a:gd name="T23" fmla="*/ 2147483647 h 625"/>
                <a:gd name="T24" fmla="*/ 2147483647 w 286"/>
                <a:gd name="T25" fmla="*/ 2147483647 h 625"/>
                <a:gd name="T26" fmla="*/ 2147483647 w 286"/>
                <a:gd name="T27" fmla="*/ 2147483647 h 625"/>
                <a:gd name="T28" fmla="*/ 2147483647 w 286"/>
                <a:gd name="T29" fmla="*/ 2147483647 h 625"/>
                <a:gd name="T30" fmla="*/ 2147483647 w 286"/>
                <a:gd name="T31" fmla="*/ 2147483647 h 625"/>
                <a:gd name="T32" fmla="*/ 2147483647 w 286"/>
                <a:gd name="T33" fmla="*/ 2147483647 h 625"/>
                <a:gd name="T34" fmla="*/ 2147483647 w 286"/>
                <a:gd name="T35" fmla="*/ 2147483647 h 625"/>
                <a:gd name="T36" fmla="*/ 2147483647 w 286"/>
                <a:gd name="T37" fmla="*/ 2147483647 h 625"/>
                <a:gd name="T38" fmla="*/ 2147483647 w 286"/>
                <a:gd name="T39" fmla="*/ 2147483647 h 625"/>
                <a:gd name="T40" fmla="*/ 2147483647 w 286"/>
                <a:gd name="T41" fmla="*/ 2147483647 h 625"/>
                <a:gd name="T42" fmla="*/ 2147483647 w 286"/>
                <a:gd name="T43" fmla="*/ 2147483647 h 625"/>
                <a:gd name="T44" fmla="*/ 2147483647 w 286"/>
                <a:gd name="T45" fmla="*/ 2147483647 h 625"/>
                <a:gd name="T46" fmla="*/ 2147483647 w 286"/>
                <a:gd name="T47" fmla="*/ 2147483647 h 625"/>
                <a:gd name="T48" fmla="*/ 2147483647 w 286"/>
                <a:gd name="T49" fmla="*/ 2147483647 h 625"/>
                <a:gd name="T50" fmla="*/ 2147483647 w 286"/>
                <a:gd name="T51" fmla="*/ 2147483647 h 625"/>
                <a:gd name="T52" fmla="*/ 2147483647 w 286"/>
                <a:gd name="T53" fmla="*/ 2147483647 h 625"/>
                <a:gd name="T54" fmla="*/ 2147483647 w 286"/>
                <a:gd name="T55" fmla="*/ 2147483647 h 625"/>
                <a:gd name="T56" fmla="*/ 2147483647 w 286"/>
                <a:gd name="T57" fmla="*/ 2147483647 h 625"/>
                <a:gd name="T58" fmla="*/ 2147483647 w 286"/>
                <a:gd name="T59" fmla="*/ 2147483647 h 625"/>
                <a:gd name="T60" fmla="*/ 2147483647 w 286"/>
                <a:gd name="T61" fmla="*/ 2147483647 h 625"/>
                <a:gd name="T62" fmla="*/ 2147483647 w 286"/>
                <a:gd name="T63" fmla="*/ 2147483647 h 625"/>
                <a:gd name="T64" fmla="*/ 2147483647 w 286"/>
                <a:gd name="T65" fmla="*/ 2147483647 h 625"/>
                <a:gd name="T66" fmla="*/ 2147483647 w 286"/>
                <a:gd name="T67" fmla="*/ 2147483647 h 625"/>
                <a:gd name="T68" fmla="*/ 2147483647 w 286"/>
                <a:gd name="T69" fmla="*/ 2147483647 h 625"/>
                <a:gd name="T70" fmla="*/ 2147483647 w 286"/>
                <a:gd name="T71" fmla="*/ 2147483647 h 625"/>
                <a:gd name="T72" fmla="*/ 2147483647 w 286"/>
                <a:gd name="T73" fmla="*/ 2147483647 h 625"/>
                <a:gd name="T74" fmla="*/ 2147483647 w 286"/>
                <a:gd name="T75" fmla="*/ 2147483647 h 625"/>
                <a:gd name="T76" fmla="*/ 2147483647 w 286"/>
                <a:gd name="T77" fmla="*/ 2147483647 h 625"/>
                <a:gd name="T78" fmla="*/ 2147483647 w 286"/>
                <a:gd name="T79" fmla="*/ 2147483647 h 625"/>
                <a:gd name="T80" fmla="*/ 2147483647 w 286"/>
                <a:gd name="T81" fmla="*/ 2147483647 h 625"/>
                <a:gd name="T82" fmla="*/ 2147483647 w 286"/>
                <a:gd name="T83" fmla="*/ 2147483647 h 62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6"/>
                <a:gd name="T127" fmla="*/ 0 h 625"/>
                <a:gd name="T128" fmla="*/ 286 w 286"/>
                <a:gd name="T129" fmla="*/ 625 h 62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6" h="625">
                  <a:moveTo>
                    <a:pt x="266" y="30"/>
                  </a:moveTo>
                  <a:cubicBezTo>
                    <a:pt x="271" y="25"/>
                    <a:pt x="271" y="25"/>
                    <a:pt x="271" y="25"/>
                  </a:cubicBezTo>
                  <a:cubicBezTo>
                    <a:pt x="263" y="8"/>
                    <a:pt x="263" y="8"/>
                    <a:pt x="263" y="8"/>
                  </a:cubicBezTo>
                  <a:cubicBezTo>
                    <a:pt x="256" y="0"/>
                    <a:pt x="256" y="0"/>
                    <a:pt x="256" y="0"/>
                  </a:cubicBezTo>
                  <a:cubicBezTo>
                    <a:pt x="247" y="14"/>
                    <a:pt x="247" y="14"/>
                    <a:pt x="247" y="14"/>
                  </a:cubicBezTo>
                  <a:cubicBezTo>
                    <a:pt x="247" y="15"/>
                    <a:pt x="247" y="15"/>
                    <a:pt x="247" y="15"/>
                  </a:cubicBezTo>
                  <a:cubicBezTo>
                    <a:pt x="247" y="15"/>
                    <a:pt x="247" y="15"/>
                    <a:pt x="247" y="15"/>
                  </a:cubicBezTo>
                  <a:cubicBezTo>
                    <a:pt x="247" y="15"/>
                    <a:pt x="247" y="15"/>
                    <a:pt x="247" y="15"/>
                  </a:cubicBezTo>
                  <a:cubicBezTo>
                    <a:pt x="234" y="30"/>
                    <a:pt x="234" y="30"/>
                    <a:pt x="234" y="30"/>
                  </a:cubicBezTo>
                  <a:cubicBezTo>
                    <a:pt x="234" y="30"/>
                    <a:pt x="234" y="30"/>
                    <a:pt x="234" y="30"/>
                  </a:cubicBezTo>
                  <a:cubicBezTo>
                    <a:pt x="233" y="31"/>
                    <a:pt x="233" y="31"/>
                    <a:pt x="233" y="31"/>
                  </a:cubicBezTo>
                  <a:cubicBezTo>
                    <a:pt x="231" y="31"/>
                    <a:pt x="231" y="31"/>
                    <a:pt x="231" y="31"/>
                  </a:cubicBezTo>
                  <a:cubicBezTo>
                    <a:pt x="205" y="39"/>
                    <a:pt x="205" y="39"/>
                    <a:pt x="205" y="39"/>
                  </a:cubicBezTo>
                  <a:cubicBezTo>
                    <a:pt x="203" y="39"/>
                    <a:pt x="203" y="39"/>
                    <a:pt x="203" y="39"/>
                  </a:cubicBezTo>
                  <a:cubicBezTo>
                    <a:pt x="179" y="35"/>
                    <a:pt x="179" y="35"/>
                    <a:pt x="179" y="35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62" y="50"/>
                    <a:pt x="162" y="50"/>
                    <a:pt x="162" y="50"/>
                  </a:cubicBezTo>
                  <a:cubicBezTo>
                    <a:pt x="162" y="50"/>
                    <a:pt x="162" y="50"/>
                    <a:pt x="162" y="50"/>
                  </a:cubicBezTo>
                  <a:cubicBezTo>
                    <a:pt x="161" y="53"/>
                    <a:pt x="161" y="53"/>
                    <a:pt x="161" y="53"/>
                  </a:cubicBezTo>
                  <a:cubicBezTo>
                    <a:pt x="149" y="60"/>
                    <a:pt x="149" y="60"/>
                    <a:pt x="149" y="60"/>
                  </a:cubicBezTo>
                  <a:cubicBezTo>
                    <a:pt x="147" y="61"/>
                    <a:pt x="147" y="61"/>
                    <a:pt x="147" y="61"/>
                  </a:cubicBezTo>
                  <a:cubicBezTo>
                    <a:pt x="145" y="61"/>
                    <a:pt x="145" y="61"/>
                    <a:pt x="145" y="61"/>
                  </a:cubicBezTo>
                  <a:cubicBezTo>
                    <a:pt x="124" y="59"/>
                    <a:pt x="124" y="59"/>
                    <a:pt x="124" y="59"/>
                  </a:cubicBezTo>
                  <a:cubicBezTo>
                    <a:pt x="123" y="61"/>
                    <a:pt x="123" y="61"/>
                    <a:pt x="123" y="61"/>
                  </a:cubicBezTo>
                  <a:cubicBezTo>
                    <a:pt x="123" y="82"/>
                    <a:pt x="123" y="82"/>
                    <a:pt x="123" y="82"/>
                  </a:cubicBezTo>
                  <a:cubicBezTo>
                    <a:pt x="122" y="83"/>
                    <a:pt x="122" y="83"/>
                    <a:pt x="122" y="83"/>
                  </a:cubicBezTo>
                  <a:cubicBezTo>
                    <a:pt x="110" y="98"/>
                    <a:pt x="110" y="98"/>
                    <a:pt x="110" y="98"/>
                  </a:cubicBezTo>
                  <a:cubicBezTo>
                    <a:pt x="110" y="98"/>
                    <a:pt x="110" y="98"/>
                    <a:pt x="110" y="98"/>
                  </a:cubicBezTo>
                  <a:cubicBezTo>
                    <a:pt x="110" y="99"/>
                    <a:pt x="110" y="99"/>
                    <a:pt x="110" y="99"/>
                  </a:cubicBezTo>
                  <a:cubicBezTo>
                    <a:pt x="109" y="99"/>
                    <a:pt x="109" y="99"/>
                    <a:pt x="109" y="99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88" y="119"/>
                    <a:pt x="88" y="119"/>
                    <a:pt x="88" y="119"/>
                  </a:cubicBezTo>
                  <a:cubicBezTo>
                    <a:pt x="87" y="120"/>
                    <a:pt x="87" y="120"/>
                    <a:pt x="87" y="120"/>
                  </a:cubicBezTo>
                  <a:cubicBezTo>
                    <a:pt x="66" y="124"/>
                    <a:pt x="66" y="124"/>
                    <a:pt x="66" y="124"/>
                  </a:cubicBezTo>
                  <a:cubicBezTo>
                    <a:pt x="52" y="139"/>
                    <a:pt x="52" y="139"/>
                    <a:pt x="52" y="139"/>
                  </a:cubicBezTo>
                  <a:cubicBezTo>
                    <a:pt x="55" y="157"/>
                    <a:pt x="55" y="157"/>
                    <a:pt x="55" y="157"/>
                  </a:cubicBezTo>
                  <a:cubicBezTo>
                    <a:pt x="55" y="161"/>
                    <a:pt x="55" y="161"/>
                    <a:pt x="55" y="161"/>
                  </a:cubicBezTo>
                  <a:cubicBezTo>
                    <a:pt x="52" y="162"/>
                    <a:pt x="52" y="162"/>
                    <a:pt x="52" y="162"/>
                  </a:cubicBezTo>
                  <a:cubicBezTo>
                    <a:pt x="36" y="177"/>
                    <a:pt x="36" y="177"/>
                    <a:pt x="36" y="177"/>
                  </a:cubicBezTo>
                  <a:cubicBezTo>
                    <a:pt x="28" y="188"/>
                    <a:pt x="28" y="188"/>
                    <a:pt x="28" y="188"/>
                  </a:cubicBezTo>
                  <a:cubicBezTo>
                    <a:pt x="34" y="201"/>
                    <a:pt x="34" y="201"/>
                    <a:pt x="34" y="201"/>
                  </a:cubicBezTo>
                  <a:cubicBezTo>
                    <a:pt x="34" y="202"/>
                    <a:pt x="34" y="202"/>
                    <a:pt x="34" y="202"/>
                  </a:cubicBezTo>
                  <a:cubicBezTo>
                    <a:pt x="34" y="204"/>
                    <a:pt x="34" y="204"/>
                    <a:pt x="34" y="204"/>
                  </a:cubicBezTo>
                  <a:cubicBezTo>
                    <a:pt x="34" y="224"/>
                    <a:pt x="34" y="224"/>
                    <a:pt x="34" y="224"/>
                  </a:cubicBezTo>
                  <a:cubicBezTo>
                    <a:pt x="34" y="224"/>
                    <a:pt x="34" y="224"/>
                    <a:pt x="34" y="224"/>
                  </a:cubicBezTo>
                  <a:cubicBezTo>
                    <a:pt x="34" y="225"/>
                    <a:pt x="34" y="225"/>
                    <a:pt x="34" y="225"/>
                  </a:cubicBezTo>
                  <a:cubicBezTo>
                    <a:pt x="23" y="242"/>
                    <a:pt x="23" y="242"/>
                    <a:pt x="23" y="242"/>
                  </a:cubicBezTo>
                  <a:cubicBezTo>
                    <a:pt x="23" y="243"/>
                    <a:pt x="23" y="243"/>
                    <a:pt x="23" y="243"/>
                  </a:cubicBezTo>
                  <a:cubicBezTo>
                    <a:pt x="7" y="261"/>
                    <a:pt x="7" y="261"/>
                    <a:pt x="7" y="261"/>
                  </a:cubicBezTo>
                  <a:cubicBezTo>
                    <a:pt x="9" y="282"/>
                    <a:pt x="9" y="282"/>
                    <a:pt x="9" y="282"/>
                  </a:cubicBezTo>
                  <a:cubicBezTo>
                    <a:pt x="23" y="294"/>
                    <a:pt x="23" y="294"/>
                    <a:pt x="23" y="294"/>
                  </a:cubicBezTo>
                  <a:cubicBezTo>
                    <a:pt x="23" y="295"/>
                    <a:pt x="23" y="295"/>
                    <a:pt x="23" y="295"/>
                  </a:cubicBezTo>
                  <a:cubicBezTo>
                    <a:pt x="23" y="295"/>
                    <a:pt x="23" y="295"/>
                    <a:pt x="23" y="295"/>
                  </a:cubicBezTo>
                  <a:cubicBezTo>
                    <a:pt x="29" y="306"/>
                    <a:pt x="32" y="314"/>
                    <a:pt x="32" y="322"/>
                  </a:cubicBezTo>
                  <a:cubicBezTo>
                    <a:pt x="32" y="345"/>
                    <a:pt x="32" y="345"/>
                    <a:pt x="32" y="345"/>
                  </a:cubicBezTo>
                  <a:cubicBezTo>
                    <a:pt x="31" y="345"/>
                    <a:pt x="31" y="345"/>
                    <a:pt x="31" y="345"/>
                  </a:cubicBezTo>
                  <a:cubicBezTo>
                    <a:pt x="30" y="346"/>
                    <a:pt x="30" y="346"/>
                    <a:pt x="30" y="346"/>
                  </a:cubicBezTo>
                  <a:cubicBezTo>
                    <a:pt x="9" y="362"/>
                    <a:pt x="9" y="362"/>
                    <a:pt x="9" y="362"/>
                  </a:cubicBezTo>
                  <a:cubicBezTo>
                    <a:pt x="7" y="393"/>
                    <a:pt x="7" y="393"/>
                    <a:pt x="7" y="393"/>
                  </a:cubicBezTo>
                  <a:cubicBezTo>
                    <a:pt x="9" y="425"/>
                    <a:pt x="9" y="425"/>
                    <a:pt x="9" y="425"/>
                  </a:cubicBezTo>
                  <a:cubicBezTo>
                    <a:pt x="9" y="436"/>
                    <a:pt x="13" y="456"/>
                    <a:pt x="24" y="485"/>
                  </a:cubicBezTo>
                  <a:cubicBezTo>
                    <a:pt x="24" y="486"/>
                    <a:pt x="24" y="486"/>
                    <a:pt x="24" y="486"/>
                  </a:cubicBezTo>
                  <a:cubicBezTo>
                    <a:pt x="24" y="488"/>
                    <a:pt x="24" y="488"/>
                    <a:pt x="24" y="488"/>
                  </a:cubicBezTo>
                  <a:cubicBezTo>
                    <a:pt x="0" y="596"/>
                    <a:pt x="0" y="596"/>
                    <a:pt x="0" y="596"/>
                  </a:cubicBezTo>
                  <a:cubicBezTo>
                    <a:pt x="3" y="617"/>
                    <a:pt x="3" y="617"/>
                    <a:pt x="3" y="617"/>
                  </a:cubicBezTo>
                  <a:cubicBezTo>
                    <a:pt x="18" y="625"/>
                    <a:pt x="18" y="625"/>
                    <a:pt x="18" y="625"/>
                  </a:cubicBezTo>
                  <a:cubicBezTo>
                    <a:pt x="44" y="599"/>
                    <a:pt x="44" y="599"/>
                    <a:pt x="44" y="599"/>
                  </a:cubicBezTo>
                  <a:cubicBezTo>
                    <a:pt x="44" y="599"/>
                    <a:pt x="44" y="599"/>
                    <a:pt x="44" y="599"/>
                  </a:cubicBezTo>
                  <a:cubicBezTo>
                    <a:pt x="45" y="599"/>
                    <a:pt x="45" y="599"/>
                    <a:pt x="45" y="599"/>
                  </a:cubicBezTo>
                  <a:cubicBezTo>
                    <a:pt x="126" y="568"/>
                    <a:pt x="126" y="568"/>
                    <a:pt x="126" y="568"/>
                  </a:cubicBezTo>
                  <a:cubicBezTo>
                    <a:pt x="147" y="549"/>
                    <a:pt x="147" y="549"/>
                    <a:pt x="147" y="549"/>
                  </a:cubicBezTo>
                  <a:cubicBezTo>
                    <a:pt x="149" y="547"/>
                    <a:pt x="149" y="547"/>
                    <a:pt x="149" y="547"/>
                  </a:cubicBezTo>
                  <a:cubicBezTo>
                    <a:pt x="150" y="548"/>
                    <a:pt x="150" y="548"/>
                    <a:pt x="150" y="548"/>
                  </a:cubicBezTo>
                  <a:cubicBezTo>
                    <a:pt x="152" y="548"/>
                    <a:pt x="152" y="548"/>
                    <a:pt x="152" y="548"/>
                  </a:cubicBezTo>
                  <a:cubicBezTo>
                    <a:pt x="199" y="552"/>
                    <a:pt x="199" y="552"/>
                    <a:pt x="199" y="552"/>
                  </a:cubicBezTo>
                  <a:cubicBezTo>
                    <a:pt x="205" y="552"/>
                    <a:pt x="219" y="547"/>
                    <a:pt x="239" y="538"/>
                  </a:cubicBezTo>
                  <a:cubicBezTo>
                    <a:pt x="239" y="516"/>
                    <a:pt x="239" y="516"/>
                    <a:pt x="239" y="516"/>
                  </a:cubicBezTo>
                  <a:cubicBezTo>
                    <a:pt x="240" y="515"/>
                    <a:pt x="240" y="515"/>
                    <a:pt x="240" y="515"/>
                  </a:cubicBezTo>
                  <a:cubicBezTo>
                    <a:pt x="241" y="515"/>
                    <a:pt x="241" y="515"/>
                    <a:pt x="241" y="515"/>
                  </a:cubicBezTo>
                  <a:cubicBezTo>
                    <a:pt x="254" y="503"/>
                    <a:pt x="254" y="503"/>
                    <a:pt x="254" y="503"/>
                  </a:cubicBezTo>
                  <a:cubicBezTo>
                    <a:pt x="251" y="490"/>
                    <a:pt x="251" y="490"/>
                    <a:pt x="251" y="490"/>
                  </a:cubicBezTo>
                  <a:cubicBezTo>
                    <a:pt x="251" y="488"/>
                    <a:pt x="251" y="488"/>
                    <a:pt x="251" y="488"/>
                  </a:cubicBezTo>
                  <a:cubicBezTo>
                    <a:pt x="251" y="487"/>
                    <a:pt x="251" y="487"/>
                    <a:pt x="251" y="487"/>
                  </a:cubicBezTo>
                  <a:cubicBezTo>
                    <a:pt x="251" y="485"/>
                    <a:pt x="251" y="485"/>
                    <a:pt x="251" y="485"/>
                  </a:cubicBezTo>
                  <a:cubicBezTo>
                    <a:pt x="252" y="484"/>
                    <a:pt x="252" y="484"/>
                    <a:pt x="252" y="484"/>
                  </a:cubicBezTo>
                  <a:cubicBezTo>
                    <a:pt x="256" y="480"/>
                    <a:pt x="256" y="476"/>
                    <a:pt x="253" y="473"/>
                  </a:cubicBezTo>
                  <a:cubicBezTo>
                    <a:pt x="250" y="466"/>
                    <a:pt x="251" y="458"/>
                    <a:pt x="256" y="448"/>
                  </a:cubicBezTo>
                  <a:cubicBezTo>
                    <a:pt x="261" y="441"/>
                    <a:pt x="261" y="441"/>
                    <a:pt x="261" y="441"/>
                  </a:cubicBezTo>
                  <a:cubicBezTo>
                    <a:pt x="261" y="441"/>
                    <a:pt x="261" y="441"/>
                    <a:pt x="261" y="441"/>
                  </a:cubicBezTo>
                  <a:cubicBezTo>
                    <a:pt x="260" y="426"/>
                    <a:pt x="260" y="426"/>
                    <a:pt x="260" y="426"/>
                  </a:cubicBezTo>
                  <a:cubicBezTo>
                    <a:pt x="244" y="407"/>
                    <a:pt x="244" y="407"/>
                    <a:pt x="244" y="407"/>
                  </a:cubicBezTo>
                  <a:cubicBezTo>
                    <a:pt x="237" y="402"/>
                    <a:pt x="236" y="395"/>
                    <a:pt x="240" y="387"/>
                  </a:cubicBezTo>
                  <a:cubicBezTo>
                    <a:pt x="242" y="381"/>
                    <a:pt x="245" y="374"/>
                    <a:pt x="251" y="369"/>
                  </a:cubicBezTo>
                  <a:cubicBezTo>
                    <a:pt x="255" y="351"/>
                    <a:pt x="255" y="351"/>
                    <a:pt x="255" y="351"/>
                  </a:cubicBezTo>
                  <a:cubicBezTo>
                    <a:pt x="255" y="351"/>
                    <a:pt x="255" y="351"/>
                    <a:pt x="255" y="351"/>
                  </a:cubicBezTo>
                  <a:cubicBezTo>
                    <a:pt x="255" y="351"/>
                    <a:pt x="255" y="351"/>
                    <a:pt x="255" y="351"/>
                  </a:cubicBezTo>
                  <a:cubicBezTo>
                    <a:pt x="266" y="326"/>
                    <a:pt x="266" y="326"/>
                    <a:pt x="266" y="326"/>
                  </a:cubicBezTo>
                  <a:cubicBezTo>
                    <a:pt x="270" y="314"/>
                    <a:pt x="270" y="314"/>
                    <a:pt x="270" y="314"/>
                  </a:cubicBezTo>
                  <a:cubicBezTo>
                    <a:pt x="286" y="283"/>
                    <a:pt x="286" y="283"/>
                    <a:pt x="286" y="283"/>
                  </a:cubicBezTo>
                  <a:cubicBezTo>
                    <a:pt x="275" y="263"/>
                    <a:pt x="275" y="263"/>
                    <a:pt x="275" y="263"/>
                  </a:cubicBezTo>
                  <a:cubicBezTo>
                    <a:pt x="242" y="243"/>
                    <a:pt x="242" y="243"/>
                    <a:pt x="242" y="243"/>
                  </a:cubicBezTo>
                  <a:cubicBezTo>
                    <a:pt x="240" y="243"/>
                    <a:pt x="240" y="243"/>
                    <a:pt x="240" y="243"/>
                  </a:cubicBezTo>
                  <a:cubicBezTo>
                    <a:pt x="240" y="240"/>
                    <a:pt x="240" y="240"/>
                    <a:pt x="240" y="240"/>
                  </a:cubicBezTo>
                  <a:cubicBezTo>
                    <a:pt x="240" y="240"/>
                    <a:pt x="240" y="240"/>
                    <a:pt x="240" y="240"/>
                  </a:cubicBezTo>
                  <a:cubicBezTo>
                    <a:pt x="234" y="224"/>
                    <a:pt x="234" y="224"/>
                    <a:pt x="234" y="224"/>
                  </a:cubicBezTo>
                  <a:cubicBezTo>
                    <a:pt x="234" y="223"/>
                    <a:pt x="234" y="223"/>
                    <a:pt x="234" y="223"/>
                  </a:cubicBezTo>
                  <a:cubicBezTo>
                    <a:pt x="234" y="220"/>
                    <a:pt x="234" y="220"/>
                    <a:pt x="234" y="220"/>
                  </a:cubicBezTo>
                  <a:cubicBezTo>
                    <a:pt x="237" y="192"/>
                    <a:pt x="237" y="192"/>
                    <a:pt x="237" y="192"/>
                  </a:cubicBezTo>
                  <a:cubicBezTo>
                    <a:pt x="237" y="192"/>
                    <a:pt x="237" y="192"/>
                    <a:pt x="237" y="192"/>
                  </a:cubicBezTo>
                  <a:cubicBezTo>
                    <a:pt x="237" y="191"/>
                    <a:pt x="237" y="191"/>
                    <a:pt x="237" y="191"/>
                  </a:cubicBezTo>
                  <a:cubicBezTo>
                    <a:pt x="244" y="170"/>
                    <a:pt x="244" y="170"/>
                    <a:pt x="244" y="170"/>
                  </a:cubicBezTo>
                  <a:cubicBezTo>
                    <a:pt x="243" y="162"/>
                    <a:pt x="244" y="157"/>
                    <a:pt x="247" y="153"/>
                  </a:cubicBezTo>
                  <a:cubicBezTo>
                    <a:pt x="250" y="151"/>
                    <a:pt x="253" y="149"/>
                    <a:pt x="256" y="149"/>
                  </a:cubicBezTo>
                  <a:cubicBezTo>
                    <a:pt x="276" y="145"/>
                    <a:pt x="276" y="145"/>
                    <a:pt x="276" y="145"/>
                  </a:cubicBezTo>
                  <a:cubicBezTo>
                    <a:pt x="281" y="134"/>
                    <a:pt x="281" y="134"/>
                    <a:pt x="281" y="134"/>
                  </a:cubicBezTo>
                  <a:cubicBezTo>
                    <a:pt x="286" y="99"/>
                    <a:pt x="286" y="99"/>
                    <a:pt x="286" y="99"/>
                  </a:cubicBezTo>
                  <a:cubicBezTo>
                    <a:pt x="282" y="86"/>
                    <a:pt x="282" y="86"/>
                    <a:pt x="282" y="86"/>
                  </a:cubicBezTo>
                  <a:cubicBezTo>
                    <a:pt x="264" y="82"/>
                    <a:pt x="264" y="82"/>
                    <a:pt x="264" y="82"/>
                  </a:cubicBezTo>
                  <a:cubicBezTo>
                    <a:pt x="263" y="82"/>
                    <a:pt x="263" y="82"/>
                    <a:pt x="263" y="82"/>
                  </a:cubicBezTo>
                  <a:cubicBezTo>
                    <a:pt x="263" y="82"/>
                    <a:pt x="263" y="82"/>
                    <a:pt x="263" y="82"/>
                  </a:cubicBezTo>
                  <a:cubicBezTo>
                    <a:pt x="242" y="72"/>
                    <a:pt x="242" y="72"/>
                    <a:pt x="242" y="72"/>
                  </a:cubicBezTo>
                  <a:cubicBezTo>
                    <a:pt x="241" y="71"/>
                    <a:pt x="241" y="71"/>
                    <a:pt x="241" y="71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39" y="42"/>
                    <a:pt x="239" y="42"/>
                    <a:pt x="239" y="42"/>
                  </a:cubicBezTo>
                  <a:cubicBezTo>
                    <a:pt x="239" y="40"/>
                    <a:pt x="239" y="40"/>
                    <a:pt x="239" y="40"/>
                  </a:cubicBezTo>
                  <a:cubicBezTo>
                    <a:pt x="239" y="37"/>
                    <a:pt x="239" y="37"/>
                    <a:pt x="239" y="37"/>
                  </a:cubicBezTo>
                  <a:lnTo>
                    <a:pt x="266" y="3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8" name="Freeform 18"/>
            <p:cNvSpPr/>
            <p:nvPr/>
          </p:nvSpPr>
          <p:spPr bwMode="auto">
            <a:xfrm>
              <a:off x="2995658" y="3420096"/>
              <a:ext cx="432162" cy="488824"/>
            </a:xfrm>
            <a:custGeom>
              <a:avLst/>
              <a:gdLst>
                <a:gd name="T0" fmla="*/ 2147483647 w 457"/>
                <a:gd name="T1" fmla="*/ 2147483647 h 529"/>
                <a:gd name="T2" fmla="*/ 2147483647 w 457"/>
                <a:gd name="T3" fmla="*/ 2147483647 h 529"/>
                <a:gd name="T4" fmla="*/ 2147483647 w 457"/>
                <a:gd name="T5" fmla="*/ 2147483647 h 529"/>
                <a:gd name="T6" fmla="*/ 2147483647 w 457"/>
                <a:gd name="T7" fmla="*/ 2147483647 h 529"/>
                <a:gd name="T8" fmla="*/ 2147483647 w 457"/>
                <a:gd name="T9" fmla="*/ 2147483647 h 529"/>
                <a:gd name="T10" fmla="*/ 2147483647 w 457"/>
                <a:gd name="T11" fmla="*/ 2147483647 h 529"/>
                <a:gd name="T12" fmla="*/ 2147483647 w 457"/>
                <a:gd name="T13" fmla="*/ 2147483647 h 529"/>
                <a:gd name="T14" fmla="*/ 2147483647 w 457"/>
                <a:gd name="T15" fmla="*/ 2147483647 h 529"/>
                <a:gd name="T16" fmla="*/ 2147483647 w 457"/>
                <a:gd name="T17" fmla="*/ 2147483647 h 529"/>
                <a:gd name="T18" fmla="*/ 2147483647 w 457"/>
                <a:gd name="T19" fmla="*/ 2147483647 h 529"/>
                <a:gd name="T20" fmla="*/ 2147483647 w 457"/>
                <a:gd name="T21" fmla="*/ 2147483647 h 529"/>
                <a:gd name="T22" fmla="*/ 2147483647 w 457"/>
                <a:gd name="T23" fmla="*/ 2147483647 h 529"/>
                <a:gd name="T24" fmla="*/ 2147483647 w 457"/>
                <a:gd name="T25" fmla="*/ 2147483647 h 529"/>
                <a:gd name="T26" fmla="*/ 2147483647 w 457"/>
                <a:gd name="T27" fmla="*/ 2147483647 h 529"/>
                <a:gd name="T28" fmla="*/ 2147483647 w 457"/>
                <a:gd name="T29" fmla="*/ 2147483647 h 529"/>
                <a:gd name="T30" fmla="*/ 2147483647 w 457"/>
                <a:gd name="T31" fmla="*/ 2147483647 h 529"/>
                <a:gd name="T32" fmla="*/ 2147483647 w 457"/>
                <a:gd name="T33" fmla="*/ 2147483647 h 529"/>
                <a:gd name="T34" fmla="*/ 2147483647 w 457"/>
                <a:gd name="T35" fmla="*/ 2147483647 h 529"/>
                <a:gd name="T36" fmla="*/ 2147483647 w 457"/>
                <a:gd name="T37" fmla="*/ 2147483647 h 529"/>
                <a:gd name="T38" fmla="*/ 2147483647 w 457"/>
                <a:gd name="T39" fmla="*/ 2147483647 h 529"/>
                <a:gd name="T40" fmla="*/ 2147483647 w 457"/>
                <a:gd name="T41" fmla="*/ 2147483647 h 529"/>
                <a:gd name="T42" fmla="*/ 2147483647 w 457"/>
                <a:gd name="T43" fmla="*/ 2147483647 h 529"/>
                <a:gd name="T44" fmla="*/ 2147483647 w 457"/>
                <a:gd name="T45" fmla="*/ 2147483647 h 529"/>
                <a:gd name="T46" fmla="*/ 2147483647 w 457"/>
                <a:gd name="T47" fmla="*/ 2147483647 h 529"/>
                <a:gd name="T48" fmla="*/ 2147483647 w 457"/>
                <a:gd name="T49" fmla="*/ 2147483647 h 529"/>
                <a:gd name="T50" fmla="*/ 2147483647 w 457"/>
                <a:gd name="T51" fmla="*/ 2147483647 h 529"/>
                <a:gd name="T52" fmla="*/ 2147483647 w 457"/>
                <a:gd name="T53" fmla="*/ 2147483647 h 529"/>
                <a:gd name="T54" fmla="*/ 2147483647 w 457"/>
                <a:gd name="T55" fmla="*/ 2147483647 h 529"/>
                <a:gd name="T56" fmla="*/ 2147483647 w 457"/>
                <a:gd name="T57" fmla="*/ 2147483647 h 529"/>
                <a:gd name="T58" fmla="*/ 2147483647 w 457"/>
                <a:gd name="T59" fmla="*/ 2147483647 h 529"/>
                <a:gd name="T60" fmla="*/ 2147483647 w 457"/>
                <a:gd name="T61" fmla="*/ 2147483647 h 529"/>
                <a:gd name="T62" fmla="*/ 2147483647 w 457"/>
                <a:gd name="T63" fmla="*/ 2147483647 h 529"/>
                <a:gd name="T64" fmla="*/ 2147483647 w 457"/>
                <a:gd name="T65" fmla="*/ 2147483647 h 529"/>
                <a:gd name="T66" fmla="*/ 2147483647 w 457"/>
                <a:gd name="T67" fmla="*/ 2147483647 h 529"/>
                <a:gd name="T68" fmla="*/ 2147483647 w 457"/>
                <a:gd name="T69" fmla="*/ 2147483647 h 529"/>
                <a:gd name="T70" fmla="*/ 2147483647 w 457"/>
                <a:gd name="T71" fmla="*/ 2147483647 h 529"/>
                <a:gd name="T72" fmla="*/ 2147483647 w 457"/>
                <a:gd name="T73" fmla="*/ 2147483647 h 529"/>
                <a:gd name="T74" fmla="*/ 2147483647 w 457"/>
                <a:gd name="T75" fmla="*/ 2147483647 h 529"/>
                <a:gd name="T76" fmla="*/ 2147483647 w 457"/>
                <a:gd name="T77" fmla="*/ 2147483647 h 529"/>
                <a:gd name="T78" fmla="*/ 2147483647 w 457"/>
                <a:gd name="T79" fmla="*/ 2147483647 h 529"/>
                <a:gd name="T80" fmla="*/ 2147483647 w 457"/>
                <a:gd name="T81" fmla="*/ 2147483647 h 529"/>
                <a:gd name="T82" fmla="*/ 2147483647 w 457"/>
                <a:gd name="T83" fmla="*/ 2147483647 h 529"/>
                <a:gd name="T84" fmla="*/ 2147483647 w 457"/>
                <a:gd name="T85" fmla="*/ 2147483647 h 529"/>
                <a:gd name="T86" fmla="*/ 2147483647 w 457"/>
                <a:gd name="T87" fmla="*/ 2147483647 h 529"/>
                <a:gd name="T88" fmla="*/ 2147483647 w 457"/>
                <a:gd name="T89" fmla="*/ 2147483647 h 529"/>
                <a:gd name="T90" fmla="*/ 2147483647 w 457"/>
                <a:gd name="T91" fmla="*/ 2147483647 h 529"/>
                <a:gd name="T92" fmla="*/ 2147483647 w 457"/>
                <a:gd name="T93" fmla="*/ 2147483647 h 529"/>
                <a:gd name="T94" fmla="*/ 2147483647 w 457"/>
                <a:gd name="T95" fmla="*/ 2147483647 h 529"/>
                <a:gd name="T96" fmla="*/ 2147483647 w 457"/>
                <a:gd name="T97" fmla="*/ 2147483647 h 52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57"/>
                <a:gd name="T148" fmla="*/ 0 h 529"/>
                <a:gd name="T149" fmla="*/ 457 w 457"/>
                <a:gd name="T150" fmla="*/ 529 h 52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57" h="529">
                  <a:moveTo>
                    <a:pt x="395" y="90"/>
                  </a:moveTo>
                  <a:cubicBezTo>
                    <a:pt x="396" y="89"/>
                    <a:pt x="396" y="89"/>
                    <a:pt x="396" y="89"/>
                  </a:cubicBezTo>
                  <a:cubicBezTo>
                    <a:pt x="394" y="89"/>
                    <a:pt x="394" y="89"/>
                    <a:pt x="394" y="89"/>
                  </a:cubicBezTo>
                  <a:cubicBezTo>
                    <a:pt x="394" y="87"/>
                    <a:pt x="394" y="87"/>
                    <a:pt x="394" y="87"/>
                  </a:cubicBezTo>
                  <a:cubicBezTo>
                    <a:pt x="386" y="71"/>
                    <a:pt x="386" y="71"/>
                    <a:pt x="386" y="71"/>
                  </a:cubicBezTo>
                  <a:cubicBezTo>
                    <a:pt x="385" y="70"/>
                    <a:pt x="385" y="70"/>
                    <a:pt x="385" y="70"/>
                  </a:cubicBezTo>
                  <a:cubicBezTo>
                    <a:pt x="385" y="68"/>
                    <a:pt x="385" y="68"/>
                    <a:pt x="385" y="68"/>
                  </a:cubicBezTo>
                  <a:cubicBezTo>
                    <a:pt x="387" y="43"/>
                    <a:pt x="387" y="43"/>
                    <a:pt x="387" y="43"/>
                  </a:cubicBezTo>
                  <a:cubicBezTo>
                    <a:pt x="387" y="40"/>
                    <a:pt x="384" y="37"/>
                    <a:pt x="377" y="32"/>
                  </a:cubicBezTo>
                  <a:cubicBezTo>
                    <a:pt x="371" y="32"/>
                    <a:pt x="371" y="32"/>
                    <a:pt x="371" y="32"/>
                  </a:cubicBezTo>
                  <a:cubicBezTo>
                    <a:pt x="361" y="45"/>
                    <a:pt x="361" y="45"/>
                    <a:pt x="361" y="45"/>
                  </a:cubicBezTo>
                  <a:cubicBezTo>
                    <a:pt x="359" y="45"/>
                    <a:pt x="359" y="45"/>
                    <a:pt x="359" y="45"/>
                  </a:cubicBezTo>
                  <a:cubicBezTo>
                    <a:pt x="359" y="45"/>
                    <a:pt x="359" y="45"/>
                    <a:pt x="359" y="45"/>
                  </a:cubicBezTo>
                  <a:cubicBezTo>
                    <a:pt x="333" y="58"/>
                    <a:pt x="333" y="58"/>
                    <a:pt x="333" y="58"/>
                  </a:cubicBezTo>
                  <a:cubicBezTo>
                    <a:pt x="329" y="40"/>
                    <a:pt x="329" y="40"/>
                    <a:pt x="329" y="40"/>
                  </a:cubicBezTo>
                  <a:cubicBezTo>
                    <a:pt x="329" y="38"/>
                    <a:pt x="329" y="38"/>
                    <a:pt x="329" y="38"/>
                  </a:cubicBezTo>
                  <a:cubicBezTo>
                    <a:pt x="331" y="29"/>
                    <a:pt x="331" y="29"/>
                    <a:pt x="331" y="29"/>
                  </a:cubicBezTo>
                  <a:cubicBezTo>
                    <a:pt x="329" y="19"/>
                    <a:pt x="329" y="19"/>
                    <a:pt x="329" y="19"/>
                  </a:cubicBezTo>
                  <a:cubicBezTo>
                    <a:pt x="326" y="18"/>
                    <a:pt x="326" y="18"/>
                    <a:pt x="326" y="18"/>
                  </a:cubicBezTo>
                  <a:cubicBezTo>
                    <a:pt x="321" y="26"/>
                    <a:pt x="321" y="26"/>
                    <a:pt x="321" y="26"/>
                  </a:cubicBezTo>
                  <a:cubicBezTo>
                    <a:pt x="320" y="26"/>
                    <a:pt x="320" y="26"/>
                    <a:pt x="320" y="26"/>
                  </a:cubicBezTo>
                  <a:cubicBezTo>
                    <a:pt x="320" y="27"/>
                    <a:pt x="320" y="27"/>
                    <a:pt x="320" y="27"/>
                  </a:cubicBezTo>
                  <a:cubicBezTo>
                    <a:pt x="288" y="56"/>
                    <a:pt x="288" y="56"/>
                    <a:pt x="288" y="56"/>
                  </a:cubicBezTo>
                  <a:cubicBezTo>
                    <a:pt x="287" y="58"/>
                    <a:pt x="287" y="58"/>
                    <a:pt x="287" y="58"/>
                  </a:cubicBezTo>
                  <a:cubicBezTo>
                    <a:pt x="286" y="58"/>
                    <a:pt x="286" y="58"/>
                    <a:pt x="286" y="58"/>
                  </a:cubicBezTo>
                  <a:cubicBezTo>
                    <a:pt x="283" y="58"/>
                    <a:pt x="283" y="58"/>
                    <a:pt x="283" y="58"/>
                  </a:cubicBezTo>
                  <a:cubicBezTo>
                    <a:pt x="281" y="58"/>
                    <a:pt x="281" y="58"/>
                    <a:pt x="281" y="58"/>
                  </a:cubicBezTo>
                  <a:cubicBezTo>
                    <a:pt x="272" y="53"/>
                    <a:pt x="272" y="53"/>
                    <a:pt x="272" y="53"/>
                  </a:cubicBezTo>
                  <a:cubicBezTo>
                    <a:pt x="271" y="52"/>
                    <a:pt x="271" y="52"/>
                    <a:pt x="271" y="52"/>
                  </a:cubicBezTo>
                  <a:cubicBezTo>
                    <a:pt x="260" y="43"/>
                    <a:pt x="260" y="43"/>
                    <a:pt x="260" y="43"/>
                  </a:cubicBezTo>
                  <a:cubicBezTo>
                    <a:pt x="243" y="37"/>
                    <a:pt x="243" y="37"/>
                    <a:pt x="243" y="37"/>
                  </a:cubicBezTo>
                  <a:cubicBezTo>
                    <a:pt x="243" y="37"/>
                    <a:pt x="243" y="37"/>
                    <a:pt x="243" y="37"/>
                  </a:cubicBezTo>
                  <a:cubicBezTo>
                    <a:pt x="242" y="36"/>
                    <a:pt x="242" y="36"/>
                    <a:pt x="242" y="36"/>
                  </a:cubicBezTo>
                  <a:cubicBezTo>
                    <a:pt x="232" y="28"/>
                    <a:pt x="232" y="28"/>
                    <a:pt x="232" y="28"/>
                  </a:cubicBezTo>
                  <a:cubicBezTo>
                    <a:pt x="197" y="21"/>
                    <a:pt x="197" y="21"/>
                    <a:pt x="197" y="21"/>
                  </a:cubicBezTo>
                  <a:cubicBezTo>
                    <a:pt x="197" y="21"/>
                    <a:pt x="197" y="21"/>
                    <a:pt x="197" y="21"/>
                  </a:cubicBezTo>
                  <a:cubicBezTo>
                    <a:pt x="196" y="21"/>
                    <a:pt x="196" y="21"/>
                    <a:pt x="196" y="21"/>
                  </a:cubicBezTo>
                  <a:cubicBezTo>
                    <a:pt x="173" y="9"/>
                    <a:pt x="173" y="9"/>
                    <a:pt x="173" y="9"/>
                  </a:cubicBezTo>
                  <a:cubicBezTo>
                    <a:pt x="173" y="10"/>
                    <a:pt x="173" y="10"/>
                    <a:pt x="173" y="10"/>
                  </a:cubicBezTo>
                  <a:cubicBezTo>
                    <a:pt x="155" y="2"/>
                    <a:pt x="155" y="2"/>
                    <a:pt x="155" y="2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23" y="1"/>
                    <a:pt x="123" y="1"/>
                    <a:pt x="123" y="1"/>
                  </a:cubicBezTo>
                  <a:cubicBezTo>
                    <a:pt x="130" y="40"/>
                    <a:pt x="130" y="40"/>
                    <a:pt x="130" y="40"/>
                  </a:cubicBezTo>
                  <a:cubicBezTo>
                    <a:pt x="127" y="40"/>
                    <a:pt x="127" y="40"/>
                    <a:pt x="127" y="40"/>
                  </a:cubicBezTo>
                  <a:cubicBezTo>
                    <a:pt x="104" y="42"/>
                    <a:pt x="104" y="42"/>
                    <a:pt x="104" y="42"/>
                  </a:cubicBezTo>
                  <a:cubicBezTo>
                    <a:pt x="91" y="42"/>
                    <a:pt x="91" y="42"/>
                    <a:pt x="91" y="42"/>
                  </a:cubicBezTo>
                  <a:cubicBezTo>
                    <a:pt x="90" y="42"/>
                    <a:pt x="90" y="42"/>
                    <a:pt x="90" y="42"/>
                  </a:cubicBezTo>
                  <a:cubicBezTo>
                    <a:pt x="90" y="42"/>
                    <a:pt x="90" y="42"/>
                    <a:pt x="90" y="42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21" y="114"/>
                    <a:pt x="21" y="114"/>
                    <a:pt x="21" y="114"/>
                  </a:cubicBezTo>
                  <a:cubicBezTo>
                    <a:pt x="26" y="163"/>
                    <a:pt x="26" y="163"/>
                    <a:pt x="26" y="163"/>
                  </a:cubicBezTo>
                  <a:cubicBezTo>
                    <a:pt x="33" y="192"/>
                    <a:pt x="33" y="192"/>
                    <a:pt x="33" y="192"/>
                  </a:cubicBezTo>
                  <a:cubicBezTo>
                    <a:pt x="34" y="195"/>
                    <a:pt x="34" y="196"/>
                    <a:pt x="33" y="197"/>
                  </a:cubicBezTo>
                  <a:cubicBezTo>
                    <a:pt x="30" y="198"/>
                    <a:pt x="30" y="198"/>
                    <a:pt x="30" y="198"/>
                  </a:cubicBezTo>
                  <a:cubicBezTo>
                    <a:pt x="25" y="201"/>
                    <a:pt x="23" y="209"/>
                    <a:pt x="24" y="219"/>
                  </a:cubicBezTo>
                  <a:cubicBezTo>
                    <a:pt x="34" y="262"/>
                    <a:pt x="34" y="262"/>
                    <a:pt x="34" y="262"/>
                  </a:cubicBezTo>
                  <a:cubicBezTo>
                    <a:pt x="31" y="265"/>
                    <a:pt x="31" y="265"/>
                    <a:pt x="31" y="265"/>
                  </a:cubicBezTo>
                  <a:cubicBezTo>
                    <a:pt x="12" y="275"/>
                    <a:pt x="3" y="284"/>
                    <a:pt x="2" y="288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18" y="295"/>
                    <a:pt x="18" y="295"/>
                    <a:pt x="18" y="295"/>
                  </a:cubicBezTo>
                  <a:cubicBezTo>
                    <a:pt x="19" y="294"/>
                    <a:pt x="19" y="294"/>
                    <a:pt x="19" y="294"/>
                  </a:cubicBezTo>
                  <a:cubicBezTo>
                    <a:pt x="20" y="294"/>
                    <a:pt x="20" y="294"/>
                    <a:pt x="20" y="294"/>
                  </a:cubicBezTo>
                  <a:cubicBezTo>
                    <a:pt x="32" y="294"/>
                    <a:pt x="40" y="298"/>
                    <a:pt x="41" y="309"/>
                  </a:cubicBezTo>
                  <a:cubicBezTo>
                    <a:pt x="44" y="332"/>
                    <a:pt x="44" y="332"/>
                    <a:pt x="44" y="332"/>
                  </a:cubicBezTo>
                  <a:cubicBezTo>
                    <a:pt x="43" y="335"/>
                    <a:pt x="43" y="335"/>
                    <a:pt x="43" y="335"/>
                  </a:cubicBezTo>
                  <a:cubicBezTo>
                    <a:pt x="41" y="337"/>
                    <a:pt x="41" y="337"/>
                    <a:pt x="41" y="337"/>
                  </a:cubicBezTo>
                  <a:cubicBezTo>
                    <a:pt x="38" y="341"/>
                    <a:pt x="35" y="344"/>
                    <a:pt x="35" y="348"/>
                  </a:cubicBezTo>
                  <a:cubicBezTo>
                    <a:pt x="32" y="372"/>
                    <a:pt x="32" y="372"/>
                    <a:pt x="32" y="372"/>
                  </a:cubicBezTo>
                  <a:cubicBezTo>
                    <a:pt x="33" y="381"/>
                    <a:pt x="37" y="387"/>
                    <a:pt x="41" y="390"/>
                  </a:cubicBezTo>
                  <a:cubicBezTo>
                    <a:pt x="63" y="417"/>
                    <a:pt x="63" y="417"/>
                    <a:pt x="63" y="417"/>
                  </a:cubicBezTo>
                  <a:cubicBezTo>
                    <a:pt x="83" y="401"/>
                    <a:pt x="83" y="401"/>
                    <a:pt x="83" y="401"/>
                  </a:cubicBezTo>
                  <a:cubicBezTo>
                    <a:pt x="99" y="399"/>
                    <a:pt x="99" y="399"/>
                    <a:pt x="99" y="399"/>
                  </a:cubicBezTo>
                  <a:cubicBezTo>
                    <a:pt x="100" y="399"/>
                    <a:pt x="100" y="399"/>
                    <a:pt x="100" y="399"/>
                  </a:cubicBezTo>
                  <a:cubicBezTo>
                    <a:pt x="101" y="401"/>
                    <a:pt x="101" y="401"/>
                    <a:pt x="101" y="401"/>
                  </a:cubicBezTo>
                  <a:cubicBezTo>
                    <a:pt x="111" y="404"/>
                    <a:pt x="111" y="404"/>
                    <a:pt x="111" y="404"/>
                  </a:cubicBezTo>
                  <a:cubicBezTo>
                    <a:pt x="115" y="404"/>
                    <a:pt x="118" y="403"/>
                    <a:pt x="121" y="400"/>
                  </a:cubicBezTo>
                  <a:cubicBezTo>
                    <a:pt x="130" y="386"/>
                    <a:pt x="130" y="386"/>
                    <a:pt x="130" y="386"/>
                  </a:cubicBezTo>
                  <a:cubicBezTo>
                    <a:pt x="128" y="378"/>
                    <a:pt x="128" y="378"/>
                    <a:pt x="128" y="378"/>
                  </a:cubicBezTo>
                  <a:cubicBezTo>
                    <a:pt x="130" y="374"/>
                    <a:pt x="134" y="372"/>
                    <a:pt x="138" y="370"/>
                  </a:cubicBezTo>
                  <a:cubicBezTo>
                    <a:pt x="163" y="370"/>
                    <a:pt x="163" y="370"/>
                    <a:pt x="163" y="370"/>
                  </a:cubicBezTo>
                  <a:cubicBezTo>
                    <a:pt x="167" y="372"/>
                    <a:pt x="171" y="371"/>
                    <a:pt x="171" y="369"/>
                  </a:cubicBezTo>
                  <a:cubicBezTo>
                    <a:pt x="174" y="362"/>
                    <a:pt x="177" y="359"/>
                    <a:pt x="180" y="356"/>
                  </a:cubicBezTo>
                  <a:cubicBezTo>
                    <a:pt x="183" y="356"/>
                    <a:pt x="188" y="357"/>
                    <a:pt x="192" y="361"/>
                  </a:cubicBezTo>
                  <a:cubicBezTo>
                    <a:pt x="199" y="367"/>
                    <a:pt x="204" y="372"/>
                    <a:pt x="204" y="380"/>
                  </a:cubicBezTo>
                  <a:cubicBezTo>
                    <a:pt x="202" y="399"/>
                    <a:pt x="202" y="399"/>
                    <a:pt x="202" y="399"/>
                  </a:cubicBezTo>
                  <a:cubicBezTo>
                    <a:pt x="206" y="402"/>
                    <a:pt x="206" y="402"/>
                    <a:pt x="206" y="402"/>
                  </a:cubicBezTo>
                  <a:cubicBezTo>
                    <a:pt x="213" y="407"/>
                    <a:pt x="217" y="412"/>
                    <a:pt x="217" y="417"/>
                  </a:cubicBezTo>
                  <a:cubicBezTo>
                    <a:pt x="213" y="436"/>
                    <a:pt x="213" y="436"/>
                    <a:pt x="213" y="436"/>
                  </a:cubicBezTo>
                  <a:cubicBezTo>
                    <a:pt x="210" y="446"/>
                    <a:pt x="206" y="453"/>
                    <a:pt x="202" y="456"/>
                  </a:cubicBezTo>
                  <a:cubicBezTo>
                    <a:pt x="202" y="455"/>
                    <a:pt x="202" y="455"/>
                    <a:pt x="202" y="455"/>
                  </a:cubicBezTo>
                  <a:cubicBezTo>
                    <a:pt x="186" y="488"/>
                    <a:pt x="186" y="488"/>
                    <a:pt x="186" y="488"/>
                  </a:cubicBezTo>
                  <a:cubicBezTo>
                    <a:pt x="192" y="490"/>
                    <a:pt x="192" y="490"/>
                    <a:pt x="192" y="490"/>
                  </a:cubicBezTo>
                  <a:cubicBezTo>
                    <a:pt x="217" y="491"/>
                    <a:pt x="217" y="491"/>
                    <a:pt x="217" y="491"/>
                  </a:cubicBezTo>
                  <a:cubicBezTo>
                    <a:pt x="222" y="494"/>
                    <a:pt x="222" y="494"/>
                    <a:pt x="222" y="494"/>
                  </a:cubicBezTo>
                  <a:cubicBezTo>
                    <a:pt x="220" y="498"/>
                    <a:pt x="220" y="498"/>
                    <a:pt x="220" y="498"/>
                  </a:cubicBezTo>
                  <a:cubicBezTo>
                    <a:pt x="217" y="508"/>
                    <a:pt x="216" y="516"/>
                    <a:pt x="217" y="521"/>
                  </a:cubicBezTo>
                  <a:cubicBezTo>
                    <a:pt x="225" y="526"/>
                    <a:pt x="231" y="529"/>
                    <a:pt x="234" y="526"/>
                  </a:cubicBezTo>
                  <a:cubicBezTo>
                    <a:pt x="249" y="520"/>
                    <a:pt x="249" y="520"/>
                    <a:pt x="249" y="520"/>
                  </a:cubicBezTo>
                  <a:cubicBezTo>
                    <a:pt x="256" y="517"/>
                    <a:pt x="256" y="517"/>
                    <a:pt x="256" y="517"/>
                  </a:cubicBezTo>
                  <a:cubicBezTo>
                    <a:pt x="270" y="517"/>
                    <a:pt x="270" y="517"/>
                    <a:pt x="270" y="517"/>
                  </a:cubicBezTo>
                  <a:cubicBezTo>
                    <a:pt x="283" y="502"/>
                    <a:pt x="283" y="502"/>
                    <a:pt x="283" y="502"/>
                  </a:cubicBezTo>
                  <a:cubicBezTo>
                    <a:pt x="283" y="484"/>
                    <a:pt x="283" y="484"/>
                    <a:pt x="283" y="484"/>
                  </a:cubicBezTo>
                  <a:cubicBezTo>
                    <a:pt x="282" y="478"/>
                    <a:pt x="283" y="474"/>
                    <a:pt x="286" y="470"/>
                  </a:cubicBezTo>
                  <a:cubicBezTo>
                    <a:pt x="290" y="467"/>
                    <a:pt x="298" y="467"/>
                    <a:pt x="311" y="475"/>
                  </a:cubicBezTo>
                  <a:cubicBezTo>
                    <a:pt x="336" y="490"/>
                    <a:pt x="336" y="490"/>
                    <a:pt x="336" y="490"/>
                  </a:cubicBezTo>
                  <a:cubicBezTo>
                    <a:pt x="345" y="497"/>
                    <a:pt x="351" y="499"/>
                    <a:pt x="355" y="499"/>
                  </a:cubicBezTo>
                  <a:cubicBezTo>
                    <a:pt x="355" y="498"/>
                    <a:pt x="355" y="498"/>
                    <a:pt x="355" y="498"/>
                  </a:cubicBezTo>
                  <a:cubicBezTo>
                    <a:pt x="357" y="494"/>
                    <a:pt x="355" y="485"/>
                    <a:pt x="350" y="475"/>
                  </a:cubicBezTo>
                  <a:cubicBezTo>
                    <a:pt x="336" y="453"/>
                    <a:pt x="336" y="453"/>
                    <a:pt x="336" y="453"/>
                  </a:cubicBezTo>
                  <a:cubicBezTo>
                    <a:pt x="336" y="451"/>
                    <a:pt x="336" y="451"/>
                    <a:pt x="336" y="451"/>
                  </a:cubicBezTo>
                  <a:cubicBezTo>
                    <a:pt x="337" y="451"/>
                    <a:pt x="337" y="451"/>
                    <a:pt x="337" y="451"/>
                  </a:cubicBezTo>
                  <a:cubicBezTo>
                    <a:pt x="338" y="449"/>
                    <a:pt x="338" y="449"/>
                    <a:pt x="338" y="449"/>
                  </a:cubicBezTo>
                  <a:cubicBezTo>
                    <a:pt x="352" y="430"/>
                    <a:pt x="367" y="424"/>
                    <a:pt x="384" y="430"/>
                  </a:cubicBezTo>
                  <a:cubicBezTo>
                    <a:pt x="423" y="448"/>
                    <a:pt x="423" y="448"/>
                    <a:pt x="423" y="448"/>
                  </a:cubicBezTo>
                  <a:cubicBezTo>
                    <a:pt x="439" y="438"/>
                    <a:pt x="439" y="438"/>
                    <a:pt x="439" y="438"/>
                  </a:cubicBezTo>
                  <a:cubicBezTo>
                    <a:pt x="440" y="438"/>
                    <a:pt x="440" y="438"/>
                    <a:pt x="440" y="438"/>
                  </a:cubicBezTo>
                  <a:cubicBezTo>
                    <a:pt x="440" y="437"/>
                    <a:pt x="440" y="437"/>
                    <a:pt x="440" y="437"/>
                  </a:cubicBezTo>
                  <a:cubicBezTo>
                    <a:pt x="440" y="436"/>
                    <a:pt x="440" y="436"/>
                    <a:pt x="440" y="436"/>
                  </a:cubicBezTo>
                  <a:cubicBezTo>
                    <a:pt x="438" y="433"/>
                    <a:pt x="438" y="433"/>
                    <a:pt x="438" y="433"/>
                  </a:cubicBezTo>
                  <a:cubicBezTo>
                    <a:pt x="439" y="432"/>
                    <a:pt x="439" y="432"/>
                    <a:pt x="439" y="432"/>
                  </a:cubicBezTo>
                  <a:cubicBezTo>
                    <a:pt x="440" y="430"/>
                    <a:pt x="440" y="430"/>
                    <a:pt x="440" y="430"/>
                  </a:cubicBezTo>
                  <a:cubicBezTo>
                    <a:pt x="452" y="409"/>
                    <a:pt x="457" y="393"/>
                    <a:pt x="452" y="385"/>
                  </a:cubicBezTo>
                  <a:cubicBezTo>
                    <a:pt x="449" y="378"/>
                    <a:pt x="444" y="374"/>
                    <a:pt x="440" y="374"/>
                  </a:cubicBezTo>
                  <a:cubicBezTo>
                    <a:pt x="437" y="374"/>
                    <a:pt x="437" y="374"/>
                    <a:pt x="437" y="374"/>
                  </a:cubicBezTo>
                  <a:cubicBezTo>
                    <a:pt x="434" y="364"/>
                    <a:pt x="434" y="364"/>
                    <a:pt x="434" y="364"/>
                  </a:cubicBezTo>
                  <a:cubicBezTo>
                    <a:pt x="437" y="364"/>
                    <a:pt x="437" y="364"/>
                    <a:pt x="437" y="364"/>
                  </a:cubicBezTo>
                  <a:cubicBezTo>
                    <a:pt x="444" y="361"/>
                    <a:pt x="448" y="357"/>
                    <a:pt x="449" y="353"/>
                  </a:cubicBezTo>
                  <a:cubicBezTo>
                    <a:pt x="446" y="348"/>
                    <a:pt x="446" y="348"/>
                    <a:pt x="446" y="348"/>
                  </a:cubicBezTo>
                  <a:cubicBezTo>
                    <a:pt x="429" y="332"/>
                    <a:pt x="429" y="332"/>
                    <a:pt x="429" y="332"/>
                  </a:cubicBezTo>
                  <a:cubicBezTo>
                    <a:pt x="429" y="332"/>
                    <a:pt x="429" y="332"/>
                    <a:pt x="429" y="332"/>
                  </a:cubicBezTo>
                  <a:cubicBezTo>
                    <a:pt x="429" y="331"/>
                    <a:pt x="429" y="331"/>
                    <a:pt x="429" y="331"/>
                  </a:cubicBezTo>
                  <a:cubicBezTo>
                    <a:pt x="421" y="308"/>
                    <a:pt x="421" y="308"/>
                    <a:pt x="421" y="308"/>
                  </a:cubicBezTo>
                  <a:cubicBezTo>
                    <a:pt x="418" y="290"/>
                    <a:pt x="415" y="274"/>
                    <a:pt x="418" y="259"/>
                  </a:cubicBezTo>
                  <a:cubicBezTo>
                    <a:pt x="418" y="249"/>
                    <a:pt x="418" y="249"/>
                    <a:pt x="418" y="249"/>
                  </a:cubicBezTo>
                  <a:cubicBezTo>
                    <a:pt x="407" y="258"/>
                    <a:pt x="407" y="258"/>
                    <a:pt x="407" y="258"/>
                  </a:cubicBezTo>
                  <a:cubicBezTo>
                    <a:pt x="397" y="269"/>
                    <a:pt x="397" y="269"/>
                    <a:pt x="397" y="269"/>
                  </a:cubicBezTo>
                  <a:cubicBezTo>
                    <a:pt x="394" y="224"/>
                    <a:pt x="394" y="224"/>
                    <a:pt x="394" y="224"/>
                  </a:cubicBezTo>
                  <a:cubicBezTo>
                    <a:pt x="394" y="224"/>
                    <a:pt x="394" y="224"/>
                    <a:pt x="394" y="224"/>
                  </a:cubicBezTo>
                  <a:cubicBezTo>
                    <a:pt x="394" y="222"/>
                    <a:pt x="394" y="222"/>
                    <a:pt x="394" y="222"/>
                  </a:cubicBezTo>
                  <a:cubicBezTo>
                    <a:pt x="395" y="222"/>
                    <a:pt x="395" y="222"/>
                    <a:pt x="395" y="222"/>
                  </a:cubicBezTo>
                  <a:cubicBezTo>
                    <a:pt x="419" y="189"/>
                    <a:pt x="434" y="169"/>
                    <a:pt x="440" y="163"/>
                  </a:cubicBezTo>
                  <a:cubicBezTo>
                    <a:pt x="429" y="132"/>
                    <a:pt x="429" y="132"/>
                    <a:pt x="429" y="132"/>
                  </a:cubicBezTo>
                  <a:cubicBezTo>
                    <a:pt x="426" y="116"/>
                    <a:pt x="424" y="106"/>
                    <a:pt x="424" y="102"/>
                  </a:cubicBezTo>
                  <a:cubicBezTo>
                    <a:pt x="405" y="94"/>
                    <a:pt x="405" y="94"/>
                    <a:pt x="405" y="94"/>
                  </a:cubicBezTo>
                  <a:lnTo>
                    <a:pt x="395" y="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9" name="Freeform 19"/>
            <p:cNvSpPr/>
            <p:nvPr/>
          </p:nvSpPr>
          <p:spPr bwMode="auto">
            <a:xfrm>
              <a:off x="2945085" y="3141407"/>
              <a:ext cx="609931" cy="371089"/>
            </a:xfrm>
            <a:custGeom>
              <a:avLst/>
              <a:gdLst>
                <a:gd name="T0" fmla="*/ 2147483647 w 645"/>
                <a:gd name="T1" fmla="*/ 2147483647 h 402"/>
                <a:gd name="T2" fmla="*/ 2147483647 w 645"/>
                <a:gd name="T3" fmla="*/ 2147483647 h 402"/>
                <a:gd name="T4" fmla="*/ 2147483647 w 645"/>
                <a:gd name="T5" fmla="*/ 2147483647 h 402"/>
                <a:gd name="T6" fmla="*/ 2147483647 w 645"/>
                <a:gd name="T7" fmla="*/ 2147483647 h 402"/>
                <a:gd name="T8" fmla="*/ 2147483647 w 645"/>
                <a:gd name="T9" fmla="*/ 2147483647 h 402"/>
                <a:gd name="T10" fmla="*/ 2147483647 w 645"/>
                <a:gd name="T11" fmla="*/ 2147483647 h 402"/>
                <a:gd name="T12" fmla="*/ 2147483647 w 645"/>
                <a:gd name="T13" fmla="*/ 2147483647 h 402"/>
                <a:gd name="T14" fmla="*/ 2147483647 w 645"/>
                <a:gd name="T15" fmla="*/ 2147483647 h 402"/>
                <a:gd name="T16" fmla="*/ 2147483647 w 645"/>
                <a:gd name="T17" fmla="*/ 2147483647 h 402"/>
                <a:gd name="T18" fmla="*/ 2147483647 w 645"/>
                <a:gd name="T19" fmla="*/ 2147483647 h 402"/>
                <a:gd name="T20" fmla="*/ 2147483647 w 645"/>
                <a:gd name="T21" fmla="*/ 2147483647 h 402"/>
                <a:gd name="T22" fmla="*/ 2147483647 w 645"/>
                <a:gd name="T23" fmla="*/ 2147483647 h 402"/>
                <a:gd name="T24" fmla="*/ 2147483647 w 645"/>
                <a:gd name="T25" fmla="*/ 2147483647 h 402"/>
                <a:gd name="T26" fmla="*/ 2147483647 w 645"/>
                <a:gd name="T27" fmla="*/ 2147483647 h 402"/>
                <a:gd name="T28" fmla="*/ 2147483647 w 645"/>
                <a:gd name="T29" fmla="*/ 2147483647 h 402"/>
                <a:gd name="T30" fmla="*/ 2147483647 w 645"/>
                <a:gd name="T31" fmla="*/ 2147483647 h 402"/>
                <a:gd name="T32" fmla="*/ 2147483647 w 645"/>
                <a:gd name="T33" fmla="*/ 2147483647 h 402"/>
                <a:gd name="T34" fmla="*/ 2147483647 w 645"/>
                <a:gd name="T35" fmla="*/ 2147483647 h 402"/>
                <a:gd name="T36" fmla="*/ 2147483647 w 645"/>
                <a:gd name="T37" fmla="*/ 2147483647 h 402"/>
                <a:gd name="T38" fmla="*/ 2147483647 w 645"/>
                <a:gd name="T39" fmla="*/ 2147483647 h 402"/>
                <a:gd name="T40" fmla="*/ 2147483647 w 645"/>
                <a:gd name="T41" fmla="*/ 2147483647 h 402"/>
                <a:gd name="T42" fmla="*/ 2147483647 w 645"/>
                <a:gd name="T43" fmla="*/ 2147483647 h 402"/>
                <a:gd name="T44" fmla="*/ 2147483647 w 645"/>
                <a:gd name="T45" fmla="*/ 2147483647 h 402"/>
                <a:gd name="T46" fmla="*/ 2147483647 w 645"/>
                <a:gd name="T47" fmla="*/ 2147483647 h 402"/>
                <a:gd name="T48" fmla="*/ 2147483647 w 645"/>
                <a:gd name="T49" fmla="*/ 2147483647 h 402"/>
                <a:gd name="T50" fmla="*/ 2147483647 w 645"/>
                <a:gd name="T51" fmla="*/ 2147483647 h 402"/>
                <a:gd name="T52" fmla="*/ 2147483647 w 645"/>
                <a:gd name="T53" fmla="*/ 2147483647 h 402"/>
                <a:gd name="T54" fmla="*/ 2147483647 w 645"/>
                <a:gd name="T55" fmla="*/ 2147483647 h 402"/>
                <a:gd name="T56" fmla="*/ 2147483647 w 645"/>
                <a:gd name="T57" fmla="*/ 2147483647 h 402"/>
                <a:gd name="T58" fmla="*/ 2147483647 w 645"/>
                <a:gd name="T59" fmla="*/ 2147483647 h 402"/>
                <a:gd name="T60" fmla="*/ 2147483647 w 645"/>
                <a:gd name="T61" fmla="*/ 2147483647 h 402"/>
                <a:gd name="T62" fmla="*/ 2147483647 w 645"/>
                <a:gd name="T63" fmla="*/ 2147483647 h 402"/>
                <a:gd name="T64" fmla="*/ 2147483647 w 645"/>
                <a:gd name="T65" fmla="*/ 2147483647 h 402"/>
                <a:gd name="T66" fmla="*/ 2147483647 w 645"/>
                <a:gd name="T67" fmla="*/ 2147483647 h 402"/>
                <a:gd name="T68" fmla="*/ 2147483647 w 645"/>
                <a:gd name="T69" fmla="*/ 2147483647 h 402"/>
                <a:gd name="T70" fmla="*/ 2147483647 w 645"/>
                <a:gd name="T71" fmla="*/ 2147483647 h 402"/>
                <a:gd name="T72" fmla="*/ 2147483647 w 645"/>
                <a:gd name="T73" fmla="*/ 2147483647 h 402"/>
                <a:gd name="T74" fmla="*/ 2147483647 w 645"/>
                <a:gd name="T75" fmla="*/ 2147483647 h 402"/>
                <a:gd name="T76" fmla="*/ 2147483647 w 645"/>
                <a:gd name="T77" fmla="*/ 2147483647 h 402"/>
                <a:gd name="T78" fmla="*/ 2147483647 w 645"/>
                <a:gd name="T79" fmla="*/ 2147483647 h 402"/>
                <a:gd name="T80" fmla="*/ 2147483647 w 645"/>
                <a:gd name="T81" fmla="*/ 2147483647 h 402"/>
                <a:gd name="T82" fmla="*/ 2147483647 w 645"/>
                <a:gd name="T83" fmla="*/ 2147483647 h 402"/>
                <a:gd name="T84" fmla="*/ 2147483647 w 645"/>
                <a:gd name="T85" fmla="*/ 2147483647 h 402"/>
                <a:gd name="T86" fmla="*/ 2147483647 w 645"/>
                <a:gd name="T87" fmla="*/ 2147483647 h 402"/>
                <a:gd name="T88" fmla="*/ 2147483647 w 645"/>
                <a:gd name="T89" fmla="*/ 2147483647 h 402"/>
                <a:gd name="T90" fmla="*/ 2147483647 w 645"/>
                <a:gd name="T91" fmla="*/ 0 h 402"/>
                <a:gd name="T92" fmla="*/ 2147483647 w 645"/>
                <a:gd name="T93" fmla="*/ 2147483647 h 402"/>
                <a:gd name="T94" fmla="*/ 2147483647 w 645"/>
                <a:gd name="T95" fmla="*/ 2147483647 h 40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45"/>
                <a:gd name="T145" fmla="*/ 0 h 402"/>
                <a:gd name="T146" fmla="*/ 645 w 645"/>
                <a:gd name="T147" fmla="*/ 402 h 40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45" h="402">
                  <a:moveTo>
                    <a:pt x="81" y="1"/>
                  </a:moveTo>
                  <a:cubicBezTo>
                    <a:pt x="80" y="5"/>
                    <a:pt x="80" y="5"/>
                    <a:pt x="80" y="5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113" y="30"/>
                    <a:pt x="113" y="30"/>
                    <a:pt x="113" y="30"/>
                  </a:cubicBezTo>
                  <a:cubicBezTo>
                    <a:pt x="113" y="30"/>
                    <a:pt x="113" y="30"/>
                    <a:pt x="113" y="30"/>
                  </a:cubicBezTo>
                  <a:cubicBezTo>
                    <a:pt x="113" y="31"/>
                    <a:pt x="113" y="31"/>
                    <a:pt x="113" y="31"/>
                  </a:cubicBezTo>
                  <a:cubicBezTo>
                    <a:pt x="114" y="31"/>
                    <a:pt x="114" y="31"/>
                    <a:pt x="114" y="31"/>
                  </a:cubicBezTo>
                  <a:cubicBezTo>
                    <a:pt x="131" y="50"/>
                    <a:pt x="131" y="50"/>
                    <a:pt x="131" y="50"/>
                  </a:cubicBezTo>
                  <a:cubicBezTo>
                    <a:pt x="129" y="53"/>
                    <a:pt x="129" y="53"/>
                    <a:pt x="129" y="53"/>
                  </a:cubicBezTo>
                  <a:cubicBezTo>
                    <a:pt x="118" y="65"/>
                    <a:pt x="118" y="65"/>
                    <a:pt x="118" y="65"/>
                  </a:cubicBezTo>
                  <a:cubicBezTo>
                    <a:pt x="117" y="66"/>
                    <a:pt x="117" y="66"/>
                    <a:pt x="117" y="66"/>
                  </a:cubicBezTo>
                  <a:cubicBezTo>
                    <a:pt x="116" y="68"/>
                    <a:pt x="116" y="68"/>
                    <a:pt x="116" y="68"/>
                  </a:cubicBezTo>
                  <a:cubicBezTo>
                    <a:pt x="98" y="68"/>
                    <a:pt x="98" y="68"/>
                    <a:pt x="98" y="68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83" y="86"/>
                    <a:pt x="83" y="86"/>
                    <a:pt x="83" y="86"/>
                  </a:cubicBezTo>
                  <a:cubicBezTo>
                    <a:pt x="83" y="87"/>
                    <a:pt x="83" y="87"/>
                    <a:pt x="83" y="87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94" y="112"/>
                    <a:pt x="94" y="112"/>
                    <a:pt x="94" y="112"/>
                  </a:cubicBezTo>
                  <a:cubicBezTo>
                    <a:pt x="94" y="113"/>
                    <a:pt x="94" y="113"/>
                    <a:pt x="94" y="113"/>
                  </a:cubicBezTo>
                  <a:cubicBezTo>
                    <a:pt x="94" y="142"/>
                    <a:pt x="94" y="142"/>
                    <a:pt x="94" y="142"/>
                  </a:cubicBezTo>
                  <a:cubicBezTo>
                    <a:pt x="102" y="145"/>
                    <a:pt x="102" y="145"/>
                    <a:pt x="102" y="145"/>
                  </a:cubicBezTo>
                  <a:cubicBezTo>
                    <a:pt x="117" y="150"/>
                    <a:pt x="117" y="150"/>
                    <a:pt x="117" y="150"/>
                  </a:cubicBezTo>
                  <a:cubicBezTo>
                    <a:pt x="118" y="150"/>
                    <a:pt x="118" y="150"/>
                    <a:pt x="118" y="150"/>
                  </a:cubicBezTo>
                  <a:cubicBezTo>
                    <a:pt x="118" y="150"/>
                    <a:pt x="118" y="150"/>
                    <a:pt x="118" y="150"/>
                  </a:cubicBezTo>
                  <a:cubicBezTo>
                    <a:pt x="119" y="151"/>
                    <a:pt x="119" y="151"/>
                    <a:pt x="119" y="151"/>
                  </a:cubicBezTo>
                  <a:cubicBezTo>
                    <a:pt x="120" y="152"/>
                    <a:pt x="120" y="152"/>
                    <a:pt x="120" y="152"/>
                  </a:cubicBezTo>
                  <a:cubicBezTo>
                    <a:pt x="134" y="171"/>
                    <a:pt x="134" y="171"/>
                    <a:pt x="134" y="171"/>
                  </a:cubicBezTo>
                  <a:cubicBezTo>
                    <a:pt x="134" y="172"/>
                    <a:pt x="134" y="172"/>
                    <a:pt x="134" y="172"/>
                  </a:cubicBezTo>
                  <a:cubicBezTo>
                    <a:pt x="134" y="172"/>
                    <a:pt x="134" y="172"/>
                    <a:pt x="134" y="172"/>
                  </a:cubicBezTo>
                  <a:cubicBezTo>
                    <a:pt x="141" y="191"/>
                    <a:pt x="141" y="191"/>
                    <a:pt x="141" y="191"/>
                  </a:cubicBezTo>
                  <a:cubicBezTo>
                    <a:pt x="141" y="192"/>
                    <a:pt x="141" y="192"/>
                    <a:pt x="141" y="192"/>
                  </a:cubicBezTo>
                  <a:cubicBezTo>
                    <a:pt x="141" y="192"/>
                    <a:pt x="141" y="192"/>
                    <a:pt x="141" y="192"/>
                  </a:cubicBezTo>
                  <a:cubicBezTo>
                    <a:pt x="141" y="205"/>
                    <a:pt x="141" y="205"/>
                    <a:pt x="141" y="205"/>
                  </a:cubicBezTo>
                  <a:cubicBezTo>
                    <a:pt x="140" y="212"/>
                    <a:pt x="138" y="218"/>
                    <a:pt x="136" y="223"/>
                  </a:cubicBezTo>
                  <a:cubicBezTo>
                    <a:pt x="131" y="230"/>
                    <a:pt x="121" y="236"/>
                    <a:pt x="106" y="243"/>
                  </a:cubicBezTo>
                  <a:cubicBezTo>
                    <a:pt x="71" y="264"/>
                    <a:pt x="71" y="264"/>
                    <a:pt x="71" y="264"/>
                  </a:cubicBezTo>
                  <a:cubicBezTo>
                    <a:pt x="69" y="264"/>
                    <a:pt x="69" y="264"/>
                    <a:pt x="69" y="264"/>
                  </a:cubicBezTo>
                  <a:cubicBezTo>
                    <a:pt x="4" y="268"/>
                    <a:pt x="4" y="268"/>
                    <a:pt x="4" y="268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1" y="305"/>
                    <a:pt x="11" y="305"/>
                    <a:pt x="11" y="305"/>
                  </a:cubicBezTo>
                  <a:cubicBezTo>
                    <a:pt x="11" y="306"/>
                    <a:pt x="11" y="306"/>
                    <a:pt x="11" y="306"/>
                  </a:cubicBezTo>
                  <a:cubicBezTo>
                    <a:pt x="11" y="307"/>
                    <a:pt x="11" y="307"/>
                    <a:pt x="11" y="307"/>
                  </a:cubicBezTo>
                  <a:cubicBezTo>
                    <a:pt x="15" y="334"/>
                    <a:pt x="15" y="334"/>
                    <a:pt x="15" y="334"/>
                  </a:cubicBezTo>
                  <a:cubicBezTo>
                    <a:pt x="50" y="377"/>
                    <a:pt x="50" y="377"/>
                    <a:pt x="50" y="377"/>
                  </a:cubicBezTo>
                  <a:cubicBezTo>
                    <a:pt x="52" y="377"/>
                    <a:pt x="52" y="377"/>
                    <a:pt x="52" y="377"/>
                  </a:cubicBezTo>
                  <a:cubicBezTo>
                    <a:pt x="52" y="377"/>
                    <a:pt x="52" y="377"/>
                    <a:pt x="52" y="377"/>
                  </a:cubicBezTo>
                  <a:cubicBezTo>
                    <a:pt x="52" y="378"/>
                    <a:pt x="52" y="378"/>
                    <a:pt x="52" y="378"/>
                  </a:cubicBezTo>
                  <a:cubicBezTo>
                    <a:pt x="66" y="402"/>
                    <a:pt x="66" y="402"/>
                    <a:pt x="66" y="402"/>
                  </a:cubicBezTo>
                  <a:cubicBezTo>
                    <a:pt x="67" y="399"/>
                    <a:pt x="67" y="399"/>
                    <a:pt x="67" y="399"/>
                  </a:cubicBezTo>
                  <a:cubicBezTo>
                    <a:pt x="67" y="398"/>
                    <a:pt x="67" y="398"/>
                    <a:pt x="67" y="398"/>
                  </a:cubicBezTo>
                  <a:cubicBezTo>
                    <a:pt x="79" y="365"/>
                    <a:pt x="79" y="365"/>
                    <a:pt x="79" y="365"/>
                  </a:cubicBezTo>
                  <a:cubicBezTo>
                    <a:pt x="79" y="365"/>
                    <a:pt x="79" y="365"/>
                    <a:pt x="79" y="365"/>
                  </a:cubicBezTo>
                  <a:cubicBezTo>
                    <a:pt x="80" y="364"/>
                    <a:pt x="80" y="364"/>
                    <a:pt x="80" y="364"/>
                  </a:cubicBezTo>
                  <a:cubicBezTo>
                    <a:pt x="80" y="364"/>
                    <a:pt x="80" y="364"/>
                    <a:pt x="80" y="364"/>
                  </a:cubicBezTo>
                  <a:cubicBezTo>
                    <a:pt x="101" y="336"/>
                    <a:pt x="101" y="336"/>
                    <a:pt x="101" y="336"/>
                  </a:cubicBezTo>
                  <a:cubicBezTo>
                    <a:pt x="102" y="335"/>
                    <a:pt x="102" y="335"/>
                    <a:pt x="102" y="335"/>
                  </a:cubicBezTo>
                  <a:cubicBezTo>
                    <a:pt x="129" y="323"/>
                    <a:pt x="129" y="323"/>
                    <a:pt x="129" y="323"/>
                  </a:cubicBezTo>
                  <a:cubicBezTo>
                    <a:pt x="131" y="323"/>
                    <a:pt x="131" y="323"/>
                    <a:pt x="131" y="323"/>
                  </a:cubicBezTo>
                  <a:cubicBezTo>
                    <a:pt x="148" y="333"/>
                    <a:pt x="148" y="333"/>
                    <a:pt x="148" y="333"/>
                  </a:cubicBezTo>
                  <a:cubicBezTo>
                    <a:pt x="170" y="331"/>
                    <a:pt x="170" y="331"/>
                    <a:pt x="170" y="331"/>
                  </a:cubicBezTo>
                  <a:cubicBezTo>
                    <a:pt x="162" y="294"/>
                    <a:pt x="162" y="294"/>
                    <a:pt x="162" y="294"/>
                  </a:cubicBezTo>
                  <a:cubicBezTo>
                    <a:pt x="167" y="293"/>
                    <a:pt x="167" y="293"/>
                    <a:pt x="167" y="293"/>
                  </a:cubicBezTo>
                  <a:cubicBezTo>
                    <a:pt x="187" y="291"/>
                    <a:pt x="187" y="291"/>
                    <a:pt x="187" y="291"/>
                  </a:cubicBezTo>
                  <a:cubicBezTo>
                    <a:pt x="208" y="292"/>
                    <a:pt x="208" y="292"/>
                    <a:pt x="208" y="292"/>
                  </a:cubicBezTo>
                  <a:cubicBezTo>
                    <a:pt x="210" y="292"/>
                    <a:pt x="210" y="292"/>
                    <a:pt x="210" y="292"/>
                  </a:cubicBezTo>
                  <a:cubicBezTo>
                    <a:pt x="210" y="293"/>
                    <a:pt x="210" y="293"/>
                    <a:pt x="210" y="293"/>
                  </a:cubicBezTo>
                  <a:cubicBezTo>
                    <a:pt x="252" y="312"/>
                    <a:pt x="252" y="312"/>
                    <a:pt x="252" y="312"/>
                  </a:cubicBezTo>
                  <a:cubicBezTo>
                    <a:pt x="288" y="320"/>
                    <a:pt x="288" y="320"/>
                    <a:pt x="288" y="320"/>
                  </a:cubicBezTo>
                  <a:cubicBezTo>
                    <a:pt x="289" y="320"/>
                    <a:pt x="289" y="320"/>
                    <a:pt x="289" y="320"/>
                  </a:cubicBezTo>
                  <a:cubicBezTo>
                    <a:pt x="289" y="320"/>
                    <a:pt x="289" y="320"/>
                    <a:pt x="289" y="320"/>
                  </a:cubicBezTo>
                  <a:cubicBezTo>
                    <a:pt x="290" y="320"/>
                    <a:pt x="290" y="320"/>
                    <a:pt x="290" y="320"/>
                  </a:cubicBezTo>
                  <a:cubicBezTo>
                    <a:pt x="302" y="328"/>
                    <a:pt x="302" y="328"/>
                    <a:pt x="302" y="328"/>
                  </a:cubicBezTo>
                  <a:cubicBezTo>
                    <a:pt x="319" y="334"/>
                    <a:pt x="319" y="334"/>
                    <a:pt x="319" y="334"/>
                  </a:cubicBezTo>
                  <a:cubicBezTo>
                    <a:pt x="319" y="335"/>
                    <a:pt x="319" y="335"/>
                    <a:pt x="319" y="335"/>
                  </a:cubicBezTo>
                  <a:cubicBezTo>
                    <a:pt x="319" y="335"/>
                    <a:pt x="319" y="335"/>
                    <a:pt x="319" y="335"/>
                  </a:cubicBezTo>
                  <a:cubicBezTo>
                    <a:pt x="319" y="335"/>
                    <a:pt x="319" y="335"/>
                    <a:pt x="319" y="335"/>
                  </a:cubicBezTo>
                  <a:cubicBezTo>
                    <a:pt x="319" y="335"/>
                    <a:pt x="319" y="335"/>
                    <a:pt x="319" y="335"/>
                  </a:cubicBezTo>
                  <a:cubicBezTo>
                    <a:pt x="329" y="345"/>
                    <a:pt x="329" y="345"/>
                    <a:pt x="329" y="345"/>
                  </a:cubicBezTo>
                  <a:cubicBezTo>
                    <a:pt x="335" y="347"/>
                    <a:pt x="335" y="347"/>
                    <a:pt x="335" y="347"/>
                  </a:cubicBezTo>
                  <a:cubicBezTo>
                    <a:pt x="347" y="336"/>
                    <a:pt x="347" y="336"/>
                    <a:pt x="347" y="336"/>
                  </a:cubicBezTo>
                  <a:cubicBezTo>
                    <a:pt x="347" y="335"/>
                    <a:pt x="347" y="335"/>
                    <a:pt x="347" y="335"/>
                  </a:cubicBezTo>
                  <a:cubicBezTo>
                    <a:pt x="365" y="322"/>
                    <a:pt x="365" y="322"/>
                    <a:pt x="365" y="322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91" y="313"/>
                    <a:pt x="391" y="313"/>
                    <a:pt x="391" y="313"/>
                  </a:cubicBezTo>
                  <a:cubicBezTo>
                    <a:pt x="391" y="314"/>
                    <a:pt x="391" y="314"/>
                    <a:pt x="391" y="314"/>
                  </a:cubicBezTo>
                  <a:cubicBezTo>
                    <a:pt x="391" y="315"/>
                    <a:pt x="391" y="315"/>
                    <a:pt x="391" y="315"/>
                  </a:cubicBezTo>
                  <a:cubicBezTo>
                    <a:pt x="396" y="329"/>
                    <a:pt x="396" y="329"/>
                    <a:pt x="396" y="329"/>
                  </a:cubicBezTo>
                  <a:cubicBezTo>
                    <a:pt x="396" y="332"/>
                    <a:pt x="396" y="332"/>
                    <a:pt x="396" y="332"/>
                  </a:cubicBezTo>
                  <a:cubicBezTo>
                    <a:pt x="393" y="341"/>
                    <a:pt x="393" y="341"/>
                    <a:pt x="393" y="341"/>
                  </a:cubicBezTo>
                  <a:cubicBezTo>
                    <a:pt x="395" y="343"/>
                    <a:pt x="395" y="343"/>
                    <a:pt x="395" y="343"/>
                  </a:cubicBezTo>
                  <a:cubicBezTo>
                    <a:pt x="405" y="338"/>
                    <a:pt x="405" y="338"/>
                    <a:pt x="405" y="338"/>
                  </a:cubicBezTo>
                  <a:cubicBezTo>
                    <a:pt x="420" y="323"/>
                    <a:pt x="420" y="323"/>
                    <a:pt x="420" y="323"/>
                  </a:cubicBezTo>
                  <a:cubicBezTo>
                    <a:pt x="434" y="323"/>
                    <a:pt x="434" y="323"/>
                    <a:pt x="434" y="323"/>
                  </a:cubicBezTo>
                  <a:cubicBezTo>
                    <a:pt x="434" y="324"/>
                    <a:pt x="434" y="324"/>
                    <a:pt x="434" y="324"/>
                  </a:cubicBezTo>
                  <a:cubicBezTo>
                    <a:pt x="435" y="324"/>
                    <a:pt x="435" y="324"/>
                    <a:pt x="435" y="324"/>
                  </a:cubicBezTo>
                  <a:cubicBezTo>
                    <a:pt x="444" y="330"/>
                    <a:pt x="444" y="330"/>
                    <a:pt x="444" y="330"/>
                  </a:cubicBezTo>
                  <a:cubicBezTo>
                    <a:pt x="450" y="336"/>
                    <a:pt x="453" y="342"/>
                    <a:pt x="450" y="347"/>
                  </a:cubicBezTo>
                  <a:cubicBezTo>
                    <a:pt x="449" y="370"/>
                    <a:pt x="449" y="370"/>
                    <a:pt x="449" y="370"/>
                  </a:cubicBezTo>
                  <a:cubicBezTo>
                    <a:pt x="456" y="382"/>
                    <a:pt x="456" y="382"/>
                    <a:pt x="456" y="382"/>
                  </a:cubicBezTo>
                  <a:cubicBezTo>
                    <a:pt x="458" y="383"/>
                    <a:pt x="458" y="383"/>
                    <a:pt x="458" y="383"/>
                  </a:cubicBezTo>
                  <a:cubicBezTo>
                    <a:pt x="483" y="355"/>
                    <a:pt x="500" y="342"/>
                    <a:pt x="511" y="342"/>
                  </a:cubicBezTo>
                  <a:cubicBezTo>
                    <a:pt x="539" y="342"/>
                    <a:pt x="539" y="342"/>
                    <a:pt x="539" y="342"/>
                  </a:cubicBezTo>
                  <a:cubicBezTo>
                    <a:pt x="545" y="328"/>
                    <a:pt x="545" y="328"/>
                    <a:pt x="545" y="328"/>
                  </a:cubicBezTo>
                  <a:cubicBezTo>
                    <a:pt x="568" y="318"/>
                    <a:pt x="568" y="318"/>
                    <a:pt x="568" y="318"/>
                  </a:cubicBezTo>
                  <a:cubicBezTo>
                    <a:pt x="569" y="318"/>
                    <a:pt x="569" y="318"/>
                    <a:pt x="569" y="318"/>
                  </a:cubicBezTo>
                  <a:cubicBezTo>
                    <a:pt x="596" y="315"/>
                    <a:pt x="596" y="315"/>
                    <a:pt x="596" y="315"/>
                  </a:cubicBezTo>
                  <a:cubicBezTo>
                    <a:pt x="625" y="301"/>
                    <a:pt x="625" y="301"/>
                    <a:pt x="625" y="301"/>
                  </a:cubicBezTo>
                  <a:cubicBezTo>
                    <a:pt x="625" y="300"/>
                    <a:pt x="625" y="300"/>
                    <a:pt x="625" y="300"/>
                  </a:cubicBezTo>
                  <a:cubicBezTo>
                    <a:pt x="643" y="300"/>
                    <a:pt x="643" y="300"/>
                    <a:pt x="643" y="300"/>
                  </a:cubicBezTo>
                  <a:cubicBezTo>
                    <a:pt x="639" y="291"/>
                    <a:pt x="639" y="291"/>
                    <a:pt x="639" y="291"/>
                  </a:cubicBezTo>
                  <a:cubicBezTo>
                    <a:pt x="640" y="289"/>
                    <a:pt x="640" y="289"/>
                    <a:pt x="640" y="289"/>
                  </a:cubicBezTo>
                  <a:cubicBezTo>
                    <a:pt x="645" y="285"/>
                    <a:pt x="645" y="285"/>
                    <a:pt x="645" y="285"/>
                  </a:cubicBezTo>
                  <a:cubicBezTo>
                    <a:pt x="606" y="201"/>
                    <a:pt x="606" y="201"/>
                    <a:pt x="606" y="201"/>
                  </a:cubicBezTo>
                  <a:cubicBezTo>
                    <a:pt x="606" y="199"/>
                    <a:pt x="606" y="199"/>
                    <a:pt x="606" y="199"/>
                  </a:cubicBezTo>
                  <a:cubicBezTo>
                    <a:pt x="605" y="198"/>
                    <a:pt x="605" y="198"/>
                    <a:pt x="605" y="198"/>
                  </a:cubicBezTo>
                  <a:cubicBezTo>
                    <a:pt x="621" y="175"/>
                    <a:pt x="621" y="175"/>
                    <a:pt x="621" y="175"/>
                  </a:cubicBezTo>
                  <a:cubicBezTo>
                    <a:pt x="616" y="170"/>
                    <a:pt x="616" y="170"/>
                    <a:pt x="616" y="170"/>
                  </a:cubicBezTo>
                  <a:cubicBezTo>
                    <a:pt x="588" y="164"/>
                    <a:pt x="588" y="164"/>
                    <a:pt x="588" y="164"/>
                  </a:cubicBezTo>
                  <a:cubicBezTo>
                    <a:pt x="585" y="164"/>
                    <a:pt x="585" y="164"/>
                    <a:pt x="585" y="164"/>
                  </a:cubicBezTo>
                  <a:cubicBezTo>
                    <a:pt x="585" y="164"/>
                    <a:pt x="585" y="164"/>
                    <a:pt x="585" y="164"/>
                  </a:cubicBezTo>
                  <a:cubicBezTo>
                    <a:pt x="585" y="162"/>
                    <a:pt x="585" y="162"/>
                    <a:pt x="585" y="162"/>
                  </a:cubicBezTo>
                  <a:cubicBezTo>
                    <a:pt x="567" y="143"/>
                    <a:pt x="567" y="143"/>
                    <a:pt x="567" y="143"/>
                  </a:cubicBezTo>
                  <a:cubicBezTo>
                    <a:pt x="568" y="139"/>
                    <a:pt x="568" y="139"/>
                    <a:pt x="568" y="139"/>
                  </a:cubicBezTo>
                  <a:cubicBezTo>
                    <a:pt x="567" y="140"/>
                    <a:pt x="567" y="140"/>
                    <a:pt x="567" y="140"/>
                  </a:cubicBezTo>
                  <a:cubicBezTo>
                    <a:pt x="566" y="141"/>
                    <a:pt x="566" y="141"/>
                    <a:pt x="566" y="141"/>
                  </a:cubicBezTo>
                  <a:cubicBezTo>
                    <a:pt x="550" y="131"/>
                    <a:pt x="550" y="131"/>
                    <a:pt x="550" y="131"/>
                  </a:cubicBezTo>
                  <a:cubicBezTo>
                    <a:pt x="542" y="140"/>
                    <a:pt x="535" y="147"/>
                    <a:pt x="526" y="149"/>
                  </a:cubicBezTo>
                  <a:cubicBezTo>
                    <a:pt x="519" y="152"/>
                    <a:pt x="507" y="143"/>
                    <a:pt x="492" y="124"/>
                  </a:cubicBezTo>
                  <a:cubicBezTo>
                    <a:pt x="483" y="114"/>
                    <a:pt x="483" y="114"/>
                    <a:pt x="483" y="114"/>
                  </a:cubicBezTo>
                  <a:cubicBezTo>
                    <a:pt x="482" y="112"/>
                    <a:pt x="475" y="114"/>
                    <a:pt x="463" y="118"/>
                  </a:cubicBezTo>
                  <a:cubicBezTo>
                    <a:pt x="445" y="124"/>
                    <a:pt x="434" y="125"/>
                    <a:pt x="428" y="122"/>
                  </a:cubicBezTo>
                  <a:cubicBezTo>
                    <a:pt x="423" y="117"/>
                    <a:pt x="421" y="106"/>
                    <a:pt x="423" y="93"/>
                  </a:cubicBezTo>
                  <a:cubicBezTo>
                    <a:pt x="424" y="81"/>
                    <a:pt x="423" y="75"/>
                    <a:pt x="421" y="72"/>
                  </a:cubicBezTo>
                  <a:cubicBezTo>
                    <a:pt x="284" y="64"/>
                    <a:pt x="284" y="64"/>
                    <a:pt x="284" y="64"/>
                  </a:cubicBezTo>
                  <a:cubicBezTo>
                    <a:pt x="271" y="59"/>
                    <a:pt x="260" y="54"/>
                    <a:pt x="255" y="48"/>
                  </a:cubicBezTo>
                  <a:cubicBezTo>
                    <a:pt x="234" y="43"/>
                    <a:pt x="234" y="43"/>
                    <a:pt x="234" y="43"/>
                  </a:cubicBezTo>
                  <a:cubicBezTo>
                    <a:pt x="226" y="40"/>
                    <a:pt x="210" y="26"/>
                    <a:pt x="189" y="0"/>
                  </a:cubicBezTo>
                  <a:cubicBezTo>
                    <a:pt x="175" y="11"/>
                    <a:pt x="175" y="11"/>
                    <a:pt x="175" y="11"/>
                  </a:cubicBezTo>
                  <a:cubicBezTo>
                    <a:pt x="154" y="5"/>
                    <a:pt x="154" y="5"/>
                    <a:pt x="154" y="5"/>
                  </a:cubicBezTo>
                  <a:cubicBezTo>
                    <a:pt x="97" y="6"/>
                    <a:pt x="97" y="6"/>
                    <a:pt x="97" y="6"/>
                  </a:cubicBezTo>
                  <a:cubicBezTo>
                    <a:pt x="97" y="6"/>
                    <a:pt x="97" y="6"/>
                    <a:pt x="97" y="6"/>
                  </a:cubicBezTo>
                  <a:cubicBezTo>
                    <a:pt x="97" y="6"/>
                    <a:pt x="97" y="6"/>
                    <a:pt x="97" y="6"/>
                  </a:cubicBezTo>
                  <a:lnTo>
                    <a:pt x="81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0" name="Freeform 20"/>
            <p:cNvSpPr/>
            <p:nvPr/>
          </p:nvSpPr>
          <p:spPr bwMode="auto">
            <a:xfrm>
              <a:off x="3079944" y="3825463"/>
              <a:ext cx="632919" cy="491805"/>
            </a:xfrm>
            <a:custGeom>
              <a:avLst/>
              <a:gdLst>
                <a:gd name="T0" fmla="*/ 2147483647 w 669"/>
                <a:gd name="T1" fmla="*/ 2147483647 h 532"/>
                <a:gd name="T2" fmla="*/ 2147483647 w 669"/>
                <a:gd name="T3" fmla="*/ 2147483647 h 532"/>
                <a:gd name="T4" fmla="*/ 2147483647 w 669"/>
                <a:gd name="T5" fmla="*/ 2147483647 h 532"/>
                <a:gd name="T6" fmla="*/ 2147483647 w 669"/>
                <a:gd name="T7" fmla="*/ 2147483647 h 532"/>
                <a:gd name="T8" fmla="*/ 2147483647 w 669"/>
                <a:gd name="T9" fmla="*/ 2147483647 h 532"/>
                <a:gd name="T10" fmla="*/ 2147483647 w 669"/>
                <a:gd name="T11" fmla="*/ 2147483647 h 532"/>
                <a:gd name="T12" fmla="*/ 2147483647 w 669"/>
                <a:gd name="T13" fmla="*/ 2147483647 h 532"/>
                <a:gd name="T14" fmla="*/ 2147483647 w 669"/>
                <a:gd name="T15" fmla="*/ 2147483647 h 532"/>
                <a:gd name="T16" fmla="*/ 2147483647 w 669"/>
                <a:gd name="T17" fmla="*/ 2147483647 h 532"/>
                <a:gd name="T18" fmla="*/ 2147483647 w 669"/>
                <a:gd name="T19" fmla="*/ 2147483647 h 532"/>
                <a:gd name="T20" fmla="*/ 2147483647 w 669"/>
                <a:gd name="T21" fmla="*/ 2147483647 h 532"/>
                <a:gd name="T22" fmla="*/ 2147483647 w 669"/>
                <a:gd name="T23" fmla="*/ 2147483647 h 532"/>
                <a:gd name="T24" fmla="*/ 2147483647 w 669"/>
                <a:gd name="T25" fmla="*/ 2147483647 h 532"/>
                <a:gd name="T26" fmla="*/ 2147483647 w 669"/>
                <a:gd name="T27" fmla="*/ 2147483647 h 532"/>
                <a:gd name="T28" fmla="*/ 2147483647 w 669"/>
                <a:gd name="T29" fmla="*/ 2147483647 h 532"/>
                <a:gd name="T30" fmla="*/ 2147483647 w 669"/>
                <a:gd name="T31" fmla="*/ 2147483647 h 532"/>
                <a:gd name="T32" fmla="*/ 2147483647 w 669"/>
                <a:gd name="T33" fmla="*/ 2147483647 h 532"/>
                <a:gd name="T34" fmla="*/ 2147483647 w 669"/>
                <a:gd name="T35" fmla="*/ 2147483647 h 532"/>
                <a:gd name="T36" fmla="*/ 2147483647 w 669"/>
                <a:gd name="T37" fmla="*/ 2147483647 h 532"/>
                <a:gd name="T38" fmla="*/ 2147483647 w 669"/>
                <a:gd name="T39" fmla="*/ 2147483647 h 532"/>
                <a:gd name="T40" fmla="*/ 2147483647 w 669"/>
                <a:gd name="T41" fmla="*/ 2147483647 h 532"/>
                <a:gd name="T42" fmla="*/ 2147483647 w 669"/>
                <a:gd name="T43" fmla="*/ 2147483647 h 532"/>
                <a:gd name="T44" fmla="*/ 2147483647 w 669"/>
                <a:gd name="T45" fmla="*/ 2147483647 h 532"/>
                <a:gd name="T46" fmla="*/ 2147483647 w 669"/>
                <a:gd name="T47" fmla="*/ 2147483647 h 532"/>
                <a:gd name="T48" fmla="*/ 2147483647 w 669"/>
                <a:gd name="T49" fmla="*/ 2147483647 h 532"/>
                <a:gd name="T50" fmla="*/ 2147483647 w 669"/>
                <a:gd name="T51" fmla="*/ 2147483647 h 532"/>
                <a:gd name="T52" fmla="*/ 2147483647 w 669"/>
                <a:gd name="T53" fmla="*/ 2147483647 h 532"/>
                <a:gd name="T54" fmla="*/ 2147483647 w 669"/>
                <a:gd name="T55" fmla="*/ 2147483647 h 532"/>
                <a:gd name="T56" fmla="*/ 2147483647 w 669"/>
                <a:gd name="T57" fmla="*/ 2147483647 h 532"/>
                <a:gd name="T58" fmla="*/ 2147483647 w 669"/>
                <a:gd name="T59" fmla="*/ 2147483647 h 532"/>
                <a:gd name="T60" fmla="*/ 2147483647 w 669"/>
                <a:gd name="T61" fmla="*/ 2147483647 h 532"/>
                <a:gd name="T62" fmla="*/ 2147483647 w 669"/>
                <a:gd name="T63" fmla="*/ 2147483647 h 532"/>
                <a:gd name="T64" fmla="*/ 2147483647 w 669"/>
                <a:gd name="T65" fmla="*/ 2147483647 h 532"/>
                <a:gd name="T66" fmla="*/ 2147483647 w 669"/>
                <a:gd name="T67" fmla="*/ 2147483647 h 532"/>
                <a:gd name="T68" fmla="*/ 2147483647 w 669"/>
                <a:gd name="T69" fmla="*/ 2147483647 h 532"/>
                <a:gd name="T70" fmla="*/ 2147483647 w 669"/>
                <a:gd name="T71" fmla="*/ 2147483647 h 532"/>
                <a:gd name="T72" fmla="*/ 2147483647 w 669"/>
                <a:gd name="T73" fmla="*/ 2147483647 h 532"/>
                <a:gd name="T74" fmla="*/ 2147483647 w 669"/>
                <a:gd name="T75" fmla="*/ 2147483647 h 532"/>
                <a:gd name="T76" fmla="*/ 2147483647 w 669"/>
                <a:gd name="T77" fmla="*/ 2147483647 h 532"/>
                <a:gd name="T78" fmla="*/ 2147483647 w 669"/>
                <a:gd name="T79" fmla="*/ 2147483647 h 532"/>
                <a:gd name="T80" fmla="*/ 2147483647 w 669"/>
                <a:gd name="T81" fmla="*/ 2147483647 h 532"/>
                <a:gd name="T82" fmla="*/ 2147483647 w 669"/>
                <a:gd name="T83" fmla="*/ 2147483647 h 532"/>
                <a:gd name="T84" fmla="*/ 2147483647 w 669"/>
                <a:gd name="T85" fmla="*/ 2147483647 h 532"/>
                <a:gd name="T86" fmla="*/ 2147483647 w 669"/>
                <a:gd name="T87" fmla="*/ 2147483647 h 532"/>
                <a:gd name="T88" fmla="*/ 2147483647 w 669"/>
                <a:gd name="T89" fmla="*/ 2147483647 h 532"/>
                <a:gd name="T90" fmla="*/ 2147483647 w 669"/>
                <a:gd name="T91" fmla="*/ 2147483647 h 532"/>
                <a:gd name="T92" fmla="*/ 2147483647 w 669"/>
                <a:gd name="T93" fmla="*/ 2147483647 h 532"/>
                <a:gd name="T94" fmla="*/ 2147483647 w 669"/>
                <a:gd name="T95" fmla="*/ 2147483647 h 532"/>
                <a:gd name="T96" fmla="*/ 2147483647 w 669"/>
                <a:gd name="T97" fmla="*/ 2147483647 h 53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69"/>
                <a:gd name="T148" fmla="*/ 0 h 532"/>
                <a:gd name="T149" fmla="*/ 669 w 669"/>
                <a:gd name="T150" fmla="*/ 532 h 53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69" h="532">
                  <a:moveTo>
                    <a:pt x="628" y="182"/>
                  </a:moveTo>
                  <a:cubicBezTo>
                    <a:pt x="638" y="181"/>
                    <a:pt x="643" y="177"/>
                    <a:pt x="645" y="172"/>
                  </a:cubicBezTo>
                  <a:cubicBezTo>
                    <a:pt x="645" y="171"/>
                    <a:pt x="645" y="171"/>
                    <a:pt x="645" y="171"/>
                  </a:cubicBezTo>
                  <a:cubicBezTo>
                    <a:pt x="646" y="167"/>
                    <a:pt x="646" y="167"/>
                    <a:pt x="646" y="167"/>
                  </a:cubicBezTo>
                  <a:cubicBezTo>
                    <a:pt x="650" y="167"/>
                    <a:pt x="650" y="167"/>
                    <a:pt x="650" y="167"/>
                  </a:cubicBezTo>
                  <a:cubicBezTo>
                    <a:pt x="669" y="166"/>
                    <a:pt x="669" y="166"/>
                    <a:pt x="669" y="166"/>
                  </a:cubicBezTo>
                  <a:cubicBezTo>
                    <a:pt x="669" y="153"/>
                    <a:pt x="669" y="153"/>
                    <a:pt x="669" y="153"/>
                  </a:cubicBezTo>
                  <a:cubicBezTo>
                    <a:pt x="664" y="153"/>
                    <a:pt x="659" y="151"/>
                    <a:pt x="654" y="146"/>
                  </a:cubicBezTo>
                  <a:cubicBezTo>
                    <a:pt x="622" y="118"/>
                    <a:pt x="622" y="118"/>
                    <a:pt x="622" y="118"/>
                  </a:cubicBezTo>
                  <a:cubicBezTo>
                    <a:pt x="622" y="117"/>
                    <a:pt x="622" y="117"/>
                    <a:pt x="622" y="117"/>
                  </a:cubicBezTo>
                  <a:cubicBezTo>
                    <a:pt x="608" y="77"/>
                    <a:pt x="608" y="77"/>
                    <a:pt x="608" y="77"/>
                  </a:cubicBezTo>
                  <a:cubicBezTo>
                    <a:pt x="589" y="58"/>
                    <a:pt x="589" y="58"/>
                    <a:pt x="589" y="58"/>
                  </a:cubicBezTo>
                  <a:cubicBezTo>
                    <a:pt x="566" y="57"/>
                    <a:pt x="548" y="57"/>
                    <a:pt x="535" y="58"/>
                  </a:cubicBezTo>
                  <a:cubicBezTo>
                    <a:pt x="531" y="59"/>
                    <a:pt x="531" y="59"/>
                    <a:pt x="531" y="59"/>
                  </a:cubicBezTo>
                  <a:cubicBezTo>
                    <a:pt x="532" y="71"/>
                    <a:pt x="532" y="71"/>
                    <a:pt x="532" y="71"/>
                  </a:cubicBezTo>
                  <a:cubicBezTo>
                    <a:pt x="532" y="74"/>
                    <a:pt x="532" y="74"/>
                    <a:pt x="532" y="74"/>
                  </a:cubicBezTo>
                  <a:cubicBezTo>
                    <a:pt x="532" y="77"/>
                    <a:pt x="532" y="77"/>
                    <a:pt x="532" y="77"/>
                  </a:cubicBezTo>
                  <a:cubicBezTo>
                    <a:pt x="529" y="77"/>
                    <a:pt x="529" y="77"/>
                    <a:pt x="529" y="77"/>
                  </a:cubicBezTo>
                  <a:cubicBezTo>
                    <a:pt x="512" y="84"/>
                    <a:pt x="512" y="84"/>
                    <a:pt x="512" y="84"/>
                  </a:cubicBezTo>
                  <a:cubicBezTo>
                    <a:pt x="509" y="82"/>
                    <a:pt x="509" y="82"/>
                    <a:pt x="509" y="82"/>
                  </a:cubicBezTo>
                  <a:cubicBezTo>
                    <a:pt x="495" y="68"/>
                    <a:pt x="487" y="63"/>
                    <a:pt x="482" y="66"/>
                  </a:cubicBezTo>
                  <a:cubicBezTo>
                    <a:pt x="445" y="84"/>
                    <a:pt x="424" y="93"/>
                    <a:pt x="417" y="88"/>
                  </a:cubicBezTo>
                  <a:cubicBezTo>
                    <a:pt x="413" y="89"/>
                    <a:pt x="408" y="94"/>
                    <a:pt x="400" y="101"/>
                  </a:cubicBezTo>
                  <a:cubicBezTo>
                    <a:pt x="397" y="105"/>
                    <a:pt x="397" y="105"/>
                    <a:pt x="397" y="105"/>
                  </a:cubicBezTo>
                  <a:cubicBezTo>
                    <a:pt x="393" y="101"/>
                    <a:pt x="393" y="101"/>
                    <a:pt x="393" y="101"/>
                  </a:cubicBezTo>
                  <a:cubicBezTo>
                    <a:pt x="382" y="91"/>
                    <a:pt x="377" y="83"/>
                    <a:pt x="377" y="77"/>
                  </a:cubicBezTo>
                  <a:cubicBezTo>
                    <a:pt x="377" y="72"/>
                    <a:pt x="384" y="64"/>
                    <a:pt x="397" y="50"/>
                  </a:cubicBezTo>
                  <a:cubicBezTo>
                    <a:pt x="412" y="33"/>
                    <a:pt x="419" y="24"/>
                    <a:pt x="419" y="22"/>
                  </a:cubicBezTo>
                  <a:cubicBezTo>
                    <a:pt x="416" y="17"/>
                    <a:pt x="416" y="17"/>
                    <a:pt x="416" y="17"/>
                  </a:cubicBezTo>
                  <a:cubicBezTo>
                    <a:pt x="412" y="14"/>
                    <a:pt x="403" y="19"/>
                    <a:pt x="393" y="27"/>
                  </a:cubicBezTo>
                  <a:cubicBezTo>
                    <a:pt x="382" y="34"/>
                    <a:pt x="376" y="38"/>
                    <a:pt x="372" y="37"/>
                  </a:cubicBezTo>
                  <a:cubicBezTo>
                    <a:pt x="370" y="37"/>
                    <a:pt x="368" y="33"/>
                    <a:pt x="367" y="28"/>
                  </a:cubicBezTo>
                  <a:cubicBezTo>
                    <a:pt x="365" y="26"/>
                    <a:pt x="365" y="26"/>
                    <a:pt x="365" y="26"/>
                  </a:cubicBezTo>
                  <a:cubicBezTo>
                    <a:pt x="356" y="9"/>
                    <a:pt x="356" y="9"/>
                    <a:pt x="356" y="9"/>
                  </a:cubicBezTo>
                  <a:cubicBezTo>
                    <a:pt x="336" y="22"/>
                    <a:pt x="336" y="22"/>
                    <a:pt x="336" y="22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3" y="22"/>
                    <a:pt x="333" y="22"/>
                    <a:pt x="333" y="22"/>
                  </a:cubicBezTo>
                  <a:cubicBezTo>
                    <a:pt x="332" y="22"/>
                    <a:pt x="332" y="22"/>
                    <a:pt x="332" y="22"/>
                  </a:cubicBezTo>
                  <a:cubicBezTo>
                    <a:pt x="317" y="13"/>
                    <a:pt x="303" y="8"/>
                    <a:pt x="289" y="3"/>
                  </a:cubicBezTo>
                  <a:cubicBezTo>
                    <a:pt x="280" y="0"/>
                    <a:pt x="270" y="4"/>
                    <a:pt x="261" y="15"/>
                  </a:cubicBezTo>
                  <a:cubicBezTo>
                    <a:pt x="270" y="31"/>
                    <a:pt x="270" y="31"/>
                    <a:pt x="270" y="31"/>
                  </a:cubicBezTo>
                  <a:cubicBezTo>
                    <a:pt x="277" y="47"/>
                    <a:pt x="280" y="58"/>
                    <a:pt x="277" y="65"/>
                  </a:cubicBezTo>
                  <a:cubicBezTo>
                    <a:pt x="276" y="68"/>
                    <a:pt x="273" y="71"/>
                    <a:pt x="268" y="71"/>
                  </a:cubicBezTo>
                  <a:cubicBezTo>
                    <a:pt x="262" y="74"/>
                    <a:pt x="253" y="71"/>
                    <a:pt x="241" y="62"/>
                  </a:cubicBezTo>
                  <a:cubicBezTo>
                    <a:pt x="231" y="56"/>
                    <a:pt x="224" y="50"/>
                    <a:pt x="218" y="47"/>
                  </a:cubicBezTo>
                  <a:cubicBezTo>
                    <a:pt x="205" y="42"/>
                    <a:pt x="205" y="42"/>
                    <a:pt x="205" y="42"/>
                  </a:cubicBezTo>
                  <a:cubicBezTo>
                    <a:pt x="205" y="43"/>
                    <a:pt x="205" y="43"/>
                    <a:pt x="205" y="43"/>
                  </a:cubicBezTo>
                  <a:cubicBezTo>
                    <a:pt x="205" y="43"/>
                    <a:pt x="205" y="43"/>
                    <a:pt x="205" y="43"/>
                  </a:cubicBezTo>
                  <a:cubicBezTo>
                    <a:pt x="206" y="45"/>
                    <a:pt x="206" y="45"/>
                    <a:pt x="206" y="45"/>
                  </a:cubicBezTo>
                  <a:cubicBezTo>
                    <a:pt x="206" y="68"/>
                    <a:pt x="206" y="68"/>
                    <a:pt x="206" y="68"/>
                  </a:cubicBezTo>
                  <a:cubicBezTo>
                    <a:pt x="189" y="87"/>
                    <a:pt x="189" y="87"/>
                    <a:pt x="189" y="87"/>
                  </a:cubicBezTo>
                  <a:cubicBezTo>
                    <a:pt x="189" y="105"/>
                    <a:pt x="189" y="105"/>
                    <a:pt x="189" y="105"/>
                  </a:cubicBezTo>
                  <a:cubicBezTo>
                    <a:pt x="197" y="124"/>
                    <a:pt x="197" y="124"/>
                    <a:pt x="197" y="124"/>
                  </a:cubicBezTo>
                  <a:cubicBezTo>
                    <a:pt x="198" y="125"/>
                    <a:pt x="198" y="125"/>
                    <a:pt x="198" y="125"/>
                  </a:cubicBezTo>
                  <a:cubicBezTo>
                    <a:pt x="186" y="143"/>
                    <a:pt x="186" y="143"/>
                    <a:pt x="186" y="143"/>
                  </a:cubicBezTo>
                  <a:cubicBezTo>
                    <a:pt x="179" y="160"/>
                    <a:pt x="179" y="160"/>
                    <a:pt x="179" y="160"/>
                  </a:cubicBezTo>
                  <a:cubicBezTo>
                    <a:pt x="179" y="161"/>
                    <a:pt x="179" y="161"/>
                    <a:pt x="179" y="161"/>
                  </a:cubicBezTo>
                  <a:cubicBezTo>
                    <a:pt x="163" y="177"/>
                    <a:pt x="163" y="177"/>
                    <a:pt x="163" y="177"/>
                  </a:cubicBezTo>
                  <a:cubicBezTo>
                    <a:pt x="136" y="237"/>
                    <a:pt x="136" y="237"/>
                    <a:pt x="136" y="237"/>
                  </a:cubicBezTo>
                  <a:cubicBezTo>
                    <a:pt x="137" y="270"/>
                    <a:pt x="137" y="270"/>
                    <a:pt x="137" y="270"/>
                  </a:cubicBezTo>
                  <a:cubicBezTo>
                    <a:pt x="136" y="271"/>
                    <a:pt x="136" y="271"/>
                    <a:pt x="136" y="271"/>
                  </a:cubicBezTo>
                  <a:cubicBezTo>
                    <a:pt x="79" y="304"/>
                    <a:pt x="79" y="304"/>
                    <a:pt x="79" y="304"/>
                  </a:cubicBezTo>
                  <a:cubicBezTo>
                    <a:pt x="76" y="310"/>
                    <a:pt x="76" y="310"/>
                    <a:pt x="76" y="310"/>
                  </a:cubicBezTo>
                  <a:cubicBezTo>
                    <a:pt x="84" y="327"/>
                    <a:pt x="84" y="327"/>
                    <a:pt x="84" y="327"/>
                  </a:cubicBezTo>
                  <a:cubicBezTo>
                    <a:pt x="84" y="328"/>
                    <a:pt x="84" y="328"/>
                    <a:pt x="84" y="328"/>
                  </a:cubicBezTo>
                  <a:cubicBezTo>
                    <a:pt x="84" y="329"/>
                    <a:pt x="84" y="329"/>
                    <a:pt x="84" y="329"/>
                  </a:cubicBezTo>
                  <a:cubicBezTo>
                    <a:pt x="78" y="351"/>
                    <a:pt x="78" y="351"/>
                    <a:pt x="78" y="351"/>
                  </a:cubicBezTo>
                  <a:cubicBezTo>
                    <a:pt x="55" y="348"/>
                    <a:pt x="55" y="348"/>
                    <a:pt x="55" y="348"/>
                  </a:cubicBezTo>
                  <a:cubicBezTo>
                    <a:pt x="50" y="376"/>
                    <a:pt x="50" y="376"/>
                    <a:pt x="50" y="376"/>
                  </a:cubicBezTo>
                  <a:cubicBezTo>
                    <a:pt x="20" y="376"/>
                    <a:pt x="20" y="376"/>
                    <a:pt x="20" y="376"/>
                  </a:cubicBezTo>
                  <a:cubicBezTo>
                    <a:pt x="14" y="387"/>
                    <a:pt x="14" y="387"/>
                    <a:pt x="14" y="387"/>
                  </a:cubicBezTo>
                  <a:cubicBezTo>
                    <a:pt x="14" y="387"/>
                    <a:pt x="14" y="387"/>
                    <a:pt x="14" y="387"/>
                  </a:cubicBezTo>
                  <a:cubicBezTo>
                    <a:pt x="6" y="405"/>
                    <a:pt x="6" y="405"/>
                    <a:pt x="6" y="405"/>
                  </a:cubicBezTo>
                  <a:cubicBezTo>
                    <a:pt x="0" y="471"/>
                    <a:pt x="0" y="471"/>
                    <a:pt x="0" y="471"/>
                  </a:cubicBezTo>
                  <a:cubicBezTo>
                    <a:pt x="7" y="485"/>
                    <a:pt x="7" y="485"/>
                    <a:pt x="7" y="485"/>
                  </a:cubicBezTo>
                  <a:cubicBezTo>
                    <a:pt x="8" y="487"/>
                    <a:pt x="8" y="487"/>
                    <a:pt x="8" y="487"/>
                  </a:cubicBezTo>
                  <a:cubicBezTo>
                    <a:pt x="8" y="501"/>
                    <a:pt x="8" y="501"/>
                    <a:pt x="8" y="501"/>
                  </a:cubicBezTo>
                  <a:cubicBezTo>
                    <a:pt x="20" y="517"/>
                    <a:pt x="20" y="517"/>
                    <a:pt x="20" y="517"/>
                  </a:cubicBezTo>
                  <a:cubicBezTo>
                    <a:pt x="21" y="519"/>
                    <a:pt x="21" y="519"/>
                    <a:pt x="21" y="519"/>
                  </a:cubicBezTo>
                  <a:cubicBezTo>
                    <a:pt x="21" y="532"/>
                    <a:pt x="21" y="532"/>
                    <a:pt x="21" y="532"/>
                  </a:cubicBezTo>
                  <a:cubicBezTo>
                    <a:pt x="55" y="529"/>
                    <a:pt x="55" y="529"/>
                    <a:pt x="55" y="529"/>
                  </a:cubicBezTo>
                  <a:cubicBezTo>
                    <a:pt x="57" y="526"/>
                    <a:pt x="57" y="526"/>
                    <a:pt x="57" y="526"/>
                  </a:cubicBezTo>
                  <a:cubicBezTo>
                    <a:pt x="57" y="525"/>
                    <a:pt x="57" y="525"/>
                    <a:pt x="57" y="525"/>
                  </a:cubicBezTo>
                  <a:cubicBezTo>
                    <a:pt x="58" y="525"/>
                    <a:pt x="58" y="525"/>
                    <a:pt x="58" y="525"/>
                  </a:cubicBezTo>
                  <a:cubicBezTo>
                    <a:pt x="58" y="524"/>
                    <a:pt x="58" y="524"/>
                    <a:pt x="58" y="524"/>
                  </a:cubicBezTo>
                  <a:cubicBezTo>
                    <a:pt x="68" y="512"/>
                    <a:pt x="68" y="512"/>
                    <a:pt x="68" y="512"/>
                  </a:cubicBezTo>
                  <a:cubicBezTo>
                    <a:pt x="47" y="493"/>
                    <a:pt x="47" y="493"/>
                    <a:pt x="47" y="493"/>
                  </a:cubicBezTo>
                  <a:cubicBezTo>
                    <a:pt x="45" y="490"/>
                    <a:pt x="45" y="490"/>
                    <a:pt x="45" y="490"/>
                  </a:cubicBezTo>
                  <a:cubicBezTo>
                    <a:pt x="33" y="481"/>
                    <a:pt x="33" y="481"/>
                    <a:pt x="33" y="481"/>
                  </a:cubicBezTo>
                  <a:cubicBezTo>
                    <a:pt x="32" y="480"/>
                    <a:pt x="32" y="480"/>
                    <a:pt x="32" y="480"/>
                  </a:cubicBezTo>
                  <a:cubicBezTo>
                    <a:pt x="31" y="479"/>
                    <a:pt x="31" y="479"/>
                    <a:pt x="31" y="479"/>
                  </a:cubicBezTo>
                  <a:cubicBezTo>
                    <a:pt x="31" y="458"/>
                    <a:pt x="31" y="458"/>
                    <a:pt x="31" y="458"/>
                  </a:cubicBezTo>
                  <a:cubicBezTo>
                    <a:pt x="49" y="458"/>
                    <a:pt x="49" y="458"/>
                    <a:pt x="49" y="458"/>
                  </a:cubicBezTo>
                  <a:cubicBezTo>
                    <a:pt x="51" y="450"/>
                    <a:pt x="51" y="450"/>
                    <a:pt x="51" y="450"/>
                  </a:cubicBezTo>
                  <a:cubicBezTo>
                    <a:pt x="44" y="429"/>
                    <a:pt x="44" y="429"/>
                    <a:pt x="44" y="429"/>
                  </a:cubicBezTo>
                  <a:cubicBezTo>
                    <a:pt x="85" y="429"/>
                    <a:pt x="85" y="429"/>
                    <a:pt x="85" y="429"/>
                  </a:cubicBezTo>
                  <a:cubicBezTo>
                    <a:pt x="158" y="394"/>
                    <a:pt x="158" y="394"/>
                    <a:pt x="158" y="394"/>
                  </a:cubicBezTo>
                  <a:cubicBezTo>
                    <a:pt x="167" y="379"/>
                    <a:pt x="167" y="379"/>
                    <a:pt x="167" y="379"/>
                  </a:cubicBezTo>
                  <a:cubicBezTo>
                    <a:pt x="169" y="373"/>
                    <a:pt x="169" y="373"/>
                    <a:pt x="169" y="373"/>
                  </a:cubicBezTo>
                  <a:cubicBezTo>
                    <a:pt x="184" y="380"/>
                    <a:pt x="184" y="380"/>
                    <a:pt x="184" y="380"/>
                  </a:cubicBezTo>
                  <a:cubicBezTo>
                    <a:pt x="185" y="380"/>
                    <a:pt x="185" y="380"/>
                    <a:pt x="185" y="380"/>
                  </a:cubicBezTo>
                  <a:cubicBezTo>
                    <a:pt x="186" y="383"/>
                    <a:pt x="186" y="383"/>
                    <a:pt x="186" y="383"/>
                  </a:cubicBezTo>
                  <a:cubicBezTo>
                    <a:pt x="192" y="390"/>
                    <a:pt x="192" y="390"/>
                    <a:pt x="192" y="390"/>
                  </a:cubicBezTo>
                  <a:cubicBezTo>
                    <a:pt x="200" y="389"/>
                    <a:pt x="200" y="389"/>
                    <a:pt x="200" y="389"/>
                  </a:cubicBezTo>
                  <a:cubicBezTo>
                    <a:pt x="198" y="373"/>
                    <a:pt x="198" y="373"/>
                    <a:pt x="198" y="373"/>
                  </a:cubicBezTo>
                  <a:cubicBezTo>
                    <a:pt x="222" y="373"/>
                    <a:pt x="222" y="373"/>
                    <a:pt x="222" y="373"/>
                  </a:cubicBezTo>
                  <a:cubicBezTo>
                    <a:pt x="245" y="378"/>
                    <a:pt x="245" y="378"/>
                    <a:pt x="245" y="378"/>
                  </a:cubicBezTo>
                  <a:cubicBezTo>
                    <a:pt x="255" y="362"/>
                    <a:pt x="255" y="362"/>
                    <a:pt x="255" y="362"/>
                  </a:cubicBezTo>
                  <a:cubicBezTo>
                    <a:pt x="256" y="361"/>
                    <a:pt x="256" y="361"/>
                    <a:pt x="256" y="361"/>
                  </a:cubicBezTo>
                  <a:cubicBezTo>
                    <a:pt x="256" y="360"/>
                    <a:pt x="256" y="360"/>
                    <a:pt x="256" y="360"/>
                  </a:cubicBezTo>
                  <a:cubicBezTo>
                    <a:pt x="258" y="359"/>
                    <a:pt x="258" y="359"/>
                    <a:pt x="258" y="359"/>
                  </a:cubicBezTo>
                  <a:cubicBezTo>
                    <a:pt x="283" y="351"/>
                    <a:pt x="283" y="351"/>
                    <a:pt x="283" y="351"/>
                  </a:cubicBezTo>
                  <a:cubicBezTo>
                    <a:pt x="287" y="314"/>
                    <a:pt x="287" y="314"/>
                    <a:pt x="287" y="314"/>
                  </a:cubicBezTo>
                  <a:cubicBezTo>
                    <a:pt x="314" y="337"/>
                    <a:pt x="314" y="337"/>
                    <a:pt x="314" y="337"/>
                  </a:cubicBezTo>
                  <a:cubicBezTo>
                    <a:pt x="324" y="340"/>
                    <a:pt x="324" y="340"/>
                    <a:pt x="324" y="340"/>
                  </a:cubicBezTo>
                  <a:cubicBezTo>
                    <a:pt x="330" y="333"/>
                    <a:pt x="330" y="333"/>
                    <a:pt x="330" y="333"/>
                  </a:cubicBezTo>
                  <a:cubicBezTo>
                    <a:pt x="326" y="253"/>
                    <a:pt x="326" y="253"/>
                    <a:pt x="326" y="253"/>
                  </a:cubicBezTo>
                  <a:cubicBezTo>
                    <a:pt x="326" y="251"/>
                    <a:pt x="326" y="251"/>
                    <a:pt x="326" y="251"/>
                  </a:cubicBezTo>
                  <a:cubicBezTo>
                    <a:pt x="326" y="247"/>
                    <a:pt x="326" y="247"/>
                    <a:pt x="326" y="247"/>
                  </a:cubicBezTo>
                  <a:cubicBezTo>
                    <a:pt x="344" y="250"/>
                    <a:pt x="344" y="250"/>
                    <a:pt x="344" y="250"/>
                  </a:cubicBezTo>
                  <a:cubicBezTo>
                    <a:pt x="345" y="250"/>
                    <a:pt x="345" y="250"/>
                    <a:pt x="345" y="250"/>
                  </a:cubicBezTo>
                  <a:cubicBezTo>
                    <a:pt x="345" y="250"/>
                    <a:pt x="347" y="251"/>
                    <a:pt x="348" y="251"/>
                  </a:cubicBezTo>
                  <a:cubicBezTo>
                    <a:pt x="348" y="251"/>
                    <a:pt x="348" y="252"/>
                    <a:pt x="349" y="252"/>
                  </a:cubicBezTo>
                  <a:cubicBezTo>
                    <a:pt x="357" y="264"/>
                    <a:pt x="377" y="304"/>
                    <a:pt x="377" y="304"/>
                  </a:cubicBezTo>
                  <a:cubicBezTo>
                    <a:pt x="413" y="299"/>
                    <a:pt x="413" y="299"/>
                    <a:pt x="413" y="299"/>
                  </a:cubicBezTo>
                  <a:cubicBezTo>
                    <a:pt x="419" y="297"/>
                    <a:pt x="419" y="297"/>
                    <a:pt x="419" y="297"/>
                  </a:cubicBezTo>
                  <a:cubicBezTo>
                    <a:pt x="425" y="285"/>
                    <a:pt x="425" y="285"/>
                    <a:pt x="425" y="285"/>
                  </a:cubicBezTo>
                  <a:cubicBezTo>
                    <a:pt x="414" y="276"/>
                    <a:pt x="414" y="276"/>
                    <a:pt x="414" y="276"/>
                  </a:cubicBezTo>
                  <a:cubicBezTo>
                    <a:pt x="411" y="272"/>
                    <a:pt x="411" y="272"/>
                    <a:pt x="411" y="272"/>
                  </a:cubicBezTo>
                  <a:cubicBezTo>
                    <a:pt x="435" y="264"/>
                    <a:pt x="435" y="264"/>
                    <a:pt x="435" y="264"/>
                  </a:cubicBezTo>
                  <a:cubicBezTo>
                    <a:pt x="437" y="262"/>
                    <a:pt x="437" y="262"/>
                    <a:pt x="437" y="262"/>
                  </a:cubicBezTo>
                  <a:cubicBezTo>
                    <a:pt x="438" y="261"/>
                    <a:pt x="438" y="261"/>
                    <a:pt x="438" y="261"/>
                  </a:cubicBezTo>
                  <a:cubicBezTo>
                    <a:pt x="448" y="272"/>
                    <a:pt x="448" y="272"/>
                    <a:pt x="448" y="272"/>
                  </a:cubicBezTo>
                  <a:cubicBezTo>
                    <a:pt x="456" y="268"/>
                    <a:pt x="456" y="268"/>
                    <a:pt x="456" y="268"/>
                  </a:cubicBezTo>
                  <a:cubicBezTo>
                    <a:pt x="456" y="252"/>
                    <a:pt x="456" y="252"/>
                    <a:pt x="456" y="252"/>
                  </a:cubicBezTo>
                  <a:cubicBezTo>
                    <a:pt x="462" y="251"/>
                    <a:pt x="462" y="251"/>
                    <a:pt x="462" y="251"/>
                  </a:cubicBezTo>
                  <a:cubicBezTo>
                    <a:pt x="479" y="251"/>
                    <a:pt x="479" y="251"/>
                    <a:pt x="479" y="251"/>
                  </a:cubicBezTo>
                  <a:cubicBezTo>
                    <a:pt x="492" y="252"/>
                    <a:pt x="502" y="258"/>
                    <a:pt x="509" y="268"/>
                  </a:cubicBezTo>
                  <a:cubicBezTo>
                    <a:pt x="511" y="272"/>
                    <a:pt x="511" y="272"/>
                    <a:pt x="511" y="272"/>
                  </a:cubicBezTo>
                  <a:cubicBezTo>
                    <a:pt x="518" y="247"/>
                    <a:pt x="518" y="247"/>
                    <a:pt x="518" y="247"/>
                  </a:cubicBezTo>
                  <a:cubicBezTo>
                    <a:pt x="523" y="240"/>
                    <a:pt x="531" y="239"/>
                    <a:pt x="544" y="245"/>
                  </a:cubicBezTo>
                  <a:cubicBezTo>
                    <a:pt x="546" y="246"/>
                    <a:pt x="546" y="246"/>
                    <a:pt x="546" y="246"/>
                  </a:cubicBezTo>
                  <a:cubicBezTo>
                    <a:pt x="546" y="247"/>
                    <a:pt x="546" y="247"/>
                    <a:pt x="546" y="247"/>
                  </a:cubicBezTo>
                  <a:cubicBezTo>
                    <a:pt x="547" y="248"/>
                    <a:pt x="547" y="248"/>
                    <a:pt x="547" y="248"/>
                  </a:cubicBezTo>
                  <a:cubicBezTo>
                    <a:pt x="548" y="249"/>
                    <a:pt x="550" y="250"/>
                    <a:pt x="551" y="250"/>
                  </a:cubicBezTo>
                  <a:cubicBezTo>
                    <a:pt x="556" y="248"/>
                    <a:pt x="575" y="235"/>
                    <a:pt x="606" y="211"/>
                  </a:cubicBezTo>
                  <a:cubicBezTo>
                    <a:pt x="606" y="195"/>
                    <a:pt x="615" y="186"/>
                    <a:pt x="628" y="1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1" name="Freeform 21"/>
            <p:cNvSpPr/>
            <p:nvPr/>
          </p:nvSpPr>
          <p:spPr bwMode="auto">
            <a:xfrm>
              <a:off x="3378780" y="3402213"/>
              <a:ext cx="381590" cy="503727"/>
            </a:xfrm>
            <a:custGeom>
              <a:avLst/>
              <a:gdLst>
                <a:gd name="T0" fmla="*/ 2147483647 w 403"/>
                <a:gd name="T1" fmla="*/ 2147483647 h 545"/>
                <a:gd name="T2" fmla="*/ 2147483647 w 403"/>
                <a:gd name="T3" fmla="*/ 2147483647 h 545"/>
                <a:gd name="T4" fmla="*/ 2147483647 w 403"/>
                <a:gd name="T5" fmla="*/ 2147483647 h 545"/>
                <a:gd name="T6" fmla="*/ 2147483647 w 403"/>
                <a:gd name="T7" fmla="*/ 2147483647 h 545"/>
                <a:gd name="T8" fmla="*/ 2147483647 w 403"/>
                <a:gd name="T9" fmla="*/ 2147483647 h 545"/>
                <a:gd name="T10" fmla="*/ 2147483647 w 403"/>
                <a:gd name="T11" fmla="*/ 2147483647 h 545"/>
                <a:gd name="T12" fmla="*/ 2147483647 w 403"/>
                <a:gd name="T13" fmla="*/ 2147483647 h 545"/>
                <a:gd name="T14" fmla="*/ 2147483647 w 403"/>
                <a:gd name="T15" fmla="*/ 2147483647 h 545"/>
                <a:gd name="T16" fmla="*/ 2147483647 w 403"/>
                <a:gd name="T17" fmla="*/ 2147483647 h 545"/>
                <a:gd name="T18" fmla="*/ 2147483647 w 403"/>
                <a:gd name="T19" fmla="*/ 2147483647 h 545"/>
                <a:gd name="T20" fmla="*/ 2147483647 w 403"/>
                <a:gd name="T21" fmla="*/ 2147483647 h 545"/>
                <a:gd name="T22" fmla="*/ 2147483647 w 403"/>
                <a:gd name="T23" fmla="*/ 2147483647 h 545"/>
                <a:gd name="T24" fmla="*/ 2147483647 w 403"/>
                <a:gd name="T25" fmla="*/ 2147483647 h 545"/>
                <a:gd name="T26" fmla="*/ 2147483647 w 403"/>
                <a:gd name="T27" fmla="*/ 2147483647 h 545"/>
                <a:gd name="T28" fmla="*/ 0 w 403"/>
                <a:gd name="T29" fmla="*/ 2147483647 h 545"/>
                <a:gd name="T30" fmla="*/ 2147483647 w 403"/>
                <a:gd name="T31" fmla="*/ 2147483647 h 545"/>
                <a:gd name="T32" fmla="*/ 2147483647 w 403"/>
                <a:gd name="T33" fmla="*/ 2147483647 h 545"/>
                <a:gd name="T34" fmla="*/ 2147483647 w 403"/>
                <a:gd name="T35" fmla="*/ 2147483647 h 545"/>
                <a:gd name="T36" fmla="*/ 2147483647 w 403"/>
                <a:gd name="T37" fmla="*/ 2147483647 h 545"/>
                <a:gd name="T38" fmla="*/ 2147483647 w 403"/>
                <a:gd name="T39" fmla="*/ 2147483647 h 545"/>
                <a:gd name="T40" fmla="*/ 2147483647 w 403"/>
                <a:gd name="T41" fmla="*/ 2147483647 h 545"/>
                <a:gd name="T42" fmla="*/ 2147483647 w 403"/>
                <a:gd name="T43" fmla="*/ 2147483647 h 545"/>
                <a:gd name="T44" fmla="*/ 2147483647 w 403"/>
                <a:gd name="T45" fmla="*/ 2147483647 h 545"/>
                <a:gd name="T46" fmla="*/ 2147483647 w 403"/>
                <a:gd name="T47" fmla="*/ 2147483647 h 545"/>
                <a:gd name="T48" fmla="*/ 2147483647 w 403"/>
                <a:gd name="T49" fmla="*/ 2147483647 h 545"/>
                <a:gd name="T50" fmla="*/ 2147483647 w 403"/>
                <a:gd name="T51" fmla="*/ 2147483647 h 545"/>
                <a:gd name="T52" fmla="*/ 2147483647 w 403"/>
                <a:gd name="T53" fmla="*/ 2147483647 h 545"/>
                <a:gd name="T54" fmla="*/ 2147483647 w 403"/>
                <a:gd name="T55" fmla="*/ 2147483647 h 545"/>
                <a:gd name="T56" fmla="*/ 2147483647 w 403"/>
                <a:gd name="T57" fmla="*/ 2147483647 h 545"/>
                <a:gd name="T58" fmla="*/ 2147483647 w 403"/>
                <a:gd name="T59" fmla="*/ 2147483647 h 545"/>
                <a:gd name="T60" fmla="*/ 2147483647 w 403"/>
                <a:gd name="T61" fmla="*/ 2147483647 h 545"/>
                <a:gd name="T62" fmla="*/ 2147483647 w 403"/>
                <a:gd name="T63" fmla="*/ 2147483647 h 545"/>
                <a:gd name="T64" fmla="*/ 2147483647 w 403"/>
                <a:gd name="T65" fmla="*/ 2147483647 h 545"/>
                <a:gd name="T66" fmla="*/ 2147483647 w 403"/>
                <a:gd name="T67" fmla="*/ 2147483647 h 545"/>
                <a:gd name="T68" fmla="*/ 2147483647 w 403"/>
                <a:gd name="T69" fmla="*/ 2147483647 h 545"/>
                <a:gd name="T70" fmla="*/ 2147483647 w 403"/>
                <a:gd name="T71" fmla="*/ 2147483647 h 545"/>
                <a:gd name="T72" fmla="*/ 2147483647 w 403"/>
                <a:gd name="T73" fmla="*/ 2147483647 h 545"/>
                <a:gd name="T74" fmla="*/ 2147483647 w 403"/>
                <a:gd name="T75" fmla="*/ 2147483647 h 545"/>
                <a:gd name="T76" fmla="*/ 2147483647 w 403"/>
                <a:gd name="T77" fmla="*/ 2147483647 h 545"/>
                <a:gd name="T78" fmla="*/ 2147483647 w 403"/>
                <a:gd name="T79" fmla="*/ 2147483647 h 545"/>
                <a:gd name="T80" fmla="*/ 2147483647 w 403"/>
                <a:gd name="T81" fmla="*/ 2147483647 h 545"/>
                <a:gd name="T82" fmla="*/ 2147483647 w 403"/>
                <a:gd name="T83" fmla="*/ 2147483647 h 545"/>
                <a:gd name="T84" fmla="*/ 2147483647 w 403"/>
                <a:gd name="T85" fmla="*/ 2147483647 h 545"/>
                <a:gd name="T86" fmla="*/ 2147483647 w 403"/>
                <a:gd name="T87" fmla="*/ 2147483647 h 545"/>
                <a:gd name="T88" fmla="*/ 2147483647 w 403"/>
                <a:gd name="T89" fmla="*/ 2147483647 h 545"/>
                <a:gd name="T90" fmla="*/ 2147483647 w 403"/>
                <a:gd name="T91" fmla="*/ 2147483647 h 545"/>
                <a:gd name="T92" fmla="*/ 2147483647 w 403"/>
                <a:gd name="T93" fmla="*/ 2147483647 h 545"/>
                <a:gd name="T94" fmla="*/ 2147483647 w 403"/>
                <a:gd name="T95" fmla="*/ 2147483647 h 545"/>
                <a:gd name="T96" fmla="*/ 2147483647 w 403"/>
                <a:gd name="T97" fmla="*/ 2147483647 h 54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03"/>
                <a:gd name="T148" fmla="*/ 0 h 545"/>
                <a:gd name="T149" fmla="*/ 403 w 403"/>
                <a:gd name="T150" fmla="*/ 545 h 54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03" h="545">
                  <a:moveTo>
                    <a:pt x="316" y="21"/>
                  </a:moveTo>
                  <a:cubicBezTo>
                    <a:pt x="315" y="20"/>
                    <a:pt x="315" y="20"/>
                    <a:pt x="315" y="20"/>
                  </a:cubicBezTo>
                  <a:cubicBezTo>
                    <a:pt x="292" y="0"/>
                    <a:pt x="292" y="0"/>
                    <a:pt x="292" y="0"/>
                  </a:cubicBezTo>
                  <a:cubicBezTo>
                    <a:pt x="280" y="6"/>
                    <a:pt x="280" y="6"/>
                    <a:pt x="280" y="6"/>
                  </a:cubicBezTo>
                  <a:cubicBezTo>
                    <a:pt x="271" y="25"/>
                    <a:pt x="259" y="37"/>
                    <a:pt x="245" y="42"/>
                  </a:cubicBezTo>
                  <a:cubicBezTo>
                    <a:pt x="240" y="44"/>
                    <a:pt x="235" y="43"/>
                    <a:pt x="232" y="40"/>
                  </a:cubicBezTo>
                  <a:cubicBezTo>
                    <a:pt x="228" y="35"/>
                    <a:pt x="230" y="23"/>
                    <a:pt x="237" y="5"/>
                  </a:cubicBezTo>
                  <a:cubicBezTo>
                    <a:pt x="202" y="27"/>
                    <a:pt x="202" y="27"/>
                    <a:pt x="202" y="27"/>
                  </a:cubicBezTo>
                  <a:cubicBezTo>
                    <a:pt x="201" y="29"/>
                    <a:pt x="201" y="29"/>
                    <a:pt x="201" y="29"/>
                  </a:cubicBezTo>
                  <a:cubicBezTo>
                    <a:pt x="200" y="29"/>
                    <a:pt x="200" y="29"/>
                    <a:pt x="200" y="29"/>
                  </a:cubicBezTo>
                  <a:cubicBezTo>
                    <a:pt x="170" y="29"/>
                    <a:pt x="170" y="29"/>
                    <a:pt x="170" y="29"/>
                  </a:cubicBezTo>
                  <a:cubicBezTo>
                    <a:pt x="142" y="43"/>
                    <a:pt x="142" y="43"/>
                    <a:pt x="142" y="43"/>
                  </a:cubicBezTo>
                  <a:cubicBezTo>
                    <a:pt x="142" y="45"/>
                    <a:pt x="142" y="45"/>
                    <a:pt x="142" y="45"/>
                  </a:cubicBezTo>
                  <a:cubicBezTo>
                    <a:pt x="113" y="46"/>
                    <a:pt x="113" y="46"/>
                    <a:pt x="113" y="46"/>
                  </a:cubicBezTo>
                  <a:cubicBezTo>
                    <a:pt x="97" y="55"/>
                    <a:pt x="97" y="55"/>
                    <a:pt x="97" y="55"/>
                  </a:cubicBezTo>
                  <a:cubicBezTo>
                    <a:pt x="90" y="69"/>
                    <a:pt x="90" y="69"/>
                    <a:pt x="90" y="69"/>
                  </a:cubicBezTo>
                  <a:cubicBezTo>
                    <a:pt x="87" y="71"/>
                    <a:pt x="87" y="71"/>
                    <a:pt x="87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46" y="71"/>
                    <a:pt x="33" y="82"/>
                    <a:pt x="10" y="104"/>
                  </a:cubicBezTo>
                  <a:cubicBezTo>
                    <a:pt x="21" y="108"/>
                    <a:pt x="26" y="113"/>
                    <a:pt x="28" y="116"/>
                  </a:cubicBezTo>
                  <a:cubicBezTo>
                    <a:pt x="29" y="122"/>
                    <a:pt x="29" y="122"/>
                    <a:pt x="29" y="122"/>
                  </a:cubicBezTo>
                  <a:cubicBezTo>
                    <a:pt x="29" y="121"/>
                    <a:pt x="29" y="121"/>
                    <a:pt x="29" y="121"/>
                  </a:cubicBezTo>
                  <a:cubicBezTo>
                    <a:pt x="45" y="180"/>
                    <a:pt x="45" y="180"/>
                    <a:pt x="45" y="180"/>
                  </a:cubicBezTo>
                  <a:cubicBezTo>
                    <a:pt x="45" y="180"/>
                    <a:pt x="45" y="180"/>
                    <a:pt x="45" y="180"/>
                  </a:cubicBezTo>
                  <a:cubicBezTo>
                    <a:pt x="46" y="183"/>
                    <a:pt x="46" y="183"/>
                    <a:pt x="46" y="183"/>
                  </a:cubicBezTo>
                  <a:cubicBezTo>
                    <a:pt x="46" y="188"/>
                    <a:pt x="46" y="188"/>
                    <a:pt x="46" y="188"/>
                  </a:cubicBezTo>
                  <a:cubicBezTo>
                    <a:pt x="45" y="188"/>
                    <a:pt x="45" y="188"/>
                    <a:pt x="45" y="188"/>
                  </a:cubicBezTo>
                  <a:cubicBezTo>
                    <a:pt x="43" y="189"/>
                    <a:pt x="43" y="189"/>
                    <a:pt x="43" y="189"/>
                  </a:cubicBezTo>
                  <a:cubicBezTo>
                    <a:pt x="42" y="189"/>
                    <a:pt x="42" y="189"/>
                    <a:pt x="42" y="189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2" y="261"/>
                    <a:pt x="2" y="261"/>
                    <a:pt x="2" y="261"/>
                  </a:cubicBezTo>
                  <a:cubicBezTo>
                    <a:pt x="8" y="256"/>
                    <a:pt x="14" y="255"/>
                    <a:pt x="18" y="257"/>
                  </a:cubicBezTo>
                  <a:cubicBezTo>
                    <a:pt x="23" y="259"/>
                    <a:pt x="25" y="268"/>
                    <a:pt x="23" y="280"/>
                  </a:cubicBezTo>
                  <a:cubicBezTo>
                    <a:pt x="21" y="300"/>
                    <a:pt x="24" y="323"/>
                    <a:pt x="34" y="344"/>
                  </a:cubicBezTo>
                  <a:cubicBezTo>
                    <a:pt x="48" y="360"/>
                    <a:pt x="48" y="360"/>
                    <a:pt x="48" y="360"/>
                  </a:cubicBezTo>
                  <a:cubicBezTo>
                    <a:pt x="54" y="365"/>
                    <a:pt x="56" y="370"/>
                    <a:pt x="55" y="375"/>
                  </a:cubicBezTo>
                  <a:cubicBezTo>
                    <a:pt x="47" y="386"/>
                    <a:pt x="47" y="386"/>
                    <a:pt x="47" y="386"/>
                  </a:cubicBezTo>
                  <a:cubicBezTo>
                    <a:pt x="57" y="399"/>
                    <a:pt x="57" y="399"/>
                    <a:pt x="57" y="399"/>
                  </a:cubicBezTo>
                  <a:cubicBezTo>
                    <a:pt x="62" y="409"/>
                    <a:pt x="58" y="427"/>
                    <a:pt x="45" y="452"/>
                  </a:cubicBezTo>
                  <a:cubicBezTo>
                    <a:pt x="59" y="476"/>
                    <a:pt x="59" y="476"/>
                    <a:pt x="59" y="476"/>
                  </a:cubicBezTo>
                  <a:cubicBezTo>
                    <a:pt x="61" y="481"/>
                    <a:pt x="61" y="481"/>
                    <a:pt x="61" y="481"/>
                  </a:cubicBezTo>
                  <a:cubicBezTo>
                    <a:pt x="70" y="476"/>
                    <a:pt x="70" y="476"/>
                    <a:pt x="70" y="476"/>
                  </a:cubicBezTo>
                  <a:cubicBezTo>
                    <a:pt x="83" y="463"/>
                    <a:pt x="95" y="460"/>
                    <a:pt x="104" y="463"/>
                  </a:cubicBezTo>
                  <a:cubicBezTo>
                    <a:pt x="111" y="465"/>
                    <a:pt x="114" y="470"/>
                    <a:pt x="115" y="476"/>
                  </a:cubicBezTo>
                  <a:cubicBezTo>
                    <a:pt x="116" y="483"/>
                    <a:pt x="108" y="496"/>
                    <a:pt x="89" y="515"/>
                  </a:cubicBezTo>
                  <a:cubicBezTo>
                    <a:pt x="74" y="534"/>
                    <a:pt x="74" y="534"/>
                    <a:pt x="74" y="534"/>
                  </a:cubicBezTo>
                  <a:cubicBezTo>
                    <a:pt x="81" y="545"/>
                    <a:pt x="81" y="545"/>
                    <a:pt x="81" y="545"/>
                  </a:cubicBezTo>
                  <a:cubicBezTo>
                    <a:pt x="92" y="536"/>
                    <a:pt x="100" y="533"/>
                    <a:pt x="105" y="535"/>
                  </a:cubicBezTo>
                  <a:cubicBezTo>
                    <a:pt x="112" y="535"/>
                    <a:pt x="130" y="528"/>
                    <a:pt x="160" y="513"/>
                  </a:cubicBezTo>
                  <a:cubicBezTo>
                    <a:pt x="170" y="507"/>
                    <a:pt x="182" y="513"/>
                    <a:pt x="198" y="528"/>
                  </a:cubicBezTo>
                  <a:cubicBezTo>
                    <a:pt x="205" y="525"/>
                    <a:pt x="205" y="525"/>
                    <a:pt x="205" y="525"/>
                  </a:cubicBezTo>
                  <a:cubicBezTo>
                    <a:pt x="204" y="513"/>
                    <a:pt x="204" y="513"/>
                    <a:pt x="204" y="513"/>
                  </a:cubicBezTo>
                  <a:cubicBezTo>
                    <a:pt x="200" y="510"/>
                    <a:pt x="200" y="510"/>
                    <a:pt x="200" y="510"/>
                  </a:cubicBezTo>
                  <a:cubicBezTo>
                    <a:pt x="198" y="507"/>
                    <a:pt x="200" y="504"/>
                    <a:pt x="204" y="501"/>
                  </a:cubicBezTo>
                  <a:cubicBezTo>
                    <a:pt x="198" y="481"/>
                    <a:pt x="198" y="481"/>
                    <a:pt x="198" y="481"/>
                  </a:cubicBezTo>
                  <a:cubicBezTo>
                    <a:pt x="197" y="478"/>
                    <a:pt x="197" y="474"/>
                    <a:pt x="198" y="470"/>
                  </a:cubicBezTo>
                  <a:cubicBezTo>
                    <a:pt x="201" y="467"/>
                    <a:pt x="206" y="465"/>
                    <a:pt x="210" y="463"/>
                  </a:cubicBezTo>
                  <a:cubicBezTo>
                    <a:pt x="219" y="455"/>
                    <a:pt x="219" y="455"/>
                    <a:pt x="219" y="455"/>
                  </a:cubicBezTo>
                  <a:cubicBezTo>
                    <a:pt x="214" y="442"/>
                    <a:pt x="214" y="442"/>
                    <a:pt x="214" y="442"/>
                  </a:cubicBezTo>
                  <a:cubicBezTo>
                    <a:pt x="214" y="441"/>
                    <a:pt x="214" y="441"/>
                    <a:pt x="214" y="441"/>
                  </a:cubicBezTo>
                  <a:cubicBezTo>
                    <a:pt x="215" y="441"/>
                    <a:pt x="215" y="441"/>
                    <a:pt x="215" y="441"/>
                  </a:cubicBezTo>
                  <a:cubicBezTo>
                    <a:pt x="215" y="440"/>
                    <a:pt x="215" y="440"/>
                    <a:pt x="215" y="440"/>
                  </a:cubicBezTo>
                  <a:cubicBezTo>
                    <a:pt x="219" y="433"/>
                    <a:pt x="219" y="428"/>
                    <a:pt x="218" y="425"/>
                  </a:cubicBezTo>
                  <a:cubicBezTo>
                    <a:pt x="214" y="418"/>
                    <a:pt x="217" y="412"/>
                    <a:pt x="226" y="405"/>
                  </a:cubicBezTo>
                  <a:cubicBezTo>
                    <a:pt x="237" y="394"/>
                    <a:pt x="237" y="394"/>
                    <a:pt x="237" y="394"/>
                  </a:cubicBezTo>
                  <a:cubicBezTo>
                    <a:pt x="235" y="392"/>
                    <a:pt x="235" y="392"/>
                    <a:pt x="235" y="392"/>
                  </a:cubicBezTo>
                  <a:cubicBezTo>
                    <a:pt x="232" y="389"/>
                    <a:pt x="232" y="389"/>
                    <a:pt x="232" y="389"/>
                  </a:cubicBezTo>
                  <a:cubicBezTo>
                    <a:pt x="246" y="383"/>
                    <a:pt x="246" y="383"/>
                    <a:pt x="246" y="383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6" y="360"/>
                    <a:pt x="251" y="351"/>
                    <a:pt x="266" y="341"/>
                  </a:cubicBezTo>
                  <a:cubicBezTo>
                    <a:pt x="272" y="335"/>
                    <a:pt x="272" y="335"/>
                    <a:pt x="272" y="335"/>
                  </a:cubicBezTo>
                  <a:cubicBezTo>
                    <a:pt x="272" y="335"/>
                    <a:pt x="272" y="335"/>
                    <a:pt x="272" y="335"/>
                  </a:cubicBezTo>
                  <a:cubicBezTo>
                    <a:pt x="256" y="317"/>
                    <a:pt x="256" y="317"/>
                    <a:pt x="256" y="317"/>
                  </a:cubicBezTo>
                  <a:cubicBezTo>
                    <a:pt x="251" y="310"/>
                    <a:pt x="253" y="300"/>
                    <a:pt x="263" y="291"/>
                  </a:cubicBezTo>
                  <a:cubicBezTo>
                    <a:pt x="263" y="289"/>
                    <a:pt x="263" y="289"/>
                    <a:pt x="263" y="289"/>
                  </a:cubicBezTo>
                  <a:cubicBezTo>
                    <a:pt x="295" y="261"/>
                    <a:pt x="295" y="261"/>
                    <a:pt x="295" y="261"/>
                  </a:cubicBezTo>
                  <a:cubicBezTo>
                    <a:pt x="296" y="254"/>
                    <a:pt x="296" y="254"/>
                    <a:pt x="296" y="254"/>
                  </a:cubicBezTo>
                  <a:cubicBezTo>
                    <a:pt x="290" y="252"/>
                    <a:pt x="288" y="240"/>
                    <a:pt x="291" y="222"/>
                  </a:cubicBezTo>
                  <a:cubicBezTo>
                    <a:pt x="295" y="194"/>
                    <a:pt x="308" y="180"/>
                    <a:pt x="330" y="177"/>
                  </a:cubicBezTo>
                  <a:cubicBezTo>
                    <a:pt x="330" y="177"/>
                    <a:pt x="330" y="177"/>
                    <a:pt x="330" y="177"/>
                  </a:cubicBezTo>
                  <a:cubicBezTo>
                    <a:pt x="332" y="177"/>
                    <a:pt x="332" y="177"/>
                    <a:pt x="332" y="177"/>
                  </a:cubicBezTo>
                  <a:cubicBezTo>
                    <a:pt x="346" y="184"/>
                    <a:pt x="346" y="184"/>
                    <a:pt x="346" y="184"/>
                  </a:cubicBezTo>
                  <a:cubicBezTo>
                    <a:pt x="361" y="184"/>
                    <a:pt x="361" y="184"/>
                    <a:pt x="361" y="184"/>
                  </a:cubicBezTo>
                  <a:cubicBezTo>
                    <a:pt x="375" y="167"/>
                    <a:pt x="375" y="167"/>
                    <a:pt x="375" y="167"/>
                  </a:cubicBezTo>
                  <a:cubicBezTo>
                    <a:pt x="375" y="167"/>
                    <a:pt x="375" y="167"/>
                    <a:pt x="375" y="167"/>
                  </a:cubicBezTo>
                  <a:cubicBezTo>
                    <a:pt x="375" y="167"/>
                    <a:pt x="375" y="167"/>
                    <a:pt x="375" y="167"/>
                  </a:cubicBezTo>
                  <a:cubicBezTo>
                    <a:pt x="376" y="166"/>
                    <a:pt x="376" y="166"/>
                    <a:pt x="376" y="166"/>
                  </a:cubicBezTo>
                  <a:cubicBezTo>
                    <a:pt x="392" y="156"/>
                    <a:pt x="392" y="156"/>
                    <a:pt x="392" y="156"/>
                  </a:cubicBezTo>
                  <a:cubicBezTo>
                    <a:pt x="390" y="141"/>
                    <a:pt x="390" y="141"/>
                    <a:pt x="390" y="141"/>
                  </a:cubicBezTo>
                  <a:cubicBezTo>
                    <a:pt x="390" y="138"/>
                    <a:pt x="390" y="138"/>
                    <a:pt x="390" y="138"/>
                  </a:cubicBezTo>
                  <a:cubicBezTo>
                    <a:pt x="392" y="136"/>
                    <a:pt x="392" y="136"/>
                    <a:pt x="392" y="136"/>
                  </a:cubicBezTo>
                  <a:cubicBezTo>
                    <a:pt x="397" y="134"/>
                    <a:pt x="397" y="134"/>
                    <a:pt x="397" y="134"/>
                  </a:cubicBezTo>
                  <a:cubicBezTo>
                    <a:pt x="402" y="127"/>
                    <a:pt x="402" y="127"/>
                    <a:pt x="402" y="127"/>
                  </a:cubicBezTo>
                  <a:cubicBezTo>
                    <a:pt x="403" y="126"/>
                    <a:pt x="403" y="126"/>
                    <a:pt x="403" y="126"/>
                  </a:cubicBezTo>
                  <a:cubicBezTo>
                    <a:pt x="392" y="108"/>
                    <a:pt x="392" y="108"/>
                    <a:pt x="392" y="108"/>
                  </a:cubicBezTo>
                  <a:cubicBezTo>
                    <a:pt x="382" y="95"/>
                    <a:pt x="372" y="82"/>
                    <a:pt x="366" y="67"/>
                  </a:cubicBezTo>
                  <a:cubicBezTo>
                    <a:pt x="361" y="58"/>
                    <a:pt x="362" y="47"/>
                    <a:pt x="369" y="36"/>
                  </a:cubicBezTo>
                  <a:cubicBezTo>
                    <a:pt x="350" y="24"/>
                    <a:pt x="350" y="24"/>
                    <a:pt x="350" y="24"/>
                  </a:cubicBezTo>
                  <a:lnTo>
                    <a:pt x="316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2" name="Freeform 22"/>
            <p:cNvSpPr/>
            <p:nvPr/>
          </p:nvSpPr>
          <p:spPr bwMode="auto">
            <a:xfrm>
              <a:off x="3576471" y="3534851"/>
              <a:ext cx="350941" cy="420269"/>
            </a:xfrm>
            <a:custGeom>
              <a:avLst/>
              <a:gdLst>
                <a:gd name="T0" fmla="*/ 2147483647 w 371"/>
                <a:gd name="T1" fmla="*/ 2147483647 h 456"/>
                <a:gd name="T2" fmla="*/ 2147483647 w 371"/>
                <a:gd name="T3" fmla="*/ 2147483647 h 456"/>
                <a:gd name="T4" fmla="*/ 2147483647 w 371"/>
                <a:gd name="T5" fmla="*/ 2147483647 h 456"/>
                <a:gd name="T6" fmla="*/ 2147483647 w 371"/>
                <a:gd name="T7" fmla="*/ 2147483647 h 456"/>
                <a:gd name="T8" fmla="*/ 2147483647 w 371"/>
                <a:gd name="T9" fmla="*/ 2147483647 h 456"/>
                <a:gd name="T10" fmla="*/ 2147483647 w 371"/>
                <a:gd name="T11" fmla="*/ 2147483647 h 456"/>
                <a:gd name="T12" fmla="*/ 2147483647 w 371"/>
                <a:gd name="T13" fmla="*/ 2147483647 h 456"/>
                <a:gd name="T14" fmla="*/ 2147483647 w 371"/>
                <a:gd name="T15" fmla="*/ 2147483647 h 456"/>
                <a:gd name="T16" fmla="*/ 2147483647 w 371"/>
                <a:gd name="T17" fmla="*/ 2147483647 h 456"/>
                <a:gd name="T18" fmla="*/ 2147483647 w 371"/>
                <a:gd name="T19" fmla="*/ 2147483647 h 456"/>
                <a:gd name="T20" fmla="*/ 2147483647 w 371"/>
                <a:gd name="T21" fmla="*/ 2147483647 h 456"/>
                <a:gd name="T22" fmla="*/ 2147483647 w 371"/>
                <a:gd name="T23" fmla="*/ 2147483647 h 456"/>
                <a:gd name="T24" fmla="*/ 2147483647 w 371"/>
                <a:gd name="T25" fmla="*/ 2147483647 h 456"/>
                <a:gd name="T26" fmla="*/ 2147483647 w 371"/>
                <a:gd name="T27" fmla="*/ 2147483647 h 456"/>
                <a:gd name="T28" fmla="*/ 2147483647 w 371"/>
                <a:gd name="T29" fmla="*/ 2147483647 h 456"/>
                <a:gd name="T30" fmla="*/ 2147483647 w 371"/>
                <a:gd name="T31" fmla="*/ 2147483647 h 456"/>
                <a:gd name="T32" fmla="*/ 0 w 371"/>
                <a:gd name="T33" fmla="*/ 2147483647 h 456"/>
                <a:gd name="T34" fmla="*/ 2147483647 w 371"/>
                <a:gd name="T35" fmla="*/ 2147483647 h 456"/>
                <a:gd name="T36" fmla="*/ 2147483647 w 371"/>
                <a:gd name="T37" fmla="*/ 2147483647 h 456"/>
                <a:gd name="T38" fmla="*/ 2147483647 w 371"/>
                <a:gd name="T39" fmla="*/ 2147483647 h 456"/>
                <a:gd name="T40" fmla="*/ 2147483647 w 371"/>
                <a:gd name="T41" fmla="*/ 2147483647 h 456"/>
                <a:gd name="T42" fmla="*/ 2147483647 w 371"/>
                <a:gd name="T43" fmla="*/ 2147483647 h 456"/>
                <a:gd name="T44" fmla="*/ 2147483647 w 371"/>
                <a:gd name="T45" fmla="*/ 2147483647 h 456"/>
                <a:gd name="T46" fmla="*/ 2147483647 w 371"/>
                <a:gd name="T47" fmla="*/ 2147483647 h 456"/>
                <a:gd name="T48" fmla="*/ 2147483647 w 371"/>
                <a:gd name="T49" fmla="*/ 2147483647 h 456"/>
                <a:gd name="T50" fmla="*/ 2147483647 w 371"/>
                <a:gd name="T51" fmla="*/ 2147483647 h 456"/>
                <a:gd name="T52" fmla="*/ 2147483647 w 371"/>
                <a:gd name="T53" fmla="*/ 2147483647 h 456"/>
                <a:gd name="T54" fmla="*/ 2147483647 w 371"/>
                <a:gd name="T55" fmla="*/ 2147483647 h 456"/>
                <a:gd name="T56" fmla="*/ 2147483647 w 371"/>
                <a:gd name="T57" fmla="*/ 2147483647 h 456"/>
                <a:gd name="T58" fmla="*/ 2147483647 w 371"/>
                <a:gd name="T59" fmla="*/ 2147483647 h 456"/>
                <a:gd name="T60" fmla="*/ 2147483647 w 371"/>
                <a:gd name="T61" fmla="*/ 2147483647 h 456"/>
                <a:gd name="T62" fmla="*/ 2147483647 w 371"/>
                <a:gd name="T63" fmla="*/ 2147483647 h 456"/>
                <a:gd name="T64" fmla="*/ 2147483647 w 371"/>
                <a:gd name="T65" fmla="*/ 2147483647 h 456"/>
                <a:gd name="T66" fmla="*/ 2147483647 w 371"/>
                <a:gd name="T67" fmla="*/ 2147483647 h 456"/>
                <a:gd name="T68" fmla="*/ 2147483647 w 371"/>
                <a:gd name="T69" fmla="*/ 2147483647 h 456"/>
                <a:gd name="T70" fmla="*/ 2147483647 w 371"/>
                <a:gd name="T71" fmla="*/ 2147483647 h 456"/>
                <a:gd name="T72" fmla="*/ 2147483647 w 371"/>
                <a:gd name="T73" fmla="*/ 2147483647 h 456"/>
                <a:gd name="T74" fmla="*/ 2147483647 w 371"/>
                <a:gd name="T75" fmla="*/ 2147483647 h 456"/>
                <a:gd name="T76" fmla="*/ 2147483647 w 371"/>
                <a:gd name="T77" fmla="*/ 2147483647 h 456"/>
                <a:gd name="T78" fmla="*/ 2147483647 w 371"/>
                <a:gd name="T79" fmla="*/ 2147483647 h 456"/>
                <a:gd name="T80" fmla="*/ 2147483647 w 371"/>
                <a:gd name="T81" fmla="*/ 2147483647 h 456"/>
                <a:gd name="T82" fmla="*/ 2147483647 w 371"/>
                <a:gd name="T83" fmla="*/ 2147483647 h 456"/>
                <a:gd name="T84" fmla="*/ 2147483647 w 371"/>
                <a:gd name="T85" fmla="*/ 2147483647 h 456"/>
                <a:gd name="T86" fmla="*/ 2147483647 w 371"/>
                <a:gd name="T87" fmla="*/ 2147483647 h 456"/>
                <a:gd name="T88" fmla="*/ 2147483647 w 371"/>
                <a:gd name="T89" fmla="*/ 2147483647 h 456"/>
                <a:gd name="T90" fmla="*/ 2147483647 w 371"/>
                <a:gd name="T91" fmla="*/ 2147483647 h 456"/>
                <a:gd name="T92" fmla="*/ 2147483647 w 371"/>
                <a:gd name="T93" fmla="*/ 2147483647 h 456"/>
                <a:gd name="T94" fmla="*/ 2147483647 w 371"/>
                <a:gd name="T95" fmla="*/ 2147483647 h 456"/>
                <a:gd name="T96" fmla="*/ 2147483647 w 371"/>
                <a:gd name="T97" fmla="*/ 2147483647 h 456"/>
                <a:gd name="T98" fmla="*/ 2147483647 w 371"/>
                <a:gd name="T99" fmla="*/ 2147483647 h 456"/>
                <a:gd name="T100" fmla="*/ 2147483647 w 371"/>
                <a:gd name="T101" fmla="*/ 2147483647 h 456"/>
                <a:gd name="T102" fmla="*/ 2147483647 w 371"/>
                <a:gd name="T103" fmla="*/ 2147483647 h 456"/>
                <a:gd name="T104" fmla="*/ 2147483647 w 371"/>
                <a:gd name="T105" fmla="*/ 2147483647 h 45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71"/>
                <a:gd name="T160" fmla="*/ 0 h 456"/>
                <a:gd name="T161" fmla="*/ 371 w 371"/>
                <a:gd name="T162" fmla="*/ 456 h 45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71" h="456">
                  <a:moveTo>
                    <a:pt x="194" y="20"/>
                  </a:moveTo>
                  <a:cubicBezTo>
                    <a:pt x="192" y="21"/>
                    <a:pt x="192" y="21"/>
                    <a:pt x="192" y="21"/>
                  </a:cubicBezTo>
                  <a:cubicBezTo>
                    <a:pt x="174" y="34"/>
                    <a:pt x="174" y="34"/>
                    <a:pt x="174" y="34"/>
                  </a:cubicBezTo>
                  <a:cubicBezTo>
                    <a:pt x="158" y="52"/>
                    <a:pt x="158" y="52"/>
                    <a:pt x="158" y="52"/>
                  </a:cubicBezTo>
                  <a:cubicBezTo>
                    <a:pt x="157" y="52"/>
                    <a:pt x="157" y="52"/>
                    <a:pt x="157" y="52"/>
                  </a:cubicBezTo>
                  <a:cubicBezTo>
                    <a:pt x="157" y="54"/>
                    <a:pt x="157" y="54"/>
                    <a:pt x="157" y="54"/>
                  </a:cubicBezTo>
                  <a:cubicBezTo>
                    <a:pt x="134" y="54"/>
                    <a:pt x="134" y="54"/>
                    <a:pt x="134" y="54"/>
                  </a:cubicBezTo>
                  <a:cubicBezTo>
                    <a:pt x="134" y="54"/>
                    <a:pt x="134" y="54"/>
                    <a:pt x="134" y="54"/>
                  </a:cubicBezTo>
                  <a:cubicBezTo>
                    <a:pt x="121" y="47"/>
                    <a:pt x="121" y="47"/>
                    <a:pt x="121" y="47"/>
                  </a:cubicBezTo>
                  <a:cubicBezTo>
                    <a:pt x="105" y="51"/>
                    <a:pt x="97" y="61"/>
                    <a:pt x="94" y="81"/>
                  </a:cubicBezTo>
                  <a:cubicBezTo>
                    <a:pt x="93" y="99"/>
                    <a:pt x="93" y="99"/>
                    <a:pt x="93" y="99"/>
                  </a:cubicBezTo>
                  <a:cubicBezTo>
                    <a:pt x="105" y="88"/>
                    <a:pt x="105" y="88"/>
                    <a:pt x="105" y="88"/>
                  </a:cubicBezTo>
                  <a:cubicBezTo>
                    <a:pt x="97" y="123"/>
                    <a:pt x="97" y="123"/>
                    <a:pt x="97" y="123"/>
                  </a:cubicBezTo>
                  <a:cubicBezTo>
                    <a:pt x="97" y="124"/>
                    <a:pt x="97" y="124"/>
                    <a:pt x="97" y="124"/>
                  </a:cubicBezTo>
                  <a:cubicBezTo>
                    <a:pt x="97" y="125"/>
                    <a:pt x="97" y="125"/>
                    <a:pt x="97" y="125"/>
                  </a:cubicBezTo>
                  <a:cubicBezTo>
                    <a:pt x="62" y="155"/>
                    <a:pt x="62" y="155"/>
                    <a:pt x="62" y="155"/>
                  </a:cubicBezTo>
                  <a:cubicBezTo>
                    <a:pt x="57" y="162"/>
                    <a:pt x="55" y="167"/>
                    <a:pt x="57" y="170"/>
                  </a:cubicBezTo>
                  <a:cubicBezTo>
                    <a:pt x="63" y="177"/>
                    <a:pt x="63" y="177"/>
                    <a:pt x="63" y="177"/>
                  </a:cubicBezTo>
                  <a:cubicBezTo>
                    <a:pt x="71" y="184"/>
                    <a:pt x="75" y="189"/>
                    <a:pt x="74" y="193"/>
                  </a:cubicBezTo>
                  <a:cubicBezTo>
                    <a:pt x="74" y="196"/>
                    <a:pt x="73" y="200"/>
                    <a:pt x="71" y="202"/>
                  </a:cubicBezTo>
                  <a:cubicBezTo>
                    <a:pt x="48" y="221"/>
                    <a:pt x="48" y="221"/>
                    <a:pt x="48" y="221"/>
                  </a:cubicBezTo>
                  <a:cubicBezTo>
                    <a:pt x="49" y="226"/>
                    <a:pt x="49" y="234"/>
                    <a:pt x="48" y="244"/>
                  </a:cubicBezTo>
                  <a:cubicBezTo>
                    <a:pt x="48" y="247"/>
                    <a:pt x="48" y="247"/>
                    <a:pt x="48" y="247"/>
                  </a:cubicBezTo>
                  <a:cubicBezTo>
                    <a:pt x="47" y="248"/>
                    <a:pt x="47" y="248"/>
                    <a:pt x="47" y="248"/>
                  </a:cubicBezTo>
                  <a:cubicBezTo>
                    <a:pt x="39" y="251"/>
                    <a:pt x="39" y="251"/>
                    <a:pt x="39" y="251"/>
                  </a:cubicBezTo>
                  <a:cubicBezTo>
                    <a:pt x="39" y="257"/>
                    <a:pt x="37" y="260"/>
                    <a:pt x="31" y="265"/>
                  </a:cubicBezTo>
                  <a:cubicBezTo>
                    <a:pt x="20" y="277"/>
                    <a:pt x="20" y="277"/>
                    <a:pt x="20" y="277"/>
                  </a:cubicBezTo>
                  <a:cubicBezTo>
                    <a:pt x="20" y="278"/>
                    <a:pt x="20" y="278"/>
                    <a:pt x="20" y="278"/>
                  </a:cubicBezTo>
                  <a:cubicBezTo>
                    <a:pt x="22" y="283"/>
                    <a:pt x="22" y="289"/>
                    <a:pt x="18" y="299"/>
                  </a:cubicBezTo>
                  <a:cubicBezTo>
                    <a:pt x="23" y="309"/>
                    <a:pt x="23" y="317"/>
                    <a:pt x="18" y="320"/>
                  </a:cubicBezTo>
                  <a:cubicBezTo>
                    <a:pt x="7" y="330"/>
                    <a:pt x="7" y="330"/>
                    <a:pt x="7" y="330"/>
                  </a:cubicBezTo>
                  <a:cubicBezTo>
                    <a:pt x="5" y="332"/>
                    <a:pt x="5" y="332"/>
                    <a:pt x="5" y="332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7" y="361"/>
                    <a:pt x="7" y="361"/>
                    <a:pt x="7" y="361"/>
                  </a:cubicBezTo>
                  <a:cubicBezTo>
                    <a:pt x="9" y="361"/>
                    <a:pt x="9" y="361"/>
                    <a:pt x="9" y="361"/>
                  </a:cubicBezTo>
                  <a:cubicBezTo>
                    <a:pt x="27" y="359"/>
                    <a:pt x="46" y="359"/>
                    <a:pt x="67" y="361"/>
                  </a:cubicBezTo>
                  <a:cubicBezTo>
                    <a:pt x="69" y="361"/>
                    <a:pt x="69" y="361"/>
                    <a:pt x="69" y="361"/>
                  </a:cubicBezTo>
                  <a:cubicBezTo>
                    <a:pt x="69" y="362"/>
                    <a:pt x="69" y="362"/>
                    <a:pt x="69" y="362"/>
                  </a:cubicBezTo>
                  <a:cubicBezTo>
                    <a:pt x="93" y="385"/>
                    <a:pt x="93" y="385"/>
                    <a:pt x="93" y="385"/>
                  </a:cubicBezTo>
                  <a:cubicBezTo>
                    <a:pt x="93" y="386"/>
                    <a:pt x="93" y="386"/>
                    <a:pt x="93" y="386"/>
                  </a:cubicBezTo>
                  <a:cubicBezTo>
                    <a:pt x="94" y="386"/>
                    <a:pt x="94" y="386"/>
                    <a:pt x="94" y="386"/>
                  </a:cubicBezTo>
                  <a:cubicBezTo>
                    <a:pt x="107" y="425"/>
                    <a:pt x="107" y="425"/>
                    <a:pt x="107" y="425"/>
                  </a:cubicBezTo>
                  <a:cubicBezTo>
                    <a:pt x="136" y="452"/>
                    <a:pt x="136" y="452"/>
                    <a:pt x="136" y="452"/>
                  </a:cubicBezTo>
                  <a:cubicBezTo>
                    <a:pt x="148" y="456"/>
                    <a:pt x="148" y="456"/>
                    <a:pt x="148" y="456"/>
                  </a:cubicBezTo>
                  <a:cubicBezTo>
                    <a:pt x="149" y="423"/>
                    <a:pt x="149" y="423"/>
                    <a:pt x="149" y="423"/>
                  </a:cubicBezTo>
                  <a:cubicBezTo>
                    <a:pt x="175" y="450"/>
                    <a:pt x="175" y="450"/>
                    <a:pt x="175" y="450"/>
                  </a:cubicBezTo>
                  <a:cubicBezTo>
                    <a:pt x="179" y="446"/>
                    <a:pt x="179" y="446"/>
                    <a:pt x="179" y="446"/>
                  </a:cubicBezTo>
                  <a:cubicBezTo>
                    <a:pt x="198" y="406"/>
                    <a:pt x="198" y="406"/>
                    <a:pt x="198" y="406"/>
                  </a:cubicBezTo>
                  <a:cubicBezTo>
                    <a:pt x="201" y="384"/>
                    <a:pt x="201" y="384"/>
                    <a:pt x="201" y="384"/>
                  </a:cubicBezTo>
                  <a:cubicBezTo>
                    <a:pt x="205" y="385"/>
                    <a:pt x="205" y="385"/>
                    <a:pt x="205" y="385"/>
                  </a:cubicBezTo>
                  <a:cubicBezTo>
                    <a:pt x="207" y="385"/>
                    <a:pt x="207" y="385"/>
                    <a:pt x="207" y="385"/>
                  </a:cubicBezTo>
                  <a:cubicBezTo>
                    <a:pt x="227" y="386"/>
                    <a:pt x="227" y="386"/>
                    <a:pt x="227" y="386"/>
                  </a:cubicBezTo>
                  <a:cubicBezTo>
                    <a:pt x="226" y="371"/>
                    <a:pt x="226" y="371"/>
                    <a:pt x="226" y="371"/>
                  </a:cubicBezTo>
                  <a:cubicBezTo>
                    <a:pt x="226" y="367"/>
                    <a:pt x="226" y="367"/>
                    <a:pt x="226" y="367"/>
                  </a:cubicBezTo>
                  <a:cubicBezTo>
                    <a:pt x="226" y="365"/>
                    <a:pt x="226" y="365"/>
                    <a:pt x="226" y="365"/>
                  </a:cubicBezTo>
                  <a:cubicBezTo>
                    <a:pt x="229" y="365"/>
                    <a:pt x="229" y="365"/>
                    <a:pt x="229" y="365"/>
                  </a:cubicBezTo>
                  <a:cubicBezTo>
                    <a:pt x="255" y="366"/>
                    <a:pt x="255" y="366"/>
                    <a:pt x="255" y="366"/>
                  </a:cubicBezTo>
                  <a:cubicBezTo>
                    <a:pt x="269" y="353"/>
                    <a:pt x="275" y="341"/>
                    <a:pt x="275" y="332"/>
                  </a:cubicBezTo>
                  <a:cubicBezTo>
                    <a:pt x="271" y="294"/>
                    <a:pt x="271" y="294"/>
                    <a:pt x="271" y="294"/>
                  </a:cubicBezTo>
                  <a:cubicBezTo>
                    <a:pt x="294" y="301"/>
                    <a:pt x="294" y="301"/>
                    <a:pt x="294" y="301"/>
                  </a:cubicBezTo>
                  <a:cubicBezTo>
                    <a:pt x="301" y="290"/>
                    <a:pt x="301" y="290"/>
                    <a:pt x="301" y="290"/>
                  </a:cubicBezTo>
                  <a:cubicBezTo>
                    <a:pt x="290" y="280"/>
                    <a:pt x="290" y="280"/>
                    <a:pt x="290" y="280"/>
                  </a:cubicBezTo>
                  <a:cubicBezTo>
                    <a:pt x="287" y="276"/>
                    <a:pt x="287" y="276"/>
                    <a:pt x="287" y="276"/>
                  </a:cubicBezTo>
                  <a:cubicBezTo>
                    <a:pt x="308" y="255"/>
                    <a:pt x="308" y="255"/>
                    <a:pt x="308" y="255"/>
                  </a:cubicBezTo>
                  <a:cubicBezTo>
                    <a:pt x="309" y="257"/>
                    <a:pt x="309" y="257"/>
                    <a:pt x="309" y="257"/>
                  </a:cubicBezTo>
                  <a:cubicBezTo>
                    <a:pt x="311" y="257"/>
                    <a:pt x="311" y="257"/>
                    <a:pt x="311" y="257"/>
                  </a:cubicBezTo>
                  <a:cubicBezTo>
                    <a:pt x="324" y="264"/>
                    <a:pt x="324" y="264"/>
                    <a:pt x="324" y="264"/>
                  </a:cubicBezTo>
                  <a:cubicBezTo>
                    <a:pt x="324" y="261"/>
                    <a:pt x="324" y="261"/>
                    <a:pt x="324" y="261"/>
                  </a:cubicBezTo>
                  <a:cubicBezTo>
                    <a:pt x="315" y="242"/>
                    <a:pt x="315" y="242"/>
                    <a:pt x="315" y="242"/>
                  </a:cubicBezTo>
                  <a:cubicBezTo>
                    <a:pt x="319" y="239"/>
                    <a:pt x="319" y="239"/>
                    <a:pt x="319" y="239"/>
                  </a:cubicBezTo>
                  <a:cubicBezTo>
                    <a:pt x="324" y="236"/>
                    <a:pt x="324" y="236"/>
                    <a:pt x="324" y="236"/>
                  </a:cubicBezTo>
                  <a:cubicBezTo>
                    <a:pt x="322" y="228"/>
                    <a:pt x="322" y="228"/>
                    <a:pt x="322" y="228"/>
                  </a:cubicBezTo>
                  <a:cubicBezTo>
                    <a:pt x="311" y="208"/>
                    <a:pt x="311" y="208"/>
                    <a:pt x="311" y="208"/>
                  </a:cubicBezTo>
                  <a:cubicBezTo>
                    <a:pt x="313" y="207"/>
                    <a:pt x="313" y="207"/>
                    <a:pt x="313" y="207"/>
                  </a:cubicBezTo>
                  <a:cubicBezTo>
                    <a:pt x="315" y="205"/>
                    <a:pt x="315" y="205"/>
                    <a:pt x="315" y="205"/>
                  </a:cubicBezTo>
                  <a:cubicBezTo>
                    <a:pt x="344" y="189"/>
                    <a:pt x="344" y="189"/>
                    <a:pt x="344" y="189"/>
                  </a:cubicBezTo>
                  <a:cubicBezTo>
                    <a:pt x="345" y="177"/>
                    <a:pt x="345" y="177"/>
                    <a:pt x="345" y="177"/>
                  </a:cubicBezTo>
                  <a:cubicBezTo>
                    <a:pt x="321" y="165"/>
                    <a:pt x="308" y="154"/>
                    <a:pt x="310" y="149"/>
                  </a:cubicBezTo>
                  <a:cubicBezTo>
                    <a:pt x="311" y="145"/>
                    <a:pt x="313" y="144"/>
                    <a:pt x="319" y="144"/>
                  </a:cubicBezTo>
                  <a:cubicBezTo>
                    <a:pt x="350" y="149"/>
                    <a:pt x="350" y="149"/>
                    <a:pt x="350" y="149"/>
                  </a:cubicBezTo>
                  <a:cubicBezTo>
                    <a:pt x="351" y="130"/>
                    <a:pt x="351" y="130"/>
                    <a:pt x="351" y="130"/>
                  </a:cubicBezTo>
                  <a:cubicBezTo>
                    <a:pt x="351" y="128"/>
                    <a:pt x="351" y="128"/>
                    <a:pt x="351" y="128"/>
                  </a:cubicBezTo>
                  <a:cubicBezTo>
                    <a:pt x="367" y="112"/>
                    <a:pt x="367" y="112"/>
                    <a:pt x="367" y="112"/>
                  </a:cubicBezTo>
                  <a:cubicBezTo>
                    <a:pt x="371" y="100"/>
                    <a:pt x="371" y="100"/>
                    <a:pt x="371" y="100"/>
                  </a:cubicBezTo>
                  <a:cubicBezTo>
                    <a:pt x="365" y="98"/>
                    <a:pt x="361" y="94"/>
                    <a:pt x="357" y="90"/>
                  </a:cubicBezTo>
                  <a:cubicBezTo>
                    <a:pt x="356" y="88"/>
                    <a:pt x="356" y="88"/>
                    <a:pt x="356" y="88"/>
                  </a:cubicBezTo>
                  <a:cubicBezTo>
                    <a:pt x="356" y="86"/>
                    <a:pt x="356" y="86"/>
                    <a:pt x="356" y="86"/>
                  </a:cubicBezTo>
                  <a:cubicBezTo>
                    <a:pt x="357" y="80"/>
                    <a:pt x="357" y="80"/>
                    <a:pt x="357" y="80"/>
                  </a:cubicBezTo>
                  <a:cubicBezTo>
                    <a:pt x="356" y="78"/>
                    <a:pt x="356" y="78"/>
                    <a:pt x="356" y="78"/>
                  </a:cubicBezTo>
                  <a:cubicBezTo>
                    <a:pt x="353" y="77"/>
                    <a:pt x="353" y="77"/>
                    <a:pt x="353" y="77"/>
                  </a:cubicBezTo>
                  <a:cubicBezTo>
                    <a:pt x="352" y="78"/>
                    <a:pt x="352" y="78"/>
                    <a:pt x="352" y="78"/>
                  </a:cubicBezTo>
                  <a:cubicBezTo>
                    <a:pt x="350" y="82"/>
                    <a:pt x="345" y="86"/>
                    <a:pt x="338" y="86"/>
                  </a:cubicBezTo>
                  <a:cubicBezTo>
                    <a:pt x="326" y="86"/>
                    <a:pt x="316" y="80"/>
                    <a:pt x="309" y="73"/>
                  </a:cubicBezTo>
                  <a:cubicBezTo>
                    <a:pt x="309" y="72"/>
                    <a:pt x="309" y="72"/>
                    <a:pt x="309" y="72"/>
                  </a:cubicBezTo>
                  <a:cubicBezTo>
                    <a:pt x="308" y="72"/>
                    <a:pt x="308" y="72"/>
                    <a:pt x="308" y="72"/>
                  </a:cubicBezTo>
                  <a:cubicBezTo>
                    <a:pt x="300" y="57"/>
                    <a:pt x="300" y="57"/>
                    <a:pt x="300" y="57"/>
                  </a:cubicBezTo>
                  <a:cubicBezTo>
                    <a:pt x="297" y="59"/>
                    <a:pt x="297" y="59"/>
                    <a:pt x="297" y="59"/>
                  </a:cubicBezTo>
                  <a:cubicBezTo>
                    <a:pt x="296" y="66"/>
                    <a:pt x="292" y="72"/>
                    <a:pt x="285" y="77"/>
                  </a:cubicBezTo>
                  <a:cubicBezTo>
                    <a:pt x="271" y="84"/>
                    <a:pt x="258" y="86"/>
                    <a:pt x="246" y="80"/>
                  </a:cubicBezTo>
                  <a:cubicBezTo>
                    <a:pt x="237" y="77"/>
                    <a:pt x="232" y="71"/>
                    <a:pt x="229" y="61"/>
                  </a:cubicBezTo>
                  <a:cubicBezTo>
                    <a:pt x="226" y="40"/>
                    <a:pt x="226" y="40"/>
                    <a:pt x="226" y="40"/>
                  </a:cubicBezTo>
                  <a:cubicBezTo>
                    <a:pt x="223" y="20"/>
                    <a:pt x="218" y="9"/>
                    <a:pt x="212" y="5"/>
                  </a:cubicBezTo>
                  <a:cubicBezTo>
                    <a:pt x="206" y="1"/>
                    <a:pt x="199" y="0"/>
                    <a:pt x="194" y="1"/>
                  </a:cubicBezTo>
                  <a:cubicBezTo>
                    <a:pt x="195" y="19"/>
                    <a:pt x="195" y="19"/>
                    <a:pt x="195" y="19"/>
                  </a:cubicBezTo>
                  <a:lnTo>
                    <a:pt x="194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3" name="Freeform 23"/>
            <p:cNvSpPr/>
            <p:nvPr/>
          </p:nvSpPr>
          <p:spPr bwMode="auto">
            <a:xfrm>
              <a:off x="3729720" y="3268083"/>
              <a:ext cx="304966" cy="344263"/>
            </a:xfrm>
            <a:custGeom>
              <a:avLst/>
              <a:gdLst>
                <a:gd name="T0" fmla="*/ 2147483647 w 322"/>
                <a:gd name="T1" fmla="*/ 2147483647 h 372"/>
                <a:gd name="T2" fmla="*/ 2147483647 w 322"/>
                <a:gd name="T3" fmla="*/ 2147483647 h 372"/>
                <a:gd name="T4" fmla="*/ 2147483647 w 322"/>
                <a:gd name="T5" fmla="*/ 2147483647 h 372"/>
                <a:gd name="T6" fmla="*/ 2147483647 w 322"/>
                <a:gd name="T7" fmla="*/ 2147483647 h 372"/>
                <a:gd name="T8" fmla="*/ 2147483647 w 322"/>
                <a:gd name="T9" fmla="*/ 2147483647 h 372"/>
                <a:gd name="T10" fmla="*/ 2147483647 w 322"/>
                <a:gd name="T11" fmla="*/ 2147483647 h 372"/>
                <a:gd name="T12" fmla="*/ 2147483647 w 322"/>
                <a:gd name="T13" fmla="*/ 2147483647 h 372"/>
                <a:gd name="T14" fmla="*/ 2147483647 w 322"/>
                <a:gd name="T15" fmla="*/ 2147483647 h 372"/>
                <a:gd name="T16" fmla="*/ 2147483647 w 322"/>
                <a:gd name="T17" fmla="*/ 2147483647 h 372"/>
                <a:gd name="T18" fmla="*/ 2147483647 w 322"/>
                <a:gd name="T19" fmla="*/ 2147483647 h 372"/>
                <a:gd name="T20" fmla="*/ 2147483647 w 322"/>
                <a:gd name="T21" fmla="*/ 2147483647 h 372"/>
                <a:gd name="T22" fmla="*/ 2147483647 w 322"/>
                <a:gd name="T23" fmla="*/ 2147483647 h 372"/>
                <a:gd name="T24" fmla="*/ 2147483647 w 322"/>
                <a:gd name="T25" fmla="*/ 2147483647 h 372"/>
                <a:gd name="T26" fmla="*/ 2147483647 w 322"/>
                <a:gd name="T27" fmla="*/ 2147483647 h 372"/>
                <a:gd name="T28" fmla="*/ 2147483647 w 322"/>
                <a:gd name="T29" fmla="*/ 2147483647 h 372"/>
                <a:gd name="T30" fmla="*/ 2147483647 w 322"/>
                <a:gd name="T31" fmla="*/ 2147483647 h 372"/>
                <a:gd name="T32" fmla="*/ 2147483647 w 322"/>
                <a:gd name="T33" fmla="*/ 2147483647 h 372"/>
                <a:gd name="T34" fmla="*/ 2147483647 w 322"/>
                <a:gd name="T35" fmla="*/ 2147483647 h 372"/>
                <a:gd name="T36" fmla="*/ 2147483647 w 322"/>
                <a:gd name="T37" fmla="*/ 2147483647 h 372"/>
                <a:gd name="T38" fmla="*/ 2147483647 w 322"/>
                <a:gd name="T39" fmla="*/ 2147483647 h 372"/>
                <a:gd name="T40" fmla="*/ 2147483647 w 322"/>
                <a:gd name="T41" fmla="*/ 2147483647 h 372"/>
                <a:gd name="T42" fmla="*/ 2147483647 w 322"/>
                <a:gd name="T43" fmla="*/ 2147483647 h 372"/>
                <a:gd name="T44" fmla="*/ 2147483647 w 322"/>
                <a:gd name="T45" fmla="*/ 2147483647 h 372"/>
                <a:gd name="T46" fmla="*/ 2147483647 w 322"/>
                <a:gd name="T47" fmla="*/ 2147483647 h 372"/>
                <a:gd name="T48" fmla="*/ 2147483647 w 322"/>
                <a:gd name="T49" fmla="*/ 2147483647 h 372"/>
                <a:gd name="T50" fmla="*/ 2147483647 w 322"/>
                <a:gd name="T51" fmla="*/ 2147483647 h 372"/>
                <a:gd name="T52" fmla="*/ 2147483647 w 322"/>
                <a:gd name="T53" fmla="*/ 2147483647 h 372"/>
                <a:gd name="T54" fmla="*/ 2147483647 w 322"/>
                <a:gd name="T55" fmla="*/ 2147483647 h 372"/>
                <a:gd name="T56" fmla="*/ 2147483647 w 322"/>
                <a:gd name="T57" fmla="*/ 2147483647 h 372"/>
                <a:gd name="T58" fmla="*/ 2147483647 w 322"/>
                <a:gd name="T59" fmla="*/ 2147483647 h 372"/>
                <a:gd name="T60" fmla="*/ 2147483647 w 322"/>
                <a:gd name="T61" fmla="*/ 2147483647 h 372"/>
                <a:gd name="T62" fmla="*/ 2147483647 w 322"/>
                <a:gd name="T63" fmla="*/ 2147483647 h 372"/>
                <a:gd name="T64" fmla="*/ 2147483647 w 322"/>
                <a:gd name="T65" fmla="*/ 2147483647 h 372"/>
                <a:gd name="T66" fmla="*/ 2147483647 w 322"/>
                <a:gd name="T67" fmla="*/ 2147483647 h 372"/>
                <a:gd name="T68" fmla="*/ 2147483647 w 322"/>
                <a:gd name="T69" fmla="*/ 2147483647 h 372"/>
                <a:gd name="T70" fmla="*/ 2147483647 w 322"/>
                <a:gd name="T71" fmla="*/ 2147483647 h 372"/>
                <a:gd name="T72" fmla="*/ 2147483647 w 322"/>
                <a:gd name="T73" fmla="*/ 2147483647 h 372"/>
                <a:gd name="T74" fmla="*/ 2147483647 w 322"/>
                <a:gd name="T75" fmla="*/ 2147483647 h 372"/>
                <a:gd name="T76" fmla="*/ 2147483647 w 322"/>
                <a:gd name="T77" fmla="*/ 2147483647 h 372"/>
                <a:gd name="T78" fmla="*/ 2147483647 w 322"/>
                <a:gd name="T79" fmla="*/ 2147483647 h 372"/>
                <a:gd name="T80" fmla="*/ 2147483647 w 322"/>
                <a:gd name="T81" fmla="*/ 2147483647 h 372"/>
                <a:gd name="T82" fmla="*/ 2147483647 w 322"/>
                <a:gd name="T83" fmla="*/ 2147483647 h 372"/>
                <a:gd name="T84" fmla="*/ 2147483647 w 322"/>
                <a:gd name="T85" fmla="*/ 2147483647 h 372"/>
                <a:gd name="T86" fmla="*/ 2147483647 w 322"/>
                <a:gd name="T87" fmla="*/ 2147483647 h 372"/>
                <a:gd name="T88" fmla="*/ 2147483647 w 322"/>
                <a:gd name="T89" fmla="*/ 2147483647 h 372"/>
                <a:gd name="T90" fmla="*/ 2147483647 w 322"/>
                <a:gd name="T91" fmla="*/ 2147483647 h 372"/>
                <a:gd name="T92" fmla="*/ 2147483647 w 322"/>
                <a:gd name="T93" fmla="*/ 0 h 37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22"/>
                <a:gd name="T142" fmla="*/ 0 h 372"/>
                <a:gd name="T143" fmla="*/ 322 w 322"/>
                <a:gd name="T144" fmla="*/ 372 h 37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22" h="372">
                  <a:moveTo>
                    <a:pt x="198" y="5"/>
                  </a:moveTo>
                  <a:cubicBezTo>
                    <a:pt x="186" y="11"/>
                    <a:pt x="177" y="15"/>
                    <a:pt x="169" y="16"/>
                  </a:cubicBezTo>
                  <a:cubicBezTo>
                    <a:pt x="163" y="16"/>
                    <a:pt x="152" y="14"/>
                    <a:pt x="138" y="9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06" y="9"/>
                    <a:pt x="98" y="19"/>
                    <a:pt x="86" y="37"/>
                  </a:cubicBezTo>
                  <a:cubicBezTo>
                    <a:pt x="102" y="71"/>
                    <a:pt x="102" y="71"/>
                    <a:pt x="102" y="71"/>
                  </a:cubicBezTo>
                  <a:cubicBezTo>
                    <a:pt x="75" y="86"/>
                    <a:pt x="75" y="86"/>
                    <a:pt x="75" y="86"/>
                  </a:cubicBezTo>
                  <a:cubicBezTo>
                    <a:pt x="74" y="86"/>
                    <a:pt x="74" y="86"/>
                    <a:pt x="74" y="86"/>
                  </a:cubicBezTo>
                  <a:cubicBezTo>
                    <a:pt x="53" y="79"/>
                    <a:pt x="53" y="79"/>
                    <a:pt x="53" y="79"/>
                  </a:cubicBezTo>
                  <a:cubicBezTo>
                    <a:pt x="62" y="95"/>
                    <a:pt x="64" y="105"/>
                    <a:pt x="61" y="109"/>
                  </a:cubicBezTo>
                  <a:cubicBezTo>
                    <a:pt x="58" y="117"/>
                    <a:pt x="58" y="117"/>
                    <a:pt x="58" y="117"/>
                  </a:cubicBezTo>
                  <a:cubicBezTo>
                    <a:pt x="53" y="130"/>
                    <a:pt x="49" y="137"/>
                    <a:pt x="45" y="141"/>
                  </a:cubicBezTo>
                  <a:cubicBezTo>
                    <a:pt x="8" y="174"/>
                    <a:pt x="8" y="174"/>
                    <a:pt x="8" y="174"/>
                  </a:cubicBezTo>
                  <a:cubicBezTo>
                    <a:pt x="17" y="180"/>
                    <a:pt x="17" y="180"/>
                    <a:pt x="17" y="180"/>
                  </a:cubicBezTo>
                  <a:cubicBezTo>
                    <a:pt x="11" y="185"/>
                    <a:pt x="11" y="185"/>
                    <a:pt x="11" y="185"/>
                  </a:cubicBezTo>
                  <a:cubicBezTo>
                    <a:pt x="3" y="192"/>
                    <a:pt x="0" y="201"/>
                    <a:pt x="5" y="207"/>
                  </a:cubicBezTo>
                  <a:cubicBezTo>
                    <a:pt x="30" y="246"/>
                    <a:pt x="30" y="246"/>
                    <a:pt x="30" y="246"/>
                  </a:cubicBezTo>
                  <a:cubicBezTo>
                    <a:pt x="31" y="246"/>
                    <a:pt x="31" y="246"/>
                    <a:pt x="31" y="246"/>
                  </a:cubicBezTo>
                  <a:cubicBezTo>
                    <a:pt x="31" y="247"/>
                    <a:pt x="31" y="247"/>
                    <a:pt x="31" y="247"/>
                  </a:cubicBezTo>
                  <a:cubicBezTo>
                    <a:pt x="43" y="268"/>
                    <a:pt x="43" y="268"/>
                    <a:pt x="43" y="268"/>
                  </a:cubicBezTo>
                  <a:cubicBezTo>
                    <a:pt x="43" y="269"/>
                    <a:pt x="43" y="269"/>
                    <a:pt x="43" y="269"/>
                  </a:cubicBezTo>
                  <a:cubicBezTo>
                    <a:pt x="44" y="270"/>
                    <a:pt x="44" y="270"/>
                    <a:pt x="44" y="270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6"/>
                    <a:pt x="43" y="276"/>
                    <a:pt x="43" y="276"/>
                  </a:cubicBezTo>
                  <a:cubicBezTo>
                    <a:pt x="41" y="278"/>
                    <a:pt x="41" y="278"/>
                    <a:pt x="41" y="278"/>
                  </a:cubicBezTo>
                  <a:cubicBezTo>
                    <a:pt x="46" y="278"/>
                    <a:pt x="50" y="280"/>
                    <a:pt x="55" y="283"/>
                  </a:cubicBezTo>
                  <a:cubicBezTo>
                    <a:pt x="64" y="288"/>
                    <a:pt x="70" y="303"/>
                    <a:pt x="73" y="325"/>
                  </a:cubicBezTo>
                  <a:cubicBezTo>
                    <a:pt x="77" y="346"/>
                    <a:pt x="77" y="346"/>
                    <a:pt x="77" y="346"/>
                  </a:cubicBezTo>
                  <a:cubicBezTo>
                    <a:pt x="80" y="352"/>
                    <a:pt x="82" y="355"/>
                    <a:pt x="87" y="357"/>
                  </a:cubicBezTo>
                  <a:cubicBezTo>
                    <a:pt x="95" y="361"/>
                    <a:pt x="106" y="360"/>
                    <a:pt x="115" y="354"/>
                  </a:cubicBezTo>
                  <a:cubicBezTo>
                    <a:pt x="121" y="350"/>
                    <a:pt x="124" y="347"/>
                    <a:pt x="123" y="344"/>
                  </a:cubicBezTo>
                  <a:cubicBezTo>
                    <a:pt x="122" y="343"/>
                    <a:pt x="122" y="343"/>
                    <a:pt x="122" y="343"/>
                  </a:cubicBezTo>
                  <a:cubicBezTo>
                    <a:pt x="122" y="341"/>
                    <a:pt x="122" y="341"/>
                    <a:pt x="122" y="341"/>
                  </a:cubicBezTo>
                  <a:cubicBezTo>
                    <a:pt x="140" y="328"/>
                    <a:pt x="140" y="328"/>
                    <a:pt x="140" y="328"/>
                  </a:cubicBezTo>
                  <a:cubicBezTo>
                    <a:pt x="142" y="330"/>
                    <a:pt x="142" y="330"/>
                    <a:pt x="142" y="330"/>
                  </a:cubicBezTo>
                  <a:cubicBezTo>
                    <a:pt x="156" y="354"/>
                    <a:pt x="156" y="354"/>
                    <a:pt x="156" y="354"/>
                  </a:cubicBezTo>
                  <a:cubicBezTo>
                    <a:pt x="161" y="358"/>
                    <a:pt x="166" y="360"/>
                    <a:pt x="175" y="360"/>
                  </a:cubicBezTo>
                  <a:cubicBezTo>
                    <a:pt x="180" y="359"/>
                    <a:pt x="180" y="359"/>
                    <a:pt x="180" y="359"/>
                  </a:cubicBezTo>
                  <a:cubicBezTo>
                    <a:pt x="180" y="359"/>
                    <a:pt x="180" y="359"/>
                    <a:pt x="180" y="359"/>
                  </a:cubicBezTo>
                  <a:cubicBezTo>
                    <a:pt x="176" y="346"/>
                    <a:pt x="176" y="346"/>
                    <a:pt x="176" y="346"/>
                  </a:cubicBezTo>
                  <a:cubicBezTo>
                    <a:pt x="196" y="355"/>
                    <a:pt x="196" y="355"/>
                    <a:pt x="196" y="355"/>
                  </a:cubicBezTo>
                  <a:cubicBezTo>
                    <a:pt x="201" y="355"/>
                    <a:pt x="201" y="355"/>
                    <a:pt x="201" y="355"/>
                  </a:cubicBezTo>
                  <a:cubicBezTo>
                    <a:pt x="202" y="355"/>
                    <a:pt x="202" y="355"/>
                    <a:pt x="202" y="355"/>
                  </a:cubicBezTo>
                  <a:cubicBezTo>
                    <a:pt x="203" y="357"/>
                    <a:pt x="203" y="357"/>
                    <a:pt x="203" y="357"/>
                  </a:cubicBezTo>
                  <a:cubicBezTo>
                    <a:pt x="222" y="372"/>
                    <a:pt x="222" y="372"/>
                    <a:pt x="222" y="372"/>
                  </a:cubicBezTo>
                  <a:cubicBezTo>
                    <a:pt x="227" y="363"/>
                    <a:pt x="227" y="363"/>
                    <a:pt x="227" y="363"/>
                  </a:cubicBezTo>
                  <a:cubicBezTo>
                    <a:pt x="226" y="327"/>
                    <a:pt x="226" y="327"/>
                    <a:pt x="226" y="327"/>
                  </a:cubicBezTo>
                  <a:cubicBezTo>
                    <a:pt x="227" y="326"/>
                    <a:pt x="227" y="326"/>
                    <a:pt x="227" y="326"/>
                  </a:cubicBezTo>
                  <a:cubicBezTo>
                    <a:pt x="227" y="326"/>
                    <a:pt x="227" y="326"/>
                    <a:pt x="227" y="326"/>
                  </a:cubicBezTo>
                  <a:cubicBezTo>
                    <a:pt x="240" y="310"/>
                    <a:pt x="240" y="310"/>
                    <a:pt x="240" y="310"/>
                  </a:cubicBezTo>
                  <a:cubicBezTo>
                    <a:pt x="241" y="308"/>
                    <a:pt x="240" y="304"/>
                    <a:pt x="235" y="299"/>
                  </a:cubicBezTo>
                  <a:cubicBezTo>
                    <a:pt x="232" y="296"/>
                    <a:pt x="232" y="296"/>
                    <a:pt x="232" y="296"/>
                  </a:cubicBezTo>
                  <a:cubicBezTo>
                    <a:pt x="234" y="293"/>
                    <a:pt x="234" y="293"/>
                    <a:pt x="234" y="293"/>
                  </a:cubicBezTo>
                  <a:cubicBezTo>
                    <a:pt x="235" y="291"/>
                    <a:pt x="235" y="291"/>
                    <a:pt x="235" y="291"/>
                  </a:cubicBezTo>
                  <a:cubicBezTo>
                    <a:pt x="238" y="290"/>
                    <a:pt x="238" y="290"/>
                    <a:pt x="238" y="290"/>
                  </a:cubicBezTo>
                  <a:cubicBezTo>
                    <a:pt x="264" y="247"/>
                    <a:pt x="264" y="247"/>
                    <a:pt x="264" y="247"/>
                  </a:cubicBezTo>
                  <a:cubicBezTo>
                    <a:pt x="266" y="248"/>
                    <a:pt x="266" y="248"/>
                    <a:pt x="266" y="248"/>
                  </a:cubicBezTo>
                  <a:cubicBezTo>
                    <a:pt x="272" y="249"/>
                    <a:pt x="272" y="249"/>
                    <a:pt x="272" y="249"/>
                  </a:cubicBezTo>
                  <a:cubicBezTo>
                    <a:pt x="274" y="250"/>
                    <a:pt x="274" y="250"/>
                    <a:pt x="274" y="250"/>
                  </a:cubicBezTo>
                  <a:cubicBezTo>
                    <a:pt x="274" y="252"/>
                    <a:pt x="274" y="252"/>
                    <a:pt x="274" y="252"/>
                  </a:cubicBezTo>
                  <a:cubicBezTo>
                    <a:pt x="272" y="269"/>
                    <a:pt x="272" y="269"/>
                    <a:pt x="272" y="269"/>
                  </a:cubicBezTo>
                  <a:cubicBezTo>
                    <a:pt x="274" y="269"/>
                    <a:pt x="274" y="269"/>
                    <a:pt x="274" y="269"/>
                  </a:cubicBezTo>
                  <a:cubicBezTo>
                    <a:pt x="303" y="243"/>
                    <a:pt x="303" y="243"/>
                    <a:pt x="303" y="243"/>
                  </a:cubicBezTo>
                  <a:cubicBezTo>
                    <a:pt x="301" y="229"/>
                    <a:pt x="301" y="229"/>
                    <a:pt x="301" y="229"/>
                  </a:cubicBezTo>
                  <a:cubicBezTo>
                    <a:pt x="296" y="229"/>
                    <a:pt x="296" y="229"/>
                    <a:pt x="296" y="229"/>
                  </a:cubicBezTo>
                  <a:cubicBezTo>
                    <a:pt x="285" y="230"/>
                    <a:pt x="285" y="230"/>
                    <a:pt x="285" y="230"/>
                  </a:cubicBezTo>
                  <a:cubicBezTo>
                    <a:pt x="303" y="182"/>
                    <a:pt x="303" y="182"/>
                    <a:pt x="303" y="182"/>
                  </a:cubicBezTo>
                  <a:cubicBezTo>
                    <a:pt x="287" y="180"/>
                    <a:pt x="287" y="180"/>
                    <a:pt x="287" y="180"/>
                  </a:cubicBezTo>
                  <a:cubicBezTo>
                    <a:pt x="287" y="180"/>
                    <a:pt x="287" y="180"/>
                    <a:pt x="287" y="180"/>
                  </a:cubicBezTo>
                  <a:cubicBezTo>
                    <a:pt x="285" y="180"/>
                    <a:pt x="285" y="180"/>
                    <a:pt x="285" y="180"/>
                  </a:cubicBezTo>
                  <a:cubicBezTo>
                    <a:pt x="285" y="177"/>
                    <a:pt x="285" y="177"/>
                    <a:pt x="285" y="177"/>
                  </a:cubicBezTo>
                  <a:cubicBezTo>
                    <a:pt x="280" y="171"/>
                    <a:pt x="280" y="171"/>
                    <a:pt x="280" y="171"/>
                  </a:cubicBezTo>
                  <a:cubicBezTo>
                    <a:pt x="277" y="165"/>
                    <a:pt x="277" y="159"/>
                    <a:pt x="281" y="154"/>
                  </a:cubicBezTo>
                  <a:cubicBezTo>
                    <a:pt x="306" y="153"/>
                    <a:pt x="306" y="153"/>
                    <a:pt x="306" y="153"/>
                  </a:cubicBezTo>
                  <a:cubicBezTo>
                    <a:pt x="322" y="153"/>
                    <a:pt x="322" y="153"/>
                    <a:pt x="322" y="153"/>
                  </a:cubicBezTo>
                  <a:cubicBezTo>
                    <a:pt x="322" y="148"/>
                    <a:pt x="319" y="138"/>
                    <a:pt x="310" y="123"/>
                  </a:cubicBezTo>
                  <a:cubicBezTo>
                    <a:pt x="287" y="115"/>
                    <a:pt x="287" y="115"/>
                    <a:pt x="287" y="115"/>
                  </a:cubicBezTo>
                  <a:cubicBezTo>
                    <a:pt x="311" y="93"/>
                    <a:pt x="311" y="93"/>
                    <a:pt x="311" y="93"/>
                  </a:cubicBezTo>
                  <a:cubicBezTo>
                    <a:pt x="311" y="88"/>
                    <a:pt x="311" y="88"/>
                    <a:pt x="311" y="88"/>
                  </a:cubicBezTo>
                  <a:cubicBezTo>
                    <a:pt x="299" y="90"/>
                    <a:pt x="299" y="90"/>
                    <a:pt x="299" y="90"/>
                  </a:cubicBezTo>
                  <a:cubicBezTo>
                    <a:pt x="295" y="90"/>
                    <a:pt x="295" y="90"/>
                    <a:pt x="295" y="90"/>
                  </a:cubicBezTo>
                  <a:cubicBezTo>
                    <a:pt x="295" y="89"/>
                    <a:pt x="295" y="89"/>
                    <a:pt x="295" y="89"/>
                  </a:cubicBezTo>
                  <a:cubicBezTo>
                    <a:pt x="294" y="88"/>
                    <a:pt x="294" y="88"/>
                    <a:pt x="294" y="88"/>
                  </a:cubicBezTo>
                  <a:cubicBezTo>
                    <a:pt x="293" y="86"/>
                    <a:pt x="293" y="86"/>
                    <a:pt x="293" y="86"/>
                  </a:cubicBezTo>
                  <a:cubicBezTo>
                    <a:pt x="290" y="75"/>
                    <a:pt x="283" y="67"/>
                    <a:pt x="274" y="63"/>
                  </a:cubicBezTo>
                  <a:cubicBezTo>
                    <a:pt x="232" y="64"/>
                    <a:pt x="232" y="64"/>
                    <a:pt x="232" y="64"/>
                  </a:cubicBezTo>
                  <a:cubicBezTo>
                    <a:pt x="214" y="86"/>
                    <a:pt x="214" y="86"/>
                    <a:pt x="214" y="86"/>
                  </a:cubicBezTo>
                  <a:cubicBezTo>
                    <a:pt x="214" y="87"/>
                    <a:pt x="214" y="87"/>
                    <a:pt x="214" y="87"/>
                  </a:cubicBezTo>
                  <a:cubicBezTo>
                    <a:pt x="208" y="86"/>
                    <a:pt x="208" y="86"/>
                    <a:pt x="208" y="86"/>
                  </a:cubicBezTo>
                  <a:cubicBezTo>
                    <a:pt x="142" y="64"/>
                    <a:pt x="142" y="64"/>
                    <a:pt x="142" y="64"/>
                  </a:cubicBezTo>
                  <a:cubicBezTo>
                    <a:pt x="206" y="48"/>
                    <a:pt x="206" y="48"/>
                    <a:pt x="206" y="48"/>
                  </a:cubicBezTo>
                  <a:cubicBezTo>
                    <a:pt x="210" y="48"/>
                    <a:pt x="221" y="37"/>
                    <a:pt x="239" y="16"/>
                  </a:cubicBezTo>
                  <a:cubicBezTo>
                    <a:pt x="217" y="0"/>
                    <a:pt x="217" y="0"/>
                    <a:pt x="217" y="0"/>
                  </a:cubicBezTo>
                  <a:lnTo>
                    <a:pt x="198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4" name="Freeform 24"/>
            <p:cNvSpPr/>
            <p:nvPr/>
          </p:nvSpPr>
          <p:spPr bwMode="auto">
            <a:xfrm>
              <a:off x="3438547" y="2974493"/>
              <a:ext cx="383123" cy="456036"/>
            </a:xfrm>
            <a:custGeom>
              <a:avLst/>
              <a:gdLst>
                <a:gd name="T0" fmla="*/ 2147483647 w 403"/>
                <a:gd name="T1" fmla="*/ 2147483647 h 494"/>
                <a:gd name="T2" fmla="*/ 2147483647 w 403"/>
                <a:gd name="T3" fmla="*/ 2147483647 h 494"/>
                <a:gd name="T4" fmla="*/ 2147483647 w 403"/>
                <a:gd name="T5" fmla="*/ 2147483647 h 494"/>
                <a:gd name="T6" fmla="*/ 2147483647 w 403"/>
                <a:gd name="T7" fmla="*/ 0 h 494"/>
                <a:gd name="T8" fmla="*/ 2147483647 w 403"/>
                <a:gd name="T9" fmla="*/ 2147483647 h 494"/>
                <a:gd name="T10" fmla="*/ 2147483647 w 403"/>
                <a:gd name="T11" fmla="*/ 2147483647 h 494"/>
                <a:gd name="T12" fmla="*/ 2147483647 w 403"/>
                <a:gd name="T13" fmla="*/ 2147483647 h 494"/>
                <a:gd name="T14" fmla="*/ 2147483647 w 403"/>
                <a:gd name="T15" fmla="*/ 2147483647 h 494"/>
                <a:gd name="T16" fmla="*/ 2147483647 w 403"/>
                <a:gd name="T17" fmla="*/ 2147483647 h 494"/>
                <a:gd name="T18" fmla="*/ 2147483647 w 403"/>
                <a:gd name="T19" fmla="*/ 2147483647 h 494"/>
                <a:gd name="T20" fmla="*/ 2147483647 w 403"/>
                <a:gd name="T21" fmla="*/ 2147483647 h 494"/>
                <a:gd name="T22" fmla="*/ 2147483647 w 403"/>
                <a:gd name="T23" fmla="*/ 2147483647 h 494"/>
                <a:gd name="T24" fmla="*/ 2147483647 w 403"/>
                <a:gd name="T25" fmla="*/ 2147483647 h 494"/>
                <a:gd name="T26" fmla="*/ 2147483647 w 403"/>
                <a:gd name="T27" fmla="*/ 2147483647 h 494"/>
                <a:gd name="T28" fmla="*/ 2147483647 w 403"/>
                <a:gd name="T29" fmla="*/ 2147483647 h 494"/>
                <a:gd name="T30" fmla="*/ 2147483647 w 403"/>
                <a:gd name="T31" fmla="*/ 2147483647 h 494"/>
                <a:gd name="T32" fmla="*/ 2147483647 w 403"/>
                <a:gd name="T33" fmla="*/ 2147483647 h 494"/>
                <a:gd name="T34" fmla="*/ 2147483647 w 403"/>
                <a:gd name="T35" fmla="*/ 2147483647 h 494"/>
                <a:gd name="T36" fmla="*/ 2147483647 w 403"/>
                <a:gd name="T37" fmla="*/ 2147483647 h 494"/>
                <a:gd name="T38" fmla="*/ 2147483647 w 403"/>
                <a:gd name="T39" fmla="*/ 2147483647 h 494"/>
                <a:gd name="T40" fmla="*/ 2147483647 w 403"/>
                <a:gd name="T41" fmla="*/ 2147483647 h 494"/>
                <a:gd name="T42" fmla="*/ 2147483647 w 403"/>
                <a:gd name="T43" fmla="*/ 2147483647 h 494"/>
                <a:gd name="T44" fmla="*/ 2147483647 w 403"/>
                <a:gd name="T45" fmla="*/ 2147483647 h 494"/>
                <a:gd name="T46" fmla="*/ 2147483647 w 403"/>
                <a:gd name="T47" fmla="*/ 2147483647 h 494"/>
                <a:gd name="T48" fmla="*/ 2147483647 w 403"/>
                <a:gd name="T49" fmla="*/ 2147483647 h 494"/>
                <a:gd name="T50" fmla="*/ 2147483647 w 403"/>
                <a:gd name="T51" fmla="*/ 2147483647 h 494"/>
                <a:gd name="T52" fmla="*/ 2147483647 w 403"/>
                <a:gd name="T53" fmla="*/ 2147483647 h 494"/>
                <a:gd name="T54" fmla="*/ 2147483647 w 403"/>
                <a:gd name="T55" fmla="*/ 2147483647 h 494"/>
                <a:gd name="T56" fmla="*/ 2147483647 w 403"/>
                <a:gd name="T57" fmla="*/ 2147483647 h 494"/>
                <a:gd name="T58" fmla="*/ 2147483647 w 403"/>
                <a:gd name="T59" fmla="*/ 2147483647 h 494"/>
                <a:gd name="T60" fmla="*/ 2147483647 w 403"/>
                <a:gd name="T61" fmla="*/ 2147483647 h 494"/>
                <a:gd name="T62" fmla="*/ 2147483647 w 403"/>
                <a:gd name="T63" fmla="*/ 2147483647 h 494"/>
                <a:gd name="T64" fmla="*/ 2147483647 w 403"/>
                <a:gd name="T65" fmla="*/ 2147483647 h 494"/>
                <a:gd name="T66" fmla="*/ 2147483647 w 403"/>
                <a:gd name="T67" fmla="*/ 2147483647 h 494"/>
                <a:gd name="T68" fmla="*/ 2147483647 w 403"/>
                <a:gd name="T69" fmla="*/ 2147483647 h 494"/>
                <a:gd name="T70" fmla="*/ 2147483647 w 403"/>
                <a:gd name="T71" fmla="*/ 2147483647 h 494"/>
                <a:gd name="T72" fmla="*/ 2147483647 w 403"/>
                <a:gd name="T73" fmla="*/ 2147483647 h 494"/>
                <a:gd name="T74" fmla="*/ 2147483647 w 403"/>
                <a:gd name="T75" fmla="*/ 2147483647 h 494"/>
                <a:gd name="T76" fmla="*/ 2147483647 w 403"/>
                <a:gd name="T77" fmla="*/ 2147483647 h 494"/>
                <a:gd name="T78" fmla="*/ 2147483647 w 403"/>
                <a:gd name="T79" fmla="*/ 2147483647 h 494"/>
                <a:gd name="T80" fmla="*/ 2147483647 w 403"/>
                <a:gd name="T81" fmla="*/ 2147483647 h 494"/>
                <a:gd name="T82" fmla="*/ 2147483647 w 403"/>
                <a:gd name="T83" fmla="*/ 2147483647 h 494"/>
                <a:gd name="T84" fmla="*/ 2147483647 w 403"/>
                <a:gd name="T85" fmla="*/ 2147483647 h 494"/>
                <a:gd name="T86" fmla="*/ 2147483647 w 403"/>
                <a:gd name="T87" fmla="*/ 2147483647 h 494"/>
                <a:gd name="T88" fmla="*/ 2147483647 w 403"/>
                <a:gd name="T89" fmla="*/ 2147483647 h 494"/>
                <a:gd name="T90" fmla="*/ 2147483647 w 403"/>
                <a:gd name="T91" fmla="*/ 2147483647 h 494"/>
                <a:gd name="T92" fmla="*/ 2147483647 w 403"/>
                <a:gd name="T93" fmla="*/ 2147483647 h 494"/>
                <a:gd name="T94" fmla="*/ 2147483647 w 403"/>
                <a:gd name="T95" fmla="*/ 2147483647 h 494"/>
                <a:gd name="T96" fmla="*/ 2147483647 w 403"/>
                <a:gd name="T97" fmla="*/ 2147483647 h 494"/>
                <a:gd name="T98" fmla="*/ 2147483647 w 403"/>
                <a:gd name="T99" fmla="*/ 2147483647 h 494"/>
                <a:gd name="T100" fmla="*/ 2147483647 w 403"/>
                <a:gd name="T101" fmla="*/ 2147483647 h 494"/>
                <a:gd name="T102" fmla="*/ 2147483647 w 403"/>
                <a:gd name="T103" fmla="*/ 2147483647 h 49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03"/>
                <a:gd name="T157" fmla="*/ 0 h 494"/>
                <a:gd name="T158" fmla="*/ 403 w 403"/>
                <a:gd name="T159" fmla="*/ 494 h 49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03" h="494">
                  <a:moveTo>
                    <a:pt x="255" y="140"/>
                  </a:moveTo>
                  <a:cubicBezTo>
                    <a:pt x="254" y="140"/>
                    <a:pt x="254" y="140"/>
                    <a:pt x="254" y="140"/>
                  </a:cubicBezTo>
                  <a:cubicBezTo>
                    <a:pt x="254" y="139"/>
                    <a:pt x="254" y="139"/>
                    <a:pt x="254" y="139"/>
                  </a:cubicBezTo>
                  <a:cubicBezTo>
                    <a:pt x="242" y="99"/>
                    <a:pt x="231" y="76"/>
                    <a:pt x="224" y="73"/>
                  </a:cubicBezTo>
                  <a:cubicBezTo>
                    <a:pt x="187" y="61"/>
                    <a:pt x="187" y="61"/>
                    <a:pt x="187" y="61"/>
                  </a:cubicBezTo>
                  <a:cubicBezTo>
                    <a:pt x="166" y="54"/>
                    <a:pt x="151" y="50"/>
                    <a:pt x="145" y="46"/>
                  </a:cubicBezTo>
                  <a:cubicBezTo>
                    <a:pt x="134" y="39"/>
                    <a:pt x="121" y="25"/>
                    <a:pt x="105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102" y="10"/>
                    <a:pt x="110" y="25"/>
                    <a:pt x="128" y="46"/>
                  </a:cubicBezTo>
                  <a:cubicBezTo>
                    <a:pt x="129" y="47"/>
                    <a:pt x="129" y="47"/>
                    <a:pt x="129" y="47"/>
                  </a:cubicBezTo>
                  <a:cubicBezTo>
                    <a:pt x="130" y="49"/>
                    <a:pt x="130" y="49"/>
                    <a:pt x="130" y="49"/>
                  </a:cubicBezTo>
                  <a:cubicBezTo>
                    <a:pt x="113" y="80"/>
                    <a:pt x="113" y="80"/>
                    <a:pt x="113" y="80"/>
                  </a:cubicBezTo>
                  <a:cubicBezTo>
                    <a:pt x="107" y="91"/>
                    <a:pt x="101" y="96"/>
                    <a:pt x="94" y="94"/>
                  </a:cubicBezTo>
                  <a:cubicBezTo>
                    <a:pt x="90" y="92"/>
                    <a:pt x="82" y="83"/>
                    <a:pt x="68" y="65"/>
                  </a:cubicBezTo>
                  <a:cubicBezTo>
                    <a:pt x="50" y="60"/>
                    <a:pt x="50" y="60"/>
                    <a:pt x="50" y="60"/>
                  </a:cubicBezTo>
                  <a:cubicBezTo>
                    <a:pt x="50" y="65"/>
                    <a:pt x="53" y="75"/>
                    <a:pt x="60" y="92"/>
                  </a:cubicBezTo>
                  <a:cubicBezTo>
                    <a:pt x="60" y="93"/>
                    <a:pt x="60" y="93"/>
                    <a:pt x="60" y="93"/>
                  </a:cubicBezTo>
                  <a:cubicBezTo>
                    <a:pt x="60" y="94"/>
                    <a:pt x="60" y="94"/>
                    <a:pt x="60" y="94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0" y="96"/>
                    <a:pt x="60" y="96"/>
                    <a:pt x="60" y="96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2" y="119"/>
                    <a:pt x="32" y="119"/>
                    <a:pt x="32" y="119"/>
                  </a:cubicBezTo>
                  <a:cubicBezTo>
                    <a:pt x="29" y="122"/>
                    <a:pt x="29" y="127"/>
                    <a:pt x="30" y="133"/>
                  </a:cubicBezTo>
                  <a:cubicBezTo>
                    <a:pt x="32" y="149"/>
                    <a:pt x="31" y="159"/>
                    <a:pt x="28" y="163"/>
                  </a:cubicBezTo>
                  <a:cubicBezTo>
                    <a:pt x="26" y="165"/>
                    <a:pt x="25" y="165"/>
                    <a:pt x="22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1" y="165"/>
                    <a:pt x="4" y="169"/>
                    <a:pt x="10" y="172"/>
                  </a:cubicBezTo>
                  <a:cubicBezTo>
                    <a:pt x="20" y="182"/>
                    <a:pt x="29" y="196"/>
                    <a:pt x="37" y="211"/>
                  </a:cubicBezTo>
                  <a:cubicBezTo>
                    <a:pt x="38" y="215"/>
                    <a:pt x="38" y="215"/>
                    <a:pt x="38" y="215"/>
                  </a:cubicBezTo>
                  <a:cubicBezTo>
                    <a:pt x="38" y="215"/>
                    <a:pt x="38" y="215"/>
                    <a:pt x="38" y="215"/>
                  </a:cubicBezTo>
                  <a:cubicBezTo>
                    <a:pt x="48" y="213"/>
                    <a:pt x="48" y="213"/>
                    <a:pt x="48" y="213"/>
                  </a:cubicBezTo>
                  <a:cubicBezTo>
                    <a:pt x="59" y="210"/>
                    <a:pt x="70" y="213"/>
                    <a:pt x="80" y="220"/>
                  </a:cubicBezTo>
                  <a:cubicBezTo>
                    <a:pt x="92" y="234"/>
                    <a:pt x="92" y="234"/>
                    <a:pt x="92" y="234"/>
                  </a:cubicBezTo>
                  <a:cubicBezTo>
                    <a:pt x="93" y="235"/>
                    <a:pt x="93" y="235"/>
                    <a:pt x="93" y="235"/>
                  </a:cubicBezTo>
                  <a:cubicBezTo>
                    <a:pt x="93" y="236"/>
                    <a:pt x="93" y="236"/>
                    <a:pt x="93" y="236"/>
                  </a:cubicBezTo>
                  <a:cubicBezTo>
                    <a:pt x="92" y="236"/>
                    <a:pt x="92" y="236"/>
                    <a:pt x="92" y="236"/>
                  </a:cubicBezTo>
                  <a:cubicBezTo>
                    <a:pt x="91" y="263"/>
                    <a:pt x="91" y="263"/>
                    <a:pt x="91" y="263"/>
                  </a:cubicBezTo>
                  <a:cubicBezTo>
                    <a:pt x="94" y="267"/>
                    <a:pt x="96" y="273"/>
                    <a:pt x="94" y="277"/>
                  </a:cubicBezTo>
                  <a:cubicBezTo>
                    <a:pt x="92" y="282"/>
                    <a:pt x="88" y="285"/>
                    <a:pt x="80" y="286"/>
                  </a:cubicBezTo>
                  <a:cubicBezTo>
                    <a:pt x="72" y="286"/>
                    <a:pt x="68" y="292"/>
                    <a:pt x="66" y="302"/>
                  </a:cubicBezTo>
                  <a:cubicBezTo>
                    <a:pt x="66" y="302"/>
                    <a:pt x="66" y="302"/>
                    <a:pt x="66" y="302"/>
                  </a:cubicBezTo>
                  <a:cubicBezTo>
                    <a:pt x="66" y="302"/>
                    <a:pt x="66" y="302"/>
                    <a:pt x="66" y="302"/>
                  </a:cubicBezTo>
                  <a:cubicBezTo>
                    <a:pt x="66" y="303"/>
                    <a:pt x="66" y="303"/>
                    <a:pt x="66" y="303"/>
                  </a:cubicBezTo>
                  <a:cubicBezTo>
                    <a:pt x="57" y="321"/>
                    <a:pt x="57" y="321"/>
                    <a:pt x="57" y="321"/>
                  </a:cubicBezTo>
                  <a:cubicBezTo>
                    <a:pt x="70" y="334"/>
                    <a:pt x="70" y="334"/>
                    <a:pt x="70" y="334"/>
                  </a:cubicBezTo>
                  <a:cubicBezTo>
                    <a:pt x="97" y="339"/>
                    <a:pt x="97" y="339"/>
                    <a:pt x="97" y="339"/>
                  </a:cubicBezTo>
                  <a:cubicBezTo>
                    <a:pt x="99" y="339"/>
                    <a:pt x="99" y="339"/>
                    <a:pt x="99" y="339"/>
                  </a:cubicBezTo>
                  <a:cubicBezTo>
                    <a:pt x="99" y="339"/>
                    <a:pt x="99" y="339"/>
                    <a:pt x="99" y="339"/>
                  </a:cubicBezTo>
                  <a:cubicBezTo>
                    <a:pt x="113" y="354"/>
                    <a:pt x="113" y="354"/>
                    <a:pt x="113" y="354"/>
                  </a:cubicBezTo>
                  <a:cubicBezTo>
                    <a:pt x="96" y="379"/>
                    <a:pt x="96" y="379"/>
                    <a:pt x="96" y="379"/>
                  </a:cubicBezTo>
                  <a:cubicBezTo>
                    <a:pt x="135" y="464"/>
                    <a:pt x="135" y="464"/>
                    <a:pt x="135" y="464"/>
                  </a:cubicBezTo>
                  <a:cubicBezTo>
                    <a:pt x="136" y="466"/>
                    <a:pt x="136" y="466"/>
                    <a:pt x="136" y="466"/>
                  </a:cubicBezTo>
                  <a:cubicBezTo>
                    <a:pt x="130" y="473"/>
                    <a:pt x="130" y="473"/>
                    <a:pt x="130" y="473"/>
                  </a:cubicBezTo>
                  <a:cubicBezTo>
                    <a:pt x="132" y="480"/>
                    <a:pt x="132" y="480"/>
                    <a:pt x="132" y="480"/>
                  </a:cubicBezTo>
                  <a:cubicBezTo>
                    <a:pt x="133" y="480"/>
                    <a:pt x="133" y="480"/>
                    <a:pt x="133" y="480"/>
                  </a:cubicBezTo>
                  <a:cubicBezTo>
                    <a:pt x="205" y="434"/>
                    <a:pt x="205" y="434"/>
                    <a:pt x="205" y="434"/>
                  </a:cubicBezTo>
                  <a:cubicBezTo>
                    <a:pt x="193" y="455"/>
                    <a:pt x="193" y="455"/>
                    <a:pt x="193" y="455"/>
                  </a:cubicBezTo>
                  <a:cubicBezTo>
                    <a:pt x="184" y="471"/>
                    <a:pt x="179" y="485"/>
                    <a:pt x="176" y="494"/>
                  </a:cubicBezTo>
                  <a:cubicBezTo>
                    <a:pt x="189" y="489"/>
                    <a:pt x="200" y="480"/>
                    <a:pt x="206" y="463"/>
                  </a:cubicBezTo>
                  <a:cubicBezTo>
                    <a:pt x="207" y="461"/>
                    <a:pt x="207" y="461"/>
                    <a:pt x="207" y="461"/>
                  </a:cubicBezTo>
                  <a:cubicBezTo>
                    <a:pt x="208" y="461"/>
                    <a:pt x="208" y="461"/>
                    <a:pt x="208" y="461"/>
                  </a:cubicBezTo>
                  <a:cubicBezTo>
                    <a:pt x="228" y="450"/>
                    <a:pt x="228" y="450"/>
                    <a:pt x="228" y="450"/>
                  </a:cubicBezTo>
                  <a:cubicBezTo>
                    <a:pt x="229" y="448"/>
                    <a:pt x="229" y="448"/>
                    <a:pt x="229" y="448"/>
                  </a:cubicBezTo>
                  <a:cubicBezTo>
                    <a:pt x="258" y="473"/>
                    <a:pt x="258" y="473"/>
                    <a:pt x="258" y="473"/>
                  </a:cubicBezTo>
                  <a:cubicBezTo>
                    <a:pt x="289" y="474"/>
                    <a:pt x="289" y="474"/>
                    <a:pt x="289" y="474"/>
                  </a:cubicBezTo>
                  <a:cubicBezTo>
                    <a:pt x="290" y="475"/>
                    <a:pt x="290" y="475"/>
                    <a:pt x="290" y="475"/>
                  </a:cubicBezTo>
                  <a:cubicBezTo>
                    <a:pt x="305" y="485"/>
                    <a:pt x="305" y="485"/>
                    <a:pt x="305" y="485"/>
                  </a:cubicBezTo>
                  <a:cubicBezTo>
                    <a:pt x="344" y="451"/>
                    <a:pt x="344" y="451"/>
                    <a:pt x="344" y="451"/>
                  </a:cubicBezTo>
                  <a:cubicBezTo>
                    <a:pt x="347" y="448"/>
                    <a:pt x="351" y="442"/>
                    <a:pt x="355" y="431"/>
                  </a:cubicBezTo>
                  <a:cubicBezTo>
                    <a:pt x="359" y="423"/>
                    <a:pt x="359" y="423"/>
                    <a:pt x="359" y="423"/>
                  </a:cubicBezTo>
                  <a:cubicBezTo>
                    <a:pt x="360" y="418"/>
                    <a:pt x="355" y="408"/>
                    <a:pt x="344" y="390"/>
                  </a:cubicBezTo>
                  <a:cubicBezTo>
                    <a:pt x="335" y="376"/>
                    <a:pt x="335" y="376"/>
                    <a:pt x="335" y="376"/>
                  </a:cubicBezTo>
                  <a:cubicBezTo>
                    <a:pt x="381" y="392"/>
                    <a:pt x="381" y="392"/>
                    <a:pt x="381" y="392"/>
                  </a:cubicBezTo>
                  <a:cubicBezTo>
                    <a:pt x="395" y="385"/>
                    <a:pt x="395" y="385"/>
                    <a:pt x="395" y="385"/>
                  </a:cubicBezTo>
                  <a:cubicBezTo>
                    <a:pt x="381" y="355"/>
                    <a:pt x="381" y="355"/>
                    <a:pt x="381" y="355"/>
                  </a:cubicBezTo>
                  <a:cubicBezTo>
                    <a:pt x="380" y="354"/>
                    <a:pt x="380" y="354"/>
                    <a:pt x="380" y="354"/>
                  </a:cubicBezTo>
                  <a:cubicBezTo>
                    <a:pt x="403" y="323"/>
                    <a:pt x="403" y="323"/>
                    <a:pt x="403" y="323"/>
                  </a:cubicBezTo>
                  <a:cubicBezTo>
                    <a:pt x="394" y="309"/>
                    <a:pt x="394" y="309"/>
                    <a:pt x="394" y="309"/>
                  </a:cubicBezTo>
                  <a:cubicBezTo>
                    <a:pt x="384" y="298"/>
                    <a:pt x="378" y="293"/>
                    <a:pt x="374" y="293"/>
                  </a:cubicBezTo>
                  <a:cubicBezTo>
                    <a:pt x="372" y="294"/>
                    <a:pt x="372" y="294"/>
                    <a:pt x="372" y="294"/>
                  </a:cubicBezTo>
                  <a:cubicBezTo>
                    <a:pt x="360" y="305"/>
                    <a:pt x="360" y="305"/>
                    <a:pt x="360" y="305"/>
                  </a:cubicBezTo>
                  <a:cubicBezTo>
                    <a:pt x="358" y="304"/>
                    <a:pt x="358" y="304"/>
                    <a:pt x="358" y="304"/>
                  </a:cubicBezTo>
                  <a:cubicBezTo>
                    <a:pt x="356" y="304"/>
                    <a:pt x="356" y="304"/>
                    <a:pt x="356" y="304"/>
                  </a:cubicBezTo>
                  <a:cubicBezTo>
                    <a:pt x="337" y="298"/>
                    <a:pt x="337" y="298"/>
                    <a:pt x="337" y="298"/>
                  </a:cubicBezTo>
                  <a:cubicBezTo>
                    <a:pt x="332" y="281"/>
                    <a:pt x="332" y="281"/>
                    <a:pt x="332" y="281"/>
                  </a:cubicBezTo>
                  <a:cubicBezTo>
                    <a:pt x="324" y="280"/>
                    <a:pt x="317" y="276"/>
                    <a:pt x="311" y="268"/>
                  </a:cubicBezTo>
                  <a:cubicBezTo>
                    <a:pt x="299" y="261"/>
                    <a:pt x="299" y="261"/>
                    <a:pt x="299" y="261"/>
                  </a:cubicBezTo>
                  <a:cubicBezTo>
                    <a:pt x="289" y="257"/>
                    <a:pt x="284" y="252"/>
                    <a:pt x="284" y="246"/>
                  </a:cubicBezTo>
                  <a:cubicBezTo>
                    <a:pt x="282" y="240"/>
                    <a:pt x="284" y="233"/>
                    <a:pt x="290" y="223"/>
                  </a:cubicBezTo>
                  <a:cubicBezTo>
                    <a:pt x="302" y="206"/>
                    <a:pt x="308" y="192"/>
                    <a:pt x="308" y="182"/>
                  </a:cubicBezTo>
                  <a:cubicBezTo>
                    <a:pt x="308" y="168"/>
                    <a:pt x="308" y="168"/>
                    <a:pt x="308" y="168"/>
                  </a:cubicBezTo>
                  <a:cubicBezTo>
                    <a:pt x="316" y="169"/>
                    <a:pt x="316" y="169"/>
                    <a:pt x="316" y="169"/>
                  </a:cubicBezTo>
                  <a:cubicBezTo>
                    <a:pt x="340" y="170"/>
                    <a:pt x="340" y="170"/>
                    <a:pt x="340" y="170"/>
                  </a:cubicBezTo>
                  <a:cubicBezTo>
                    <a:pt x="342" y="168"/>
                    <a:pt x="345" y="158"/>
                    <a:pt x="350" y="139"/>
                  </a:cubicBezTo>
                  <a:cubicBezTo>
                    <a:pt x="342" y="138"/>
                    <a:pt x="342" y="138"/>
                    <a:pt x="342" y="138"/>
                  </a:cubicBezTo>
                  <a:cubicBezTo>
                    <a:pt x="325" y="149"/>
                    <a:pt x="313" y="157"/>
                    <a:pt x="303" y="160"/>
                  </a:cubicBezTo>
                  <a:cubicBezTo>
                    <a:pt x="292" y="163"/>
                    <a:pt x="277" y="157"/>
                    <a:pt x="256" y="142"/>
                  </a:cubicBezTo>
                  <a:cubicBezTo>
                    <a:pt x="256" y="141"/>
                    <a:pt x="256" y="141"/>
                    <a:pt x="256" y="141"/>
                  </a:cubicBezTo>
                  <a:lnTo>
                    <a:pt x="255" y="1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5" name="Freeform 25"/>
            <p:cNvSpPr/>
            <p:nvPr/>
          </p:nvSpPr>
          <p:spPr bwMode="auto">
            <a:xfrm>
              <a:off x="3512106" y="2448410"/>
              <a:ext cx="101144" cy="141580"/>
            </a:xfrm>
            <a:custGeom>
              <a:avLst/>
              <a:gdLst>
                <a:gd name="T0" fmla="*/ 2147483647 w 107"/>
                <a:gd name="T1" fmla="*/ 2147483647 h 154"/>
                <a:gd name="T2" fmla="*/ 2147483647 w 107"/>
                <a:gd name="T3" fmla="*/ 0 h 154"/>
                <a:gd name="T4" fmla="*/ 2147483647 w 107"/>
                <a:gd name="T5" fmla="*/ 2147483647 h 154"/>
                <a:gd name="T6" fmla="*/ 2147483647 w 107"/>
                <a:gd name="T7" fmla="*/ 2147483647 h 154"/>
                <a:gd name="T8" fmla="*/ 2147483647 w 107"/>
                <a:gd name="T9" fmla="*/ 2147483647 h 154"/>
                <a:gd name="T10" fmla="*/ 2147483647 w 107"/>
                <a:gd name="T11" fmla="*/ 2147483647 h 154"/>
                <a:gd name="T12" fmla="*/ 2147483647 w 107"/>
                <a:gd name="T13" fmla="*/ 2147483647 h 154"/>
                <a:gd name="T14" fmla="*/ 2147483647 w 107"/>
                <a:gd name="T15" fmla="*/ 2147483647 h 154"/>
                <a:gd name="T16" fmla="*/ 2147483647 w 107"/>
                <a:gd name="T17" fmla="*/ 2147483647 h 154"/>
                <a:gd name="T18" fmla="*/ 2147483647 w 107"/>
                <a:gd name="T19" fmla="*/ 2147483647 h 154"/>
                <a:gd name="T20" fmla="*/ 2147483647 w 107"/>
                <a:gd name="T21" fmla="*/ 2147483647 h 154"/>
                <a:gd name="T22" fmla="*/ 2147483647 w 107"/>
                <a:gd name="T23" fmla="*/ 2147483647 h 154"/>
                <a:gd name="T24" fmla="*/ 2147483647 w 107"/>
                <a:gd name="T25" fmla="*/ 2147483647 h 154"/>
                <a:gd name="T26" fmla="*/ 2147483647 w 107"/>
                <a:gd name="T27" fmla="*/ 2147483647 h 154"/>
                <a:gd name="T28" fmla="*/ 2147483647 w 107"/>
                <a:gd name="T29" fmla="*/ 2147483647 h 154"/>
                <a:gd name="T30" fmla="*/ 2147483647 w 107"/>
                <a:gd name="T31" fmla="*/ 2147483647 h 154"/>
                <a:gd name="T32" fmla="*/ 2147483647 w 107"/>
                <a:gd name="T33" fmla="*/ 2147483647 h 154"/>
                <a:gd name="T34" fmla="*/ 2147483647 w 107"/>
                <a:gd name="T35" fmla="*/ 2147483647 h 154"/>
                <a:gd name="T36" fmla="*/ 2147483647 w 107"/>
                <a:gd name="T37" fmla="*/ 2147483647 h 154"/>
                <a:gd name="T38" fmla="*/ 2147483647 w 107"/>
                <a:gd name="T39" fmla="*/ 2147483647 h 154"/>
                <a:gd name="T40" fmla="*/ 2147483647 w 107"/>
                <a:gd name="T41" fmla="*/ 2147483647 h 154"/>
                <a:gd name="T42" fmla="*/ 2147483647 w 107"/>
                <a:gd name="T43" fmla="*/ 2147483647 h 154"/>
                <a:gd name="T44" fmla="*/ 2147483647 w 107"/>
                <a:gd name="T45" fmla="*/ 2147483647 h 154"/>
                <a:gd name="T46" fmla="*/ 2147483647 w 107"/>
                <a:gd name="T47" fmla="*/ 2147483647 h 154"/>
                <a:gd name="T48" fmla="*/ 2147483647 w 107"/>
                <a:gd name="T49" fmla="*/ 2147483647 h 154"/>
                <a:gd name="T50" fmla="*/ 2147483647 w 107"/>
                <a:gd name="T51" fmla="*/ 2147483647 h 154"/>
                <a:gd name="T52" fmla="*/ 2147483647 w 107"/>
                <a:gd name="T53" fmla="*/ 2147483647 h 154"/>
                <a:gd name="T54" fmla="*/ 2147483647 w 107"/>
                <a:gd name="T55" fmla="*/ 2147483647 h 154"/>
                <a:gd name="T56" fmla="*/ 2147483647 w 107"/>
                <a:gd name="T57" fmla="*/ 2147483647 h 15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07"/>
                <a:gd name="T88" fmla="*/ 0 h 154"/>
                <a:gd name="T89" fmla="*/ 107 w 107"/>
                <a:gd name="T90" fmla="*/ 154 h 15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07" h="154">
                  <a:moveTo>
                    <a:pt x="63" y="3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54" y="0"/>
                    <a:pt x="49" y="6"/>
                    <a:pt x="44" y="17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5" y="54"/>
                    <a:pt x="12" y="63"/>
                    <a:pt x="7" y="66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1" y="82"/>
                    <a:pt x="0" y="90"/>
                    <a:pt x="1" y="102"/>
                  </a:cubicBezTo>
                  <a:cubicBezTo>
                    <a:pt x="8" y="133"/>
                    <a:pt x="8" y="133"/>
                    <a:pt x="8" y="133"/>
                  </a:cubicBezTo>
                  <a:cubicBezTo>
                    <a:pt x="10" y="138"/>
                    <a:pt x="15" y="143"/>
                    <a:pt x="26" y="147"/>
                  </a:cubicBezTo>
                  <a:cubicBezTo>
                    <a:pt x="50" y="154"/>
                    <a:pt x="50" y="154"/>
                    <a:pt x="50" y="154"/>
                  </a:cubicBezTo>
                  <a:cubicBezTo>
                    <a:pt x="56" y="154"/>
                    <a:pt x="65" y="150"/>
                    <a:pt x="74" y="144"/>
                  </a:cubicBezTo>
                  <a:cubicBezTo>
                    <a:pt x="68" y="132"/>
                    <a:pt x="68" y="132"/>
                    <a:pt x="68" y="132"/>
                  </a:cubicBezTo>
                  <a:cubicBezTo>
                    <a:pt x="68" y="130"/>
                    <a:pt x="68" y="130"/>
                    <a:pt x="68" y="130"/>
                  </a:cubicBezTo>
                  <a:cubicBezTo>
                    <a:pt x="68" y="129"/>
                    <a:pt x="68" y="129"/>
                    <a:pt x="68" y="129"/>
                  </a:cubicBezTo>
                  <a:cubicBezTo>
                    <a:pt x="70" y="120"/>
                    <a:pt x="70" y="120"/>
                    <a:pt x="70" y="120"/>
                  </a:cubicBezTo>
                  <a:cubicBezTo>
                    <a:pt x="70" y="119"/>
                    <a:pt x="70" y="119"/>
                    <a:pt x="70" y="119"/>
                  </a:cubicBezTo>
                  <a:cubicBezTo>
                    <a:pt x="82" y="98"/>
                    <a:pt x="82" y="98"/>
                    <a:pt x="82" y="98"/>
                  </a:cubicBezTo>
                  <a:cubicBezTo>
                    <a:pt x="102" y="98"/>
                    <a:pt x="102" y="98"/>
                    <a:pt x="102" y="98"/>
                  </a:cubicBezTo>
                  <a:cubicBezTo>
                    <a:pt x="107" y="97"/>
                    <a:pt x="107" y="97"/>
                    <a:pt x="107" y="97"/>
                  </a:cubicBezTo>
                  <a:cubicBezTo>
                    <a:pt x="105" y="90"/>
                    <a:pt x="98" y="79"/>
                    <a:pt x="87" y="64"/>
                  </a:cubicBezTo>
                  <a:cubicBezTo>
                    <a:pt x="79" y="53"/>
                    <a:pt x="79" y="53"/>
                    <a:pt x="79" y="53"/>
                  </a:cubicBezTo>
                  <a:cubicBezTo>
                    <a:pt x="75" y="45"/>
                    <a:pt x="71" y="35"/>
                    <a:pt x="70" y="23"/>
                  </a:cubicBezTo>
                  <a:cubicBezTo>
                    <a:pt x="68" y="13"/>
                    <a:pt x="65" y="7"/>
                    <a:pt x="6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6" name="Freeform 26"/>
            <p:cNvSpPr/>
            <p:nvPr/>
          </p:nvSpPr>
          <p:spPr bwMode="auto">
            <a:xfrm>
              <a:off x="3414027" y="2384327"/>
              <a:ext cx="133327" cy="140089"/>
            </a:xfrm>
            <a:custGeom>
              <a:avLst/>
              <a:gdLst>
                <a:gd name="T0" fmla="*/ 2147483647 w 141"/>
                <a:gd name="T1" fmla="*/ 2147483647 h 152"/>
                <a:gd name="T2" fmla="*/ 2147483647 w 141"/>
                <a:gd name="T3" fmla="*/ 2147483647 h 152"/>
                <a:gd name="T4" fmla="*/ 2147483647 w 141"/>
                <a:gd name="T5" fmla="*/ 2147483647 h 152"/>
                <a:gd name="T6" fmla="*/ 2147483647 w 141"/>
                <a:gd name="T7" fmla="*/ 2147483647 h 152"/>
                <a:gd name="T8" fmla="*/ 2147483647 w 141"/>
                <a:gd name="T9" fmla="*/ 2147483647 h 152"/>
                <a:gd name="T10" fmla="*/ 2147483647 w 141"/>
                <a:gd name="T11" fmla="*/ 2147483647 h 152"/>
                <a:gd name="T12" fmla="*/ 2147483647 w 141"/>
                <a:gd name="T13" fmla="*/ 2147483647 h 152"/>
                <a:gd name="T14" fmla="*/ 2147483647 w 141"/>
                <a:gd name="T15" fmla="*/ 2147483647 h 152"/>
                <a:gd name="T16" fmla="*/ 2147483647 w 141"/>
                <a:gd name="T17" fmla="*/ 2147483647 h 152"/>
                <a:gd name="T18" fmla="*/ 2147483647 w 141"/>
                <a:gd name="T19" fmla="*/ 2147483647 h 152"/>
                <a:gd name="T20" fmla="*/ 2147483647 w 141"/>
                <a:gd name="T21" fmla="*/ 2147483647 h 152"/>
                <a:gd name="T22" fmla="*/ 2147483647 w 141"/>
                <a:gd name="T23" fmla="*/ 2147483647 h 152"/>
                <a:gd name="T24" fmla="*/ 2147483647 w 141"/>
                <a:gd name="T25" fmla="*/ 2147483647 h 152"/>
                <a:gd name="T26" fmla="*/ 0 w 141"/>
                <a:gd name="T27" fmla="*/ 2147483647 h 152"/>
                <a:gd name="T28" fmla="*/ 2147483647 w 141"/>
                <a:gd name="T29" fmla="*/ 2147483647 h 152"/>
                <a:gd name="T30" fmla="*/ 2147483647 w 141"/>
                <a:gd name="T31" fmla="*/ 2147483647 h 152"/>
                <a:gd name="T32" fmla="*/ 2147483647 w 141"/>
                <a:gd name="T33" fmla="*/ 2147483647 h 152"/>
                <a:gd name="T34" fmla="*/ 2147483647 w 141"/>
                <a:gd name="T35" fmla="*/ 2147483647 h 152"/>
                <a:gd name="T36" fmla="*/ 2147483647 w 141"/>
                <a:gd name="T37" fmla="*/ 2147483647 h 152"/>
                <a:gd name="T38" fmla="*/ 2147483647 w 141"/>
                <a:gd name="T39" fmla="*/ 2147483647 h 152"/>
                <a:gd name="T40" fmla="*/ 2147483647 w 141"/>
                <a:gd name="T41" fmla="*/ 2147483647 h 152"/>
                <a:gd name="T42" fmla="*/ 2147483647 w 141"/>
                <a:gd name="T43" fmla="*/ 2147483647 h 152"/>
                <a:gd name="T44" fmla="*/ 2147483647 w 141"/>
                <a:gd name="T45" fmla="*/ 2147483647 h 152"/>
                <a:gd name="T46" fmla="*/ 2147483647 w 141"/>
                <a:gd name="T47" fmla="*/ 2147483647 h 152"/>
                <a:gd name="T48" fmla="*/ 2147483647 w 141"/>
                <a:gd name="T49" fmla="*/ 2147483647 h 152"/>
                <a:gd name="T50" fmla="*/ 2147483647 w 141"/>
                <a:gd name="T51" fmla="*/ 2147483647 h 152"/>
                <a:gd name="T52" fmla="*/ 2147483647 w 141"/>
                <a:gd name="T53" fmla="*/ 2147483647 h 152"/>
                <a:gd name="T54" fmla="*/ 2147483647 w 141"/>
                <a:gd name="T55" fmla="*/ 2147483647 h 152"/>
                <a:gd name="T56" fmla="*/ 2147483647 w 141"/>
                <a:gd name="T57" fmla="*/ 2147483647 h 152"/>
                <a:gd name="T58" fmla="*/ 2147483647 w 141"/>
                <a:gd name="T59" fmla="*/ 2147483647 h 152"/>
                <a:gd name="T60" fmla="*/ 2147483647 w 141"/>
                <a:gd name="T61" fmla="*/ 2147483647 h 152"/>
                <a:gd name="T62" fmla="*/ 2147483647 w 141"/>
                <a:gd name="T63" fmla="*/ 2147483647 h 152"/>
                <a:gd name="T64" fmla="*/ 2147483647 w 141"/>
                <a:gd name="T65" fmla="*/ 2147483647 h 152"/>
                <a:gd name="T66" fmla="*/ 2147483647 w 141"/>
                <a:gd name="T67" fmla="*/ 2147483647 h 152"/>
                <a:gd name="T68" fmla="*/ 2147483647 w 141"/>
                <a:gd name="T69" fmla="*/ 2147483647 h 152"/>
                <a:gd name="T70" fmla="*/ 2147483647 w 141"/>
                <a:gd name="T71" fmla="*/ 2147483647 h 152"/>
                <a:gd name="T72" fmla="*/ 2147483647 w 141"/>
                <a:gd name="T73" fmla="*/ 2147483647 h 152"/>
                <a:gd name="T74" fmla="*/ 2147483647 w 141"/>
                <a:gd name="T75" fmla="*/ 2147483647 h 152"/>
                <a:gd name="T76" fmla="*/ 2147483647 w 141"/>
                <a:gd name="T77" fmla="*/ 2147483647 h 152"/>
                <a:gd name="T78" fmla="*/ 2147483647 w 141"/>
                <a:gd name="T79" fmla="*/ 2147483647 h 15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41"/>
                <a:gd name="T121" fmla="*/ 0 h 152"/>
                <a:gd name="T122" fmla="*/ 141 w 141"/>
                <a:gd name="T123" fmla="*/ 152 h 15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41" h="152">
                  <a:moveTo>
                    <a:pt x="71" y="31"/>
                  </a:moveTo>
                  <a:cubicBezTo>
                    <a:pt x="68" y="35"/>
                    <a:pt x="68" y="35"/>
                    <a:pt x="68" y="35"/>
                  </a:cubicBezTo>
                  <a:cubicBezTo>
                    <a:pt x="65" y="34"/>
                    <a:pt x="65" y="34"/>
                    <a:pt x="65" y="34"/>
                  </a:cubicBezTo>
                  <a:cubicBezTo>
                    <a:pt x="52" y="31"/>
                    <a:pt x="52" y="31"/>
                    <a:pt x="52" y="31"/>
                  </a:cubicBezTo>
                  <a:cubicBezTo>
                    <a:pt x="50" y="38"/>
                    <a:pt x="50" y="38"/>
                    <a:pt x="50" y="38"/>
                  </a:cubicBezTo>
                  <a:cubicBezTo>
                    <a:pt x="50" y="41"/>
                    <a:pt x="50" y="41"/>
                    <a:pt x="50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25" y="49"/>
                    <a:pt x="25" y="49"/>
                    <a:pt x="25" y="49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1" y="60"/>
                    <a:pt x="24" y="66"/>
                    <a:pt x="31" y="75"/>
                  </a:cubicBezTo>
                  <a:cubicBezTo>
                    <a:pt x="34" y="77"/>
                    <a:pt x="34" y="77"/>
                    <a:pt x="34" y="77"/>
                  </a:cubicBezTo>
                  <a:cubicBezTo>
                    <a:pt x="31" y="80"/>
                    <a:pt x="31" y="80"/>
                    <a:pt x="31" y="80"/>
                  </a:cubicBezTo>
                  <a:cubicBezTo>
                    <a:pt x="25" y="91"/>
                    <a:pt x="16" y="101"/>
                    <a:pt x="5" y="109"/>
                  </a:cubicBezTo>
                  <a:cubicBezTo>
                    <a:pt x="1" y="112"/>
                    <a:pt x="0" y="115"/>
                    <a:pt x="0" y="11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9" y="132"/>
                    <a:pt x="19" y="132"/>
                    <a:pt x="19" y="132"/>
                  </a:cubicBezTo>
                  <a:cubicBezTo>
                    <a:pt x="28" y="133"/>
                    <a:pt x="28" y="133"/>
                    <a:pt x="28" y="133"/>
                  </a:cubicBezTo>
                  <a:cubicBezTo>
                    <a:pt x="41" y="133"/>
                    <a:pt x="49" y="134"/>
                    <a:pt x="53" y="139"/>
                  </a:cubicBezTo>
                  <a:cubicBezTo>
                    <a:pt x="63" y="147"/>
                    <a:pt x="63" y="147"/>
                    <a:pt x="63" y="147"/>
                  </a:cubicBezTo>
                  <a:cubicBezTo>
                    <a:pt x="71" y="150"/>
                    <a:pt x="77" y="152"/>
                    <a:pt x="82" y="152"/>
                  </a:cubicBezTo>
                  <a:cubicBezTo>
                    <a:pt x="86" y="152"/>
                    <a:pt x="92" y="149"/>
                    <a:pt x="96" y="140"/>
                  </a:cubicBezTo>
                  <a:cubicBezTo>
                    <a:pt x="104" y="131"/>
                    <a:pt x="104" y="131"/>
                    <a:pt x="104" y="131"/>
                  </a:cubicBezTo>
                  <a:cubicBezTo>
                    <a:pt x="111" y="111"/>
                    <a:pt x="111" y="111"/>
                    <a:pt x="111" y="111"/>
                  </a:cubicBezTo>
                  <a:cubicBezTo>
                    <a:pt x="105" y="87"/>
                    <a:pt x="105" y="87"/>
                    <a:pt x="105" y="87"/>
                  </a:cubicBezTo>
                  <a:cubicBezTo>
                    <a:pt x="114" y="90"/>
                    <a:pt x="114" y="90"/>
                    <a:pt x="114" y="90"/>
                  </a:cubicBezTo>
                  <a:cubicBezTo>
                    <a:pt x="128" y="91"/>
                    <a:pt x="128" y="91"/>
                    <a:pt x="128" y="91"/>
                  </a:cubicBezTo>
                  <a:cubicBezTo>
                    <a:pt x="134" y="86"/>
                    <a:pt x="134" y="86"/>
                    <a:pt x="134" y="86"/>
                  </a:cubicBezTo>
                  <a:cubicBezTo>
                    <a:pt x="136" y="81"/>
                    <a:pt x="136" y="81"/>
                    <a:pt x="136" y="81"/>
                  </a:cubicBezTo>
                  <a:cubicBezTo>
                    <a:pt x="125" y="50"/>
                    <a:pt x="125" y="50"/>
                    <a:pt x="125" y="50"/>
                  </a:cubicBezTo>
                  <a:cubicBezTo>
                    <a:pt x="129" y="40"/>
                    <a:pt x="129" y="40"/>
                    <a:pt x="129" y="40"/>
                  </a:cubicBezTo>
                  <a:cubicBezTo>
                    <a:pt x="132" y="34"/>
                    <a:pt x="136" y="31"/>
                    <a:pt x="140" y="30"/>
                  </a:cubicBezTo>
                  <a:cubicBezTo>
                    <a:pt x="141" y="30"/>
                    <a:pt x="141" y="30"/>
                    <a:pt x="141" y="30"/>
                  </a:cubicBezTo>
                  <a:cubicBezTo>
                    <a:pt x="139" y="23"/>
                    <a:pt x="139" y="23"/>
                    <a:pt x="139" y="23"/>
                  </a:cubicBezTo>
                  <a:cubicBezTo>
                    <a:pt x="114" y="24"/>
                    <a:pt x="114" y="24"/>
                    <a:pt x="114" y="24"/>
                  </a:cubicBezTo>
                  <a:cubicBezTo>
                    <a:pt x="114" y="23"/>
                    <a:pt x="114" y="23"/>
                    <a:pt x="114" y="23"/>
                  </a:cubicBezTo>
                  <a:cubicBezTo>
                    <a:pt x="91" y="7"/>
                    <a:pt x="91" y="7"/>
                    <a:pt x="91" y="7"/>
                  </a:cubicBezTo>
                  <a:cubicBezTo>
                    <a:pt x="81" y="1"/>
                    <a:pt x="72" y="0"/>
                    <a:pt x="63" y="2"/>
                  </a:cubicBezTo>
                  <a:cubicBezTo>
                    <a:pt x="60" y="4"/>
                    <a:pt x="60" y="4"/>
                    <a:pt x="60" y="4"/>
                  </a:cubicBezTo>
                  <a:cubicBezTo>
                    <a:pt x="58" y="8"/>
                    <a:pt x="60" y="13"/>
                    <a:pt x="66" y="15"/>
                  </a:cubicBezTo>
                  <a:cubicBezTo>
                    <a:pt x="72" y="19"/>
                    <a:pt x="74" y="24"/>
                    <a:pt x="71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7" name="Freeform 27"/>
            <p:cNvSpPr/>
            <p:nvPr/>
          </p:nvSpPr>
          <p:spPr bwMode="auto">
            <a:xfrm>
              <a:off x="3637771" y="2108617"/>
              <a:ext cx="468942" cy="436663"/>
            </a:xfrm>
            <a:custGeom>
              <a:avLst/>
              <a:gdLst>
                <a:gd name="T0" fmla="*/ 2147483647 w 496"/>
                <a:gd name="T1" fmla="*/ 2147483647 h 473"/>
                <a:gd name="T2" fmla="*/ 2147483647 w 496"/>
                <a:gd name="T3" fmla="*/ 2147483647 h 473"/>
                <a:gd name="T4" fmla="*/ 2147483647 w 496"/>
                <a:gd name="T5" fmla="*/ 2147483647 h 473"/>
                <a:gd name="T6" fmla="*/ 2147483647 w 496"/>
                <a:gd name="T7" fmla="*/ 2147483647 h 473"/>
                <a:gd name="T8" fmla="*/ 2147483647 w 496"/>
                <a:gd name="T9" fmla="*/ 2147483647 h 473"/>
                <a:gd name="T10" fmla="*/ 2147483647 w 496"/>
                <a:gd name="T11" fmla="*/ 2147483647 h 473"/>
                <a:gd name="T12" fmla="*/ 2147483647 w 496"/>
                <a:gd name="T13" fmla="*/ 2147483647 h 473"/>
                <a:gd name="T14" fmla="*/ 2147483647 w 496"/>
                <a:gd name="T15" fmla="*/ 2147483647 h 473"/>
                <a:gd name="T16" fmla="*/ 2147483647 w 496"/>
                <a:gd name="T17" fmla="*/ 2147483647 h 473"/>
                <a:gd name="T18" fmla="*/ 2147483647 w 496"/>
                <a:gd name="T19" fmla="*/ 2147483647 h 473"/>
                <a:gd name="T20" fmla="*/ 0 w 496"/>
                <a:gd name="T21" fmla="*/ 2147483647 h 473"/>
                <a:gd name="T22" fmla="*/ 2147483647 w 496"/>
                <a:gd name="T23" fmla="*/ 2147483647 h 473"/>
                <a:gd name="T24" fmla="*/ 2147483647 w 496"/>
                <a:gd name="T25" fmla="*/ 2147483647 h 473"/>
                <a:gd name="T26" fmla="*/ 2147483647 w 496"/>
                <a:gd name="T27" fmla="*/ 2147483647 h 473"/>
                <a:gd name="T28" fmla="*/ 2147483647 w 496"/>
                <a:gd name="T29" fmla="*/ 2147483647 h 473"/>
                <a:gd name="T30" fmla="*/ 2147483647 w 496"/>
                <a:gd name="T31" fmla="*/ 2147483647 h 473"/>
                <a:gd name="T32" fmla="*/ 2147483647 w 496"/>
                <a:gd name="T33" fmla="*/ 2147483647 h 473"/>
                <a:gd name="T34" fmla="*/ 2147483647 w 496"/>
                <a:gd name="T35" fmla="*/ 2147483647 h 473"/>
                <a:gd name="T36" fmla="*/ 2147483647 w 496"/>
                <a:gd name="T37" fmla="*/ 2147483647 h 473"/>
                <a:gd name="T38" fmla="*/ 2147483647 w 496"/>
                <a:gd name="T39" fmla="*/ 2147483647 h 473"/>
                <a:gd name="T40" fmla="*/ 2147483647 w 496"/>
                <a:gd name="T41" fmla="*/ 2147483647 h 473"/>
                <a:gd name="T42" fmla="*/ 2147483647 w 496"/>
                <a:gd name="T43" fmla="*/ 2147483647 h 473"/>
                <a:gd name="T44" fmla="*/ 2147483647 w 496"/>
                <a:gd name="T45" fmla="*/ 2147483647 h 473"/>
                <a:gd name="T46" fmla="*/ 2147483647 w 496"/>
                <a:gd name="T47" fmla="*/ 2147483647 h 473"/>
                <a:gd name="T48" fmla="*/ 2147483647 w 496"/>
                <a:gd name="T49" fmla="*/ 2147483647 h 473"/>
                <a:gd name="T50" fmla="*/ 2147483647 w 496"/>
                <a:gd name="T51" fmla="*/ 2147483647 h 473"/>
                <a:gd name="T52" fmla="*/ 2147483647 w 496"/>
                <a:gd name="T53" fmla="*/ 2147483647 h 473"/>
                <a:gd name="T54" fmla="*/ 2147483647 w 496"/>
                <a:gd name="T55" fmla="*/ 2147483647 h 473"/>
                <a:gd name="T56" fmla="*/ 2147483647 w 496"/>
                <a:gd name="T57" fmla="*/ 2147483647 h 473"/>
                <a:gd name="T58" fmla="*/ 2147483647 w 496"/>
                <a:gd name="T59" fmla="*/ 2147483647 h 473"/>
                <a:gd name="T60" fmla="*/ 2147483647 w 496"/>
                <a:gd name="T61" fmla="*/ 2147483647 h 473"/>
                <a:gd name="T62" fmla="*/ 2147483647 w 496"/>
                <a:gd name="T63" fmla="*/ 2147483647 h 473"/>
                <a:gd name="T64" fmla="*/ 2147483647 w 496"/>
                <a:gd name="T65" fmla="*/ 2147483647 h 473"/>
                <a:gd name="T66" fmla="*/ 2147483647 w 496"/>
                <a:gd name="T67" fmla="*/ 2147483647 h 473"/>
                <a:gd name="T68" fmla="*/ 2147483647 w 496"/>
                <a:gd name="T69" fmla="*/ 2147483647 h 473"/>
                <a:gd name="T70" fmla="*/ 2147483647 w 496"/>
                <a:gd name="T71" fmla="*/ 2147483647 h 473"/>
                <a:gd name="T72" fmla="*/ 2147483647 w 496"/>
                <a:gd name="T73" fmla="*/ 2147483647 h 473"/>
                <a:gd name="T74" fmla="*/ 2147483647 w 496"/>
                <a:gd name="T75" fmla="*/ 2147483647 h 473"/>
                <a:gd name="T76" fmla="*/ 2147483647 w 496"/>
                <a:gd name="T77" fmla="*/ 2147483647 h 473"/>
                <a:gd name="T78" fmla="*/ 2147483647 w 496"/>
                <a:gd name="T79" fmla="*/ 2147483647 h 473"/>
                <a:gd name="T80" fmla="*/ 2147483647 w 496"/>
                <a:gd name="T81" fmla="*/ 2147483647 h 473"/>
                <a:gd name="T82" fmla="*/ 2147483647 w 496"/>
                <a:gd name="T83" fmla="*/ 2147483647 h 473"/>
                <a:gd name="T84" fmla="*/ 2147483647 w 496"/>
                <a:gd name="T85" fmla="*/ 2147483647 h 473"/>
                <a:gd name="T86" fmla="*/ 2147483647 w 496"/>
                <a:gd name="T87" fmla="*/ 2147483647 h 473"/>
                <a:gd name="T88" fmla="*/ 2147483647 w 496"/>
                <a:gd name="T89" fmla="*/ 2147483647 h 473"/>
                <a:gd name="T90" fmla="*/ 2147483647 w 496"/>
                <a:gd name="T91" fmla="*/ 2147483647 h 473"/>
                <a:gd name="T92" fmla="*/ 2147483647 w 496"/>
                <a:gd name="T93" fmla="*/ 2147483647 h 473"/>
                <a:gd name="T94" fmla="*/ 2147483647 w 496"/>
                <a:gd name="T95" fmla="*/ 2147483647 h 473"/>
                <a:gd name="T96" fmla="*/ 2147483647 w 496"/>
                <a:gd name="T97" fmla="*/ 2147483647 h 473"/>
                <a:gd name="T98" fmla="*/ 2147483647 w 496"/>
                <a:gd name="T99" fmla="*/ 2147483647 h 47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96"/>
                <a:gd name="T151" fmla="*/ 0 h 473"/>
                <a:gd name="T152" fmla="*/ 496 w 496"/>
                <a:gd name="T153" fmla="*/ 473 h 47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96" h="473">
                  <a:moveTo>
                    <a:pt x="227" y="62"/>
                  </a:moveTo>
                  <a:cubicBezTo>
                    <a:pt x="215" y="79"/>
                    <a:pt x="215" y="79"/>
                    <a:pt x="215" y="79"/>
                  </a:cubicBezTo>
                  <a:cubicBezTo>
                    <a:pt x="212" y="82"/>
                    <a:pt x="211" y="89"/>
                    <a:pt x="213" y="99"/>
                  </a:cubicBezTo>
                  <a:cubicBezTo>
                    <a:pt x="213" y="106"/>
                    <a:pt x="213" y="106"/>
                    <a:pt x="213" y="106"/>
                  </a:cubicBezTo>
                  <a:cubicBezTo>
                    <a:pt x="188" y="106"/>
                    <a:pt x="188" y="106"/>
                    <a:pt x="188" y="106"/>
                  </a:cubicBezTo>
                  <a:cubicBezTo>
                    <a:pt x="187" y="106"/>
                    <a:pt x="187" y="106"/>
                    <a:pt x="187" y="106"/>
                  </a:cubicBezTo>
                  <a:cubicBezTo>
                    <a:pt x="187" y="106"/>
                    <a:pt x="187" y="106"/>
                    <a:pt x="187" y="106"/>
                  </a:cubicBezTo>
                  <a:cubicBezTo>
                    <a:pt x="169" y="100"/>
                    <a:pt x="169" y="100"/>
                    <a:pt x="169" y="100"/>
                  </a:cubicBezTo>
                  <a:cubicBezTo>
                    <a:pt x="155" y="122"/>
                    <a:pt x="155" y="122"/>
                    <a:pt x="155" y="122"/>
                  </a:cubicBezTo>
                  <a:cubicBezTo>
                    <a:pt x="153" y="124"/>
                    <a:pt x="153" y="124"/>
                    <a:pt x="153" y="124"/>
                  </a:cubicBezTo>
                  <a:cubicBezTo>
                    <a:pt x="136" y="134"/>
                    <a:pt x="136" y="134"/>
                    <a:pt x="136" y="134"/>
                  </a:cubicBezTo>
                  <a:cubicBezTo>
                    <a:pt x="122" y="150"/>
                    <a:pt x="122" y="150"/>
                    <a:pt x="122" y="150"/>
                  </a:cubicBezTo>
                  <a:cubicBezTo>
                    <a:pt x="122" y="150"/>
                    <a:pt x="122" y="150"/>
                    <a:pt x="122" y="150"/>
                  </a:cubicBezTo>
                  <a:cubicBezTo>
                    <a:pt x="120" y="153"/>
                    <a:pt x="120" y="153"/>
                    <a:pt x="120" y="153"/>
                  </a:cubicBezTo>
                  <a:cubicBezTo>
                    <a:pt x="120" y="153"/>
                    <a:pt x="120" y="153"/>
                    <a:pt x="120" y="153"/>
                  </a:cubicBezTo>
                  <a:cubicBezTo>
                    <a:pt x="93" y="184"/>
                    <a:pt x="93" y="184"/>
                    <a:pt x="93" y="184"/>
                  </a:cubicBezTo>
                  <a:cubicBezTo>
                    <a:pt x="93" y="185"/>
                    <a:pt x="93" y="185"/>
                    <a:pt x="93" y="185"/>
                  </a:cubicBezTo>
                  <a:cubicBezTo>
                    <a:pt x="92" y="185"/>
                    <a:pt x="92" y="185"/>
                    <a:pt x="92" y="185"/>
                  </a:cubicBezTo>
                  <a:cubicBezTo>
                    <a:pt x="72" y="195"/>
                    <a:pt x="72" y="195"/>
                    <a:pt x="72" y="195"/>
                  </a:cubicBezTo>
                  <a:cubicBezTo>
                    <a:pt x="56" y="185"/>
                    <a:pt x="56" y="185"/>
                    <a:pt x="56" y="185"/>
                  </a:cubicBezTo>
                  <a:cubicBezTo>
                    <a:pt x="56" y="184"/>
                    <a:pt x="56" y="184"/>
                    <a:pt x="56" y="184"/>
                  </a:cubicBezTo>
                  <a:cubicBezTo>
                    <a:pt x="56" y="184"/>
                    <a:pt x="56" y="184"/>
                    <a:pt x="56" y="184"/>
                  </a:cubicBezTo>
                  <a:cubicBezTo>
                    <a:pt x="56" y="184"/>
                    <a:pt x="56" y="184"/>
                    <a:pt x="56" y="184"/>
                  </a:cubicBezTo>
                  <a:cubicBezTo>
                    <a:pt x="41" y="168"/>
                    <a:pt x="41" y="168"/>
                    <a:pt x="41" y="168"/>
                  </a:cubicBezTo>
                  <a:cubicBezTo>
                    <a:pt x="32" y="163"/>
                    <a:pt x="32" y="163"/>
                    <a:pt x="32" y="163"/>
                  </a:cubicBezTo>
                  <a:cubicBezTo>
                    <a:pt x="39" y="206"/>
                    <a:pt x="39" y="206"/>
                    <a:pt x="39" y="206"/>
                  </a:cubicBezTo>
                  <a:cubicBezTo>
                    <a:pt x="46" y="229"/>
                    <a:pt x="46" y="229"/>
                    <a:pt x="46" y="229"/>
                  </a:cubicBezTo>
                  <a:cubicBezTo>
                    <a:pt x="30" y="244"/>
                    <a:pt x="30" y="244"/>
                    <a:pt x="30" y="244"/>
                  </a:cubicBezTo>
                  <a:cubicBezTo>
                    <a:pt x="8" y="277"/>
                    <a:pt x="8" y="277"/>
                    <a:pt x="8" y="277"/>
                  </a:cubicBezTo>
                  <a:cubicBezTo>
                    <a:pt x="8" y="290"/>
                    <a:pt x="8" y="290"/>
                    <a:pt x="8" y="290"/>
                  </a:cubicBezTo>
                  <a:cubicBezTo>
                    <a:pt x="7" y="291"/>
                    <a:pt x="7" y="291"/>
                    <a:pt x="7" y="291"/>
                  </a:cubicBezTo>
                  <a:cubicBezTo>
                    <a:pt x="6" y="291"/>
                    <a:pt x="6" y="291"/>
                    <a:pt x="6" y="291"/>
                  </a:cubicBezTo>
                  <a:cubicBezTo>
                    <a:pt x="0" y="300"/>
                    <a:pt x="0" y="300"/>
                    <a:pt x="0" y="300"/>
                  </a:cubicBezTo>
                  <a:cubicBezTo>
                    <a:pt x="4" y="307"/>
                    <a:pt x="4" y="307"/>
                    <a:pt x="4" y="307"/>
                  </a:cubicBezTo>
                  <a:cubicBezTo>
                    <a:pt x="13" y="307"/>
                    <a:pt x="13" y="307"/>
                    <a:pt x="13" y="307"/>
                  </a:cubicBezTo>
                  <a:cubicBezTo>
                    <a:pt x="44" y="316"/>
                    <a:pt x="44" y="316"/>
                    <a:pt x="44" y="316"/>
                  </a:cubicBezTo>
                  <a:cubicBezTo>
                    <a:pt x="45" y="316"/>
                    <a:pt x="45" y="316"/>
                    <a:pt x="45" y="316"/>
                  </a:cubicBezTo>
                  <a:cubicBezTo>
                    <a:pt x="46" y="316"/>
                    <a:pt x="46" y="316"/>
                    <a:pt x="46" y="316"/>
                  </a:cubicBezTo>
                  <a:cubicBezTo>
                    <a:pt x="46" y="317"/>
                    <a:pt x="46" y="317"/>
                    <a:pt x="46" y="317"/>
                  </a:cubicBezTo>
                  <a:cubicBezTo>
                    <a:pt x="47" y="317"/>
                    <a:pt x="47" y="317"/>
                    <a:pt x="47" y="317"/>
                  </a:cubicBezTo>
                  <a:cubicBezTo>
                    <a:pt x="53" y="323"/>
                    <a:pt x="53" y="323"/>
                    <a:pt x="53" y="323"/>
                  </a:cubicBezTo>
                  <a:cubicBezTo>
                    <a:pt x="61" y="327"/>
                    <a:pt x="61" y="327"/>
                    <a:pt x="61" y="327"/>
                  </a:cubicBezTo>
                  <a:cubicBezTo>
                    <a:pt x="61" y="327"/>
                    <a:pt x="61" y="327"/>
                    <a:pt x="61" y="327"/>
                  </a:cubicBezTo>
                  <a:cubicBezTo>
                    <a:pt x="64" y="327"/>
                    <a:pt x="64" y="327"/>
                    <a:pt x="64" y="327"/>
                  </a:cubicBezTo>
                  <a:cubicBezTo>
                    <a:pt x="64" y="328"/>
                    <a:pt x="64" y="328"/>
                    <a:pt x="64" y="328"/>
                  </a:cubicBezTo>
                  <a:cubicBezTo>
                    <a:pt x="67" y="333"/>
                    <a:pt x="69" y="337"/>
                    <a:pt x="69" y="341"/>
                  </a:cubicBezTo>
                  <a:cubicBezTo>
                    <a:pt x="72" y="351"/>
                    <a:pt x="72" y="351"/>
                    <a:pt x="72" y="351"/>
                  </a:cubicBezTo>
                  <a:cubicBezTo>
                    <a:pt x="105" y="360"/>
                    <a:pt x="105" y="360"/>
                    <a:pt x="105" y="360"/>
                  </a:cubicBezTo>
                  <a:cubicBezTo>
                    <a:pt x="114" y="358"/>
                    <a:pt x="114" y="358"/>
                    <a:pt x="114" y="358"/>
                  </a:cubicBezTo>
                  <a:cubicBezTo>
                    <a:pt x="124" y="345"/>
                    <a:pt x="124" y="345"/>
                    <a:pt x="124" y="345"/>
                  </a:cubicBezTo>
                  <a:cubicBezTo>
                    <a:pt x="149" y="297"/>
                    <a:pt x="149" y="297"/>
                    <a:pt x="149" y="297"/>
                  </a:cubicBezTo>
                  <a:cubicBezTo>
                    <a:pt x="150" y="297"/>
                    <a:pt x="150" y="297"/>
                    <a:pt x="150" y="297"/>
                  </a:cubicBezTo>
                  <a:cubicBezTo>
                    <a:pt x="150" y="296"/>
                    <a:pt x="150" y="296"/>
                    <a:pt x="150" y="296"/>
                  </a:cubicBezTo>
                  <a:cubicBezTo>
                    <a:pt x="162" y="280"/>
                    <a:pt x="162" y="280"/>
                    <a:pt x="162" y="280"/>
                  </a:cubicBezTo>
                  <a:cubicBezTo>
                    <a:pt x="163" y="279"/>
                    <a:pt x="163" y="279"/>
                    <a:pt x="163" y="279"/>
                  </a:cubicBezTo>
                  <a:cubicBezTo>
                    <a:pt x="183" y="269"/>
                    <a:pt x="183" y="269"/>
                    <a:pt x="183" y="269"/>
                  </a:cubicBezTo>
                  <a:cubicBezTo>
                    <a:pt x="197" y="268"/>
                    <a:pt x="197" y="268"/>
                    <a:pt x="197" y="268"/>
                  </a:cubicBezTo>
                  <a:cubicBezTo>
                    <a:pt x="202" y="260"/>
                    <a:pt x="206" y="256"/>
                    <a:pt x="211" y="256"/>
                  </a:cubicBezTo>
                  <a:cubicBezTo>
                    <a:pt x="215" y="256"/>
                    <a:pt x="220" y="258"/>
                    <a:pt x="228" y="262"/>
                  </a:cubicBezTo>
                  <a:cubicBezTo>
                    <a:pt x="230" y="263"/>
                    <a:pt x="230" y="263"/>
                    <a:pt x="230" y="263"/>
                  </a:cubicBezTo>
                  <a:cubicBezTo>
                    <a:pt x="230" y="264"/>
                    <a:pt x="230" y="264"/>
                    <a:pt x="230" y="264"/>
                  </a:cubicBezTo>
                  <a:cubicBezTo>
                    <a:pt x="248" y="291"/>
                    <a:pt x="248" y="291"/>
                    <a:pt x="248" y="291"/>
                  </a:cubicBezTo>
                  <a:cubicBezTo>
                    <a:pt x="248" y="293"/>
                    <a:pt x="248" y="293"/>
                    <a:pt x="248" y="293"/>
                  </a:cubicBezTo>
                  <a:cubicBezTo>
                    <a:pt x="249" y="293"/>
                    <a:pt x="249" y="293"/>
                    <a:pt x="249" y="293"/>
                  </a:cubicBezTo>
                  <a:cubicBezTo>
                    <a:pt x="249" y="295"/>
                    <a:pt x="249" y="295"/>
                    <a:pt x="249" y="295"/>
                  </a:cubicBezTo>
                  <a:cubicBezTo>
                    <a:pt x="251" y="315"/>
                    <a:pt x="251" y="315"/>
                    <a:pt x="251" y="315"/>
                  </a:cubicBezTo>
                  <a:cubicBezTo>
                    <a:pt x="250" y="337"/>
                    <a:pt x="250" y="337"/>
                    <a:pt x="250" y="337"/>
                  </a:cubicBezTo>
                  <a:cubicBezTo>
                    <a:pt x="250" y="337"/>
                    <a:pt x="250" y="337"/>
                    <a:pt x="250" y="337"/>
                  </a:cubicBezTo>
                  <a:cubicBezTo>
                    <a:pt x="245" y="356"/>
                    <a:pt x="245" y="356"/>
                    <a:pt x="245" y="356"/>
                  </a:cubicBezTo>
                  <a:cubicBezTo>
                    <a:pt x="245" y="356"/>
                    <a:pt x="245" y="356"/>
                    <a:pt x="245" y="356"/>
                  </a:cubicBezTo>
                  <a:cubicBezTo>
                    <a:pt x="245" y="358"/>
                    <a:pt x="245" y="358"/>
                    <a:pt x="245" y="358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30" y="375"/>
                    <a:pt x="230" y="375"/>
                    <a:pt x="230" y="375"/>
                  </a:cubicBezTo>
                  <a:cubicBezTo>
                    <a:pt x="224" y="389"/>
                    <a:pt x="224" y="389"/>
                    <a:pt x="224" y="389"/>
                  </a:cubicBezTo>
                  <a:cubicBezTo>
                    <a:pt x="225" y="412"/>
                    <a:pt x="225" y="412"/>
                    <a:pt x="225" y="412"/>
                  </a:cubicBezTo>
                  <a:cubicBezTo>
                    <a:pt x="227" y="412"/>
                    <a:pt x="227" y="412"/>
                    <a:pt x="227" y="412"/>
                  </a:cubicBezTo>
                  <a:cubicBezTo>
                    <a:pt x="235" y="409"/>
                    <a:pt x="235" y="409"/>
                    <a:pt x="235" y="409"/>
                  </a:cubicBezTo>
                  <a:cubicBezTo>
                    <a:pt x="243" y="401"/>
                    <a:pt x="243" y="401"/>
                    <a:pt x="243" y="401"/>
                  </a:cubicBezTo>
                  <a:cubicBezTo>
                    <a:pt x="245" y="399"/>
                    <a:pt x="245" y="399"/>
                    <a:pt x="245" y="399"/>
                  </a:cubicBezTo>
                  <a:cubicBezTo>
                    <a:pt x="246" y="397"/>
                    <a:pt x="246" y="397"/>
                    <a:pt x="246" y="397"/>
                  </a:cubicBezTo>
                  <a:cubicBezTo>
                    <a:pt x="257" y="406"/>
                    <a:pt x="257" y="406"/>
                    <a:pt x="257" y="406"/>
                  </a:cubicBezTo>
                  <a:cubicBezTo>
                    <a:pt x="257" y="408"/>
                    <a:pt x="257" y="408"/>
                    <a:pt x="257" y="408"/>
                  </a:cubicBezTo>
                  <a:cubicBezTo>
                    <a:pt x="257" y="424"/>
                    <a:pt x="257" y="424"/>
                    <a:pt x="257" y="424"/>
                  </a:cubicBezTo>
                  <a:cubicBezTo>
                    <a:pt x="256" y="424"/>
                    <a:pt x="256" y="424"/>
                    <a:pt x="256" y="424"/>
                  </a:cubicBezTo>
                  <a:cubicBezTo>
                    <a:pt x="246" y="429"/>
                    <a:pt x="246" y="429"/>
                    <a:pt x="246" y="429"/>
                  </a:cubicBezTo>
                  <a:cubicBezTo>
                    <a:pt x="243" y="433"/>
                    <a:pt x="243" y="433"/>
                    <a:pt x="243" y="433"/>
                  </a:cubicBezTo>
                  <a:cubicBezTo>
                    <a:pt x="243" y="442"/>
                    <a:pt x="243" y="442"/>
                    <a:pt x="243" y="442"/>
                  </a:cubicBezTo>
                  <a:cubicBezTo>
                    <a:pt x="242" y="443"/>
                    <a:pt x="242" y="443"/>
                    <a:pt x="242" y="443"/>
                  </a:cubicBezTo>
                  <a:cubicBezTo>
                    <a:pt x="242" y="443"/>
                    <a:pt x="242" y="443"/>
                    <a:pt x="242" y="443"/>
                  </a:cubicBezTo>
                  <a:cubicBezTo>
                    <a:pt x="236" y="455"/>
                    <a:pt x="236" y="455"/>
                    <a:pt x="236" y="455"/>
                  </a:cubicBezTo>
                  <a:cubicBezTo>
                    <a:pt x="235" y="455"/>
                    <a:pt x="235" y="455"/>
                    <a:pt x="235" y="455"/>
                  </a:cubicBezTo>
                  <a:cubicBezTo>
                    <a:pt x="232" y="456"/>
                    <a:pt x="232" y="456"/>
                    <a:pt x="232" y="456"/>
                  </a:cubicBezTo>
                  <a:cubicBezTo>
                    <a:pt x="224" y="457"/>
                    <a:pt x="224" y="457"/>
                    <a:pt x="224" y="457"/>
                  </a:cubicBezTo>
                  <a:cubicBezTo>
                    <a:pt x="216" y="459"/>
                    <a:pt x="216" y="459"/>
                    <a:pt x="216" y="459"/>
                  </a:cubicBezTo>
                  <a:cubicBezTo>
                    <a:pt x="209" y="471"/>
                    <a:pt x="209" y="471"/>
                    <a:pt x="209" y="471"/>
                  </a:cubicBezTo>
                  <a:cubicBezTo>
                    <a:pt x="210" y="473"/>
                    <a:pt x="210" y="473"/>
                    <a:pt x="210" y="473"/>
                  </a:cubicBezTo>
                  <a:cubicBezTo>
                    <a:pt x="245" y="469"/>
                    <a:pt x="245" y="469"/>
                    <a:pt x="245" y="469"/>
                  </a:cubicBezTo>
                  <a:cubicBezTo>
                    <a:pt x="251" y="463"/>
                    <a:pt x="251" y="463"/>
                    <a:pt x="251" y="463"/>
                  </a:cubicBezTo>
                  <a:cubicBezTo>
                    <a:pt x="263" y="433"/>
                    <a:pt x="263" y="433"/>
                    <a:pt x="263" y="433"/>
                  </a:cubicBezTo>
                  <a:cubicBezTo>
                    <a:pt x="263" y="433"/>
                    <a:pt x="263" y="433"/>
                    <a:pt x="263" y="433"/>
                  </a:cubicBezTo>
                  <a:cubicBezTo>
                    <a:pt x="341" y="353"/>
                    <a:pt x="341" y="353"/>
                    <a:pt x="341" y="353"/>
                  </a:cubicBezTo>
                  <a:cubicBezTo>
                    <a:pt x="343" y="353"/>
                    <a:pt x="343" y="353"/>
                    <a:pt x="343" y="353"/>
                  </a:cubicBezTo>
                  <a:cubicBezTo>
                    <a:pt x="360" y="344"/>
                    <a:pt x="360" y="344"/>
                    <a:pt x="360" y="344"/>
                  </a:cubicBezTo>
                  <a:cubicBezTo>
                    <a:pt x="361" y="343"/>
                    <a:pt x="361" y="343"/>
                    <a:pt x="361" y="343"/>
                  </a:cubicBezTo>
                  <a:cubicBezTo>
                    <a:pt x="361" y="344"/>
                    <a:pt x="361" y="344"/>
                    <a:pt x="361" y="344"/>
                  </a:cubicBezTo>
                  <a:cubicBezTo>
                    <a:pt x="375" y="344"/>
                    <a:pt x="375" y="344"/>
                    <a:pt x="375" y="344"/>
                  </a:cubicBezTo>
                  <a:cubicBezTo>
                    <a:pt x="389" y="341"/>
                    <a:pt x="389" y="341"/>
                    <a:pt x="389" y="341"/>
                  </a:cubicBezTo>
                  <a:cubicBezTo>
                    <a:pt x="403" y="335"/>
                    <a:pt x="403" y="335"/>
                    <a:pt x="403" y="335"/>
                  </a:cubicBezTo>
                  <a:cubicBezTo>
                    <a:pt x="414" y="323"/>
                    <a:pt x="414" y="323"/>
                    <a:pt x="414" y="323"/>
                  </a:cubicBezTo>
                  <a:cubicBezTo>
                    <a:pt x="431" y="277"/>
                    <a:pt x="431" y="277"/>
                    <a:pt x="431" y="277"/>
                  </a:cubicBezTo>
                  <a:cubicBezTo>
                    <a:pt x="431" y="277"/>
                    <a:pt x="431" y="277"/>
                    <a:pt x="431" y="277"/>
                  </a:cubicBezTo>
                  <a:cubicBezTo>
                    <a:pt x="431" y="276"/>
                    <a:pt x="431" y="276"/>
                    <a:pt x="431" y="276"/>
                  </a:cubicBezTo>
                  <a:cubicBezTo>
                    <a:pt x="496" y="207"/>
                    <a:pt x="496" y="207"/>
                    <a:pt x="496" y="207"/>
                  </a:cubicBezTo>
                  <a:cubicBezTo>
                    <a:pt x="496" y="206"/>
                    <a:pt x="496" y="206"/>
                    <a:pt x="496" y="206"/>
                  </a:cubicBezTo>
                  <a:cubicBezTo>
                    <a:pt x="492" y="169"/>
                    <a:pt x="492" y="169"/>
                    <a:pt x="492" y="169"/>
                  </a:cubicBezTo>
                  <a:cubicBezTo>
                    <a:pt x="489" y="168"/>
                    <a:pt x="485" y="166"/>
                    <a:pt x="483" y="163"/>
                  </a:cubicBezTo>
                  <a:cubicBezTo>
                    <a:pt x="480" y="161"/>
                    <a:pt x="480" y="161"/>
                    <a:pt x="480" y="161"/>
                  </a:cubicBezTo>
                  <a:cubicBezTo>
                    <a:pt x="480" y="162"/>
                    <a:pt x="480" y="162"/>
                    <a:pt x="480" y="162"/>
                  </a:cubicBezTo>
                  <a:cubicBezTo>
                    <a:pt x="470" y="163"/>
                    <a:pt x="470" y="163"/>
                    <a:pt x="470" y="163"/>
                  </a:cubicBezTo>
                  <a:cubicBezTo>
                    <a:pt x="465" y="161"/>
                    <a:pt x="461" y="158"/>
                    <a:pt x="457" y="153"/>
                  </a:cubicBezTo>
                  <a:cubicBezTo>
                    <a:pt x="454" y="147"/>
                    <a:pt x="454" y="147"/>
                    <a:pt x="454" y="147"/>
                  </a:cubicBezTo>
                  <a:cubicBezTo>
                    <a:pt x="454" y="146"/>
                    <a:pt x="454" y="146"/>
                    <a:pt x="454" y="146"/>
                  </a:cubicBezTo>
                  <a:cubicBezTo>
                    <a:pt x="453" y="145"/>
                    <a:pt x="453" y="145"/>
                    <a:pt x="453" y="145"/>
                  </a:cubicBezTo>
                  <a:cubicBezTo>
                    <a:pt x="453" y="88"/>
                    <a:pt x="453" y="88"/>
                    <a:pt x="453" y="88"/>
                  </a:cubicBezTo>
                  <a:cubicBezTo>
                    <a:pt x="447" y="86"/>
                    <a:pt x="440" y="81"/>
                    <a:pt x="433" y="74"/>
                  </a:cubicBezTo>
                  <a:cubicBezTo>
                    <a:pt x="419" y="59"/>
                    <a:pt x="419" y="59"/>
                    <a:pt x="419" y="59"/>
                  </a:cubicBezTo>
                  <a:cubicBezTo>
                    <a:pt x="407" y="41"/>
                    <a:pt x="407" y="41"/>
                    <a:pt x="407" y="41"/>
                  </a:cubicBezTo>
                  <a:cubicBezTo>
                    <a:pt x="404" y="37"/>
                    <a:pt x="404" y="31"/>
                    <a:pt x="406" y="21"/>
                  </a:cubicBezTo>
                  <a:cubicBezTo>
                    <a:pt x="407" y="16"/>
                    <a:pt x="407" y="16"/>
                    <a:pt x="407" y="16"/>
                  </a:cubicBezTo>
                  <a:cubicBezTo>
                    <a:pt x="399" y="6"/>
                    <a:pt x="399" y="6"/>
                    <a:pt x="399" y="6"/>
                  </a:cubicBezTo>
                  <a:cubicBezTo>
                    <a:pt x="398" y="15"/>
                    <a:pt x="398" y="15"/>
                    <a:pt x="398" y="15"/>
                  </a:cubicBezTo>
                  <a:cubicBezTo>
                    <a:pt x="389" y="33"/>
                    <a:pt x="389" y="33"/>
                    <a:pt x="389" y="33"/>
                  </a:cubicBezTo>
                  <a:cubicBezTo>
                    <a:pt x="385" y="33"/>
                    <a:pt x="385" y="33"/>
                    <a:pt x="385" y="33"/>
                  </a:cubicBezTo>
                  <a:cubicBezTo>
                    <a:pt x="378" y="33"/>
                    <a:pt x="370" y="32"/>
                    <a:pt x="363" y="29"/>
                  </a:cubicBezTo>
                  <a:cubicBezTo>
                    <a:pt x="357" y="27"/>
                    <a:pt x="354" y="21"/>
                    <a:pt x="354" y="15"/>
                  </a:cubicBezTo>
                  <a:cubicBezTo>
                    <a:pt x="354" y="11"/>
                    <a:pt x="354" y="11"/>
                    <a:pt x="354" y="11"/>
                  </a:cubicBezTo>
                  <a:cubicBezTo>
                    <a:pt x="349" y="11"/>
                    <a:pt x="349" y="11"/>
                    <a:pt x="349" y="11"/>
                  </a:cubicBezTo>
                  <a:cubicBezTo>
                    <a:pt x="329" y="16"/>
                    <a:pt x="329" y="16"/>
                    <a:pt x="329" y="16"/>
                  </a:cubicBezTo>
                  <a:cubicBezTo>
                    <a:pt x="314" y="1"/>
                    <a:pt x="314" y="1"/>
                    <a:pt x="314" y="1"/>
                  </a:cubicBezTo>
                  <a:cubicBezTo>
                    <a:pt x="308" y="0"/>
                    <a:pt x="308" y="0"/>
                    <a:pt x="308" y="0"/>
                  </a:cubicBezTo>
                  <a:cubicBezTo>
                    <a:pt x="303" y="5"/>
                    <a:pt x="303" y="5"/>
                    <a:pt x="303" y="5"/>
                  </a:cubicBezTo>
                  <a:cubicBezTo>
                    <a:pt x="309" y="16"/>
                    <a:pt x="309" y="16"/>
                    <a:pt x="309" y="16"/>
                  </a:cubicBezTo>
                  <a:cubicBezTo>
                    <a:pt x="312" y="19"/>
                    <a:pt x="312" y="19"/>
                    <a:pt x="312" y="19"/>
                  </a:cubicBezTo>
                  <a:cubicBezTo>
                    <a:pt x="301" y="41"/>
                    <a:pt x="301" y="41"/>
                    <a:pt x="301" y="41"/>
                  </a:cubicBezTo>
                  <a:cubicBezTo>
                    <a:pt x="300" y="41"/>
                    <a:pt x="300" y="41"/>
                    <a:pt x="300" y="41"/>
                  </a:cubicBezTo>
                  <a:cubicBezTo>
                    <a:pt x="300" y="42"/>
                    <a:pt x="300" y="42"/>
                    <a:pt x="300" y="42"/>
                  </a:cubicBezTo>
                  <a:cubicBezTo>
                    <a:pt x="299" y="42"/>
                    <a:pt x="299" y="42"/>
                    <a:pt x="299" y="42"/>
                  </a:cubicBezTo>
                  <a:cubicBezTo>
                    <a:pt x="280" y="63"/>
                    <a:pt x="280" y="63"/>
                    <a:pt x="280" y="63"/>
                  </a:cubicBezTo>
                  <a:cubicBezTo>
                    <a:pt x="279" y="65"/>
                    <a:pt x="279" y="65"/>
                    <a:pt x="279" y="65"/>
                  </a:cubicBezTo>
                  <a:cubicBezTo>
                    <a:pt x="277" y="65"/>
                    <a:pt x="277" y="65"/>
                    <a:pt x="277" y="65"/>
                  </a:cubicBezTo>
                  <a:cubicBezTo>
                    <a:pt x="247" y="68"/>
                    <a:pt x="247" y="68"/>
                    <a:pt x="247" y="68"/>
                  </a:cubicBezTo>
                  <a:lnTo>
                    <a:pt x="227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8" name="Freeform 28"/>
            <p:cNvSpPr/>
            <p:nvPr/>
          </p:nvSpPr>
          <p:spPr bwMode="auto">
            <a:xfrm>
              <a:off x="3745045" y="1846322"/>
              <a:ext cx="668166" cy="445605"/>
            </a:xfrm>
            <a:custGeom>
              <a:avLst/>
              <a:gdLst>
                <a:gd name="T0" fmla="*/ 2147483647 w 707"/>
                <a:gd name="T1" fmla="*/ 2147483647 h 481"/>
                <a:gd name="T2" fmla="*/ 2147483647 w 707"/>
                <a:gd name="T3" fmla="*/ 2147483647 h 481"/>
                <a:gd name="T4" fmla="*/ 2147483647 w 707"/>
                <a:gd name="T5" fmla="*/ 2147483647 h 481"/>
                <a:gd name="T6" fmla="*/ 2147483647 w 707"/>
                <a:gd name="T7" fmla="*/ 2147483647 h 481"/>
                <a:gd name="T8" fmla="*/ 2147483647 w 707"/>
                <a:gd name="T9" fmla="*/ 2147483647 h 481"/>
                <a:gd name="T10" fmla="*/ 2147483647 w 707"/>
                <a:gd name="T11" fmla="*/ 2147483647 h 481"/>
                <a:gd name="T12" fmla="*/ 0 w 707"/>
                <a:gd name="T13" fmla="*/ 2147483647 h 481"/>
                <a:gd name="T14" fmla="*/ 2147483647 w 707"/>
                <a:gd name="T15" fmla="*/ 2147483647 h 481"/>
                <a:gd name="T16" fmla="*/ 2147483647 w 707"/>
                <a:gd name="T17" fmla="*/ 2147483647 h 481"/>
                <a:gd name="T18" fmla="*/ 2147483647 w 707"/>
                <a:gd name="T19" fmla="*/ 2147483647 h 481"/>
                <a:gd name="T20" fmla="*/ 2147483647 w 707"/>
                <a:gd name="T21" fmla="*/ 2147483647 h 481"/>
                <a:gd name="T22" fmla="*/ 2147483647 w 707"/>
                <a:gd name="T23" fmla="*/ 2147483647 h 481"/>
                <a:gd name="T24" fmla="*/ 2147483647 w 707"/>
                <a:gd name="T25" fmla="*/ 2147483647 h 481"/>
                <a:gd name="T26" fmla="*/ 2147483647 w 707"/>
                <a:gd name="T27" fmla="*/ 2147483647 h 481"/>
                <a:gd name="T28" fmla="*/ 2147483647 w 707"/>
                <a:gd name="T29" fmla="*/ 2147483647 h 481"/>
                <a:gd name="T30" fmla="*/ 2147483647 w 707"/>
                <a:gd name="T31" fmla="*/ 2147483647 h 481"/>
                <a:gd name="T32" fmla="*/ 2147483647 w 707"/>
                <a:gd name="T33" fmla="*/ 2147483647 h 481"/>
                <a:gd name="T34" fmla="*/ 2147483647 w 707"/>
                <a:gd name="T35" fmla="*/ 2147483647 h 481"/>
                <a:gd name="T36" fmla="*/ 2147483647 w 707"/>
                <a:gd name="T37" fmla="*/ 2147483647 h 481"/>
                <a:gd name="T38" fmla="*/ 2147483647 w 707"/>
                <a:gd name="T39" fmla="*/ 2147483647 h 481"/>
                <a:gd name="T40" fmla="*/ 2147483647 w 707"/>
                <a:gd name="T41" fmla="*/ 2147483647 h 481"/>
                <a:gd name="T42" fmla="*/ 2147483647 w 707"/>
                <a:gd name="T43" fmla="*/ 2147483647 h 481"/>
                <a:gd name="T44" fmla="*/ 2147483647 w 707"/>
                <a:gd name="T45" fmla="*/ 2147483647 h 481"/>
                <a:gd name="T46" fmla="*/ 2147483647 w 707"/>
                <a:gd name="T47" fmla="*/ 2147483647 h 481"/>
                <a:gd name="T48" fmla="*/ 2147483647 w 707"/>
                <a:gd name="T49" fmla="*/ 2147483647 h 481"/>
                <a:gd name="T50" fmla="*/ 2147483647 w 707"/>
                <a:gd name="T51" fmla="*/ 2147483647 h 481"/>
                <a:gd name="T52" fmla="*/ 2147483647 w 707"/>
                <a:gd name="T53" fmla="*/ 2147483647 h 481"/>
                <a:gd name="T54" fmla="*/ 2147483647 w 707"/>
                <a:gd name="T55" fmla="*/ 2147483647 h 481"/>
                <a:gd name="T56" fmla="*/ 2147483647 w 707"/>
                <a:gd name="T57" fmla="*/ 2147483647 h 481"/>
                <a:gd name="T58" fmla="*/ 2147483647 w 707"/>
                <a:gd name="T59" fmla="*/ 2147483647 h 481"/>
                <a:gd name="T60" fmla="*/ 2147483647 w 707"/>
                <a:gd name="T61" fmla="*/ 2147483647 h 481"/>
                <a:gd name="T62" fmla="*/ 2147483647 w 707"/>
                <a:gd name="T63" fmla="*/ 2147483647 h 481"/>
                <a:gd name="T64" fmla="*/ 2147483647 w 707"/>
                <a:gd name="T65" fmla="*/ 2147483647 h 481"/>
                <a:gd name="T66" fmla="*/ 2147483647 w 707"/>
                <a:gd name="T67" fmla="*/ 2147483647 h 481"/>
                <a:gd name="T68" fmla="*/ 2147483647 w 707"/>
                <a:gd name="T69" fmla="*/ 2147483647 h 481"/>
                <a:gd name="T70" fmla="*/ 2147483647 w 707"/>
                <a:gd name="T71" fmla="*/ 2147483647 h 481"/>
                <a:gd name="T72" fmla="*/ 2147483647 w 707"/>
                <a:gd name="T73" fmla="*/ 2147483647 h 481"/>
                <a:gd name="T74" fmla="*/ 2147483647 w 707"/>
                <a:gd name="T75" fmla="*/ 2147483647 h 481"/>
                <a:gd name="T76" fmla="*/ 2147483647 w 707"/>
                <a:gd name="T77" fmla="*/ 2147483647 h 481"/>
                <a:gd name="T78" fmla="*/ 2147483647 w 707"/>
                <a:gd name="T79" fmla="*/ 2147483647 h 481"/>
                <a:gd name="T80" fmla="*/ 2147483647 w 707"/>
                <a:gd name="T81" fmla="*/ 2147483647 h 481"/>
                <a:gd name="T82" fmla="*/ 2147483647 w 707"/>
                <a:gd name="T83" fmla="*/ 2147483647 h 481"/>
                <a:gd name="T84" fmla="*/ 2147483647 w 707"/>
                <a:gd name="T85" fmla="*/ 2147483647 h 481"/>
                <a:gd name="T86" fmla="*/ 2147483647 w 707"/>
                <a:gd name="T87" fmla="*/ 2147483647 h 481"/>
                <a:gd name="T88" fmla="*/ 2147483647 w 707"/>
                <a:gd name="T89" fmla="*/ 2147483647 h 481"/>
                <a:gd name="T90" fmla="*/ 2147483647 w 707"/>
                <a:gd name="T91" fmla="*/ 2147483647 h 481"/>
                <a:gd name="T92" fmla="*/ 2147483647 w 707"/>
                <a:gd name="T93" fmla="*/ 2147483647 h 481"/>
                <a:gd name="T94" fmla="*/ 2147483647 w 707"/>
                <a:gd name="T95" fmla="*/ 2147483647 h 481"/>
                <a:gd name="T96" fmla="*/ 2147483647 w 707"/>
                <a:gd name="T97" fmla="*/ 2147483647 h 481"/>
                <a:gd name="T98" fmla="*/ 2147483647 w 707"/>
                <a:gd name="T99" fmla="*/ 2147483647 h 481"/>
                <a:gd name="T100" fmla="*/ 2147483647 w 707"/>
                <a:gd name="T101" fmla="*/ 2147483647 h 481"/>
                <a:gd name="T102" fmla="*/ 2147483647 w 707"/>
                <a:gd name="T103" fmla="*/ 2147483647 h 481"/>
                <a:gd name="T104" fmla="*/ 2147483647 w 707"/>
                <a:gd name="T105" fmla="*/ 2147483647 h 481"/>
                <a:gd name="T106" fmla="*/ 2147483647 w 707"/>
                <a:gd name="T107" fmla="*/ 2147483647 h 481"/>
                <a:gd name="T108" fmla="*/ 2147483647 w 707"/>
                <a:gd name="T109" fmla="*/ 2147483647 h 481"/>
                <a:gd name="T110" fmla="*/ 2147483647 w 707"/>
                <a:gd name="T111" fmla="*/ 2147483647 h 481"/>
                <a:gd name="T112" fmla="*/ 2147483647 w 707"/>
                <a:gd name="T113" fmla="*/ 2147483647 h 481"/>
                <a:gd name="T114" fmla="*/ 2147483647 w 707"/>
                <a:gd name="T115" fmla="*/ 2147483647 h 48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07"/>
                <a:gd name="T175" fmla="*/ 0 h 481"/>
                <a:gd name="T176" fmla="*/ 707 w 707"/>
                <a:gd name="T177" fmla="*/ 481 h 48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07" h="481">
                  <a:moveTo>
                    <a:pt x="137" y="22"/>
                  </a:moveTo>
                  <a:cubicBezTo>
                    <a:pt x="133" y="0"/>
                    <a:pt x="133" y="0"/>
                    <a:pt x="133" y="0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96" y="16"/>
                    <a:pt x="96" y="16"/>
                    <a:pt x="96" y="16"/>
                  </a:cubicBezTo>
                  <a:cubicBezTo>
                    <a:pt x="95" y="14"/>
                    <a:pt x="95" y="14"/>
                    <a:pt x="95" y="14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1" y="25"/>
                    <a:pt x="91" y="25"/>
                    <a:pt x="91" y="25"/>
                  </a:cubicBezTo>
                  <a:cubicBezTo>
                    <a:pt x="90" y="26"/>
                    <a:pt x="90" y="26"/>
                    <a:pt x="90" y="26"/>
                  </a:cubicBezTo>
                  <a:cubicBezTo>
                    <a:pt x="77" y="45"/>
                    <a:pt x="77" y="45"/>
                    <a:pt x="77" y="45"/>
                  </a:cubicBezTo>
                  <a:cubicBezTo>
                    <a:pt x="76" y="45"/>
                    <a:pt x="76" y="45"/>
                    <a:pt x="76" y="45"/>
                  </a:cubicBezTo>
                  <a:cubicBezTo>
                    <a:pt x="76" y="46"/>
                    <a:pt x="76" y="46"/>
                    <a:pt x="76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56" y="62"/>
                    <a:pt x="56" y="62"/>
                    <a:pt x="56" y="62"/>
                  </a:cubicBezTo>
                  <a:cubicBezTo>
                    <a:pt x="54" y="62"/>
                    <a:pt x="54" y="62"/>
                    <a:pt x="54" y="62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1" y="62"/>
                    <a:pt x="51" y="62"/>
                    <a:pt x="51" y="62"/>
                  </a:cubicBezTo>
                  <a:cubicBezTo>
                    <a:pt x="38" y="56"/>
                    <a:pt x="30" y="50"/>
                    <a:pt x="28" y="45"/>
                  </a:cubicBezTo>
                  <a:cubicBezTo>
                    <a:pt x="26" y="43"/>
                    <a:pt x="24" y="43"/>
                    <a:pt x="22" y="41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22" y="71"/>
                    <a:pt x="22" y="71"/>
                    <a:pt x="22" y="71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1" y="79"/>
                    <a:pt x="41" y="79"/>
                    <a:pt x="41" y="79"/>
                  </a:cubicBezTo>
                  <a:cubicBezTo>
                    <a:pt x="42" y="79"/>
                    <a:pt x="42" y="79"/>
                    <a:pt x="42" y="79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3" y="83"/>
                    <a:pt x="43" y="83"/>
                    <a:pt x="43" y="83"/>
                  </a:cubicBezTo>
                  <a:cubicBezTo>
                    <a:pt x="47" y="104"/>
                    <a:pt x="47" y="104"/>
                    <a:pt x="47" y="104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8" y="136"/>
                    <a:pt x="48" y="136"/>
                    <a:pt x="48" y="136"/>
                  </a:cubicBezTo>
                  <a:cubicBezTo>
                    <a:pt x="52" y="155"/>
                    <a:pt x="52" y="155"/>
                    <a:pt x="52" y="155"/>
                  </a:cubicBezTo>
                  <a:cubicBezTo>
                    <a:pt x="65" y="185"/>
                    <a:pt x="65" y="185"/>
                    <a:pt x="65" y="185"/>
                  </a:cubicBezTo>
                  <a:cubicBezTo>
                    <a:pt x="79" y="199"/>
                    <a:pt x="79" y="199"/>
                    <a:pt x="79" y="199"/>
                  </a:cubicBezTo>
                  <a:cubicBezTo>
                    <a:pt x="91" y="190"/>
                    <a:pt x="91" y="190"/>
                    <a:pt x="91" y="190"/>
                  </a:cubicBezTo>
                  <a:cubicBezTo>
                    <a:pt x="99" y="180"/>
                    <a:pt x="99" y="180"/>
                    <a:pt x="99" y="180"/>
                  </a:cubicBezTo>
                  <a:cubicBezTo>
                    <a:pt x="99" y="179"/>
                    <a:pt x="99" y="179"/>
                    <a:pt x="99" y="179"/>
                  </a:cubicBezTo>
                  <a:cubicBezTo>
                    <a:pt x="100" y="179"/>
                    <a:pt x="100" y="179"/>
                    <a:pt x="100" y="179"/>
                  </a:cubicBezTo>
                  <a:cubicBezTo>
                    <a:pt x="115" y="161"/>
                    <a:pt x="115" y="161"/>
                    <a:pt x="115" y="161"/>
                  </a:cubicBezTo>
                  <a:cubicBezTo>
                    <a:pt x="128" y="172"/>
                    <a:pt x="128" y="172"/>
                    <a:pt x="128" y="172"/>
                  </a:cubicBezTo>
                  <a:cubicBezTo>
                    <a:pt x="128" y="173"/>
                    <a:pt x="128" y="173"/>
                    <a:pt x="128" y="173"/>
                  </a:cubicBezTo>
                  <a:cubicBezTo>
                    <a:pt x="128" y="173"/>
                    <a:pt x="128" y="173"/>
                    <a:pt x="128" y="173"/>
                  </a:cubicBezTo>
                  <a:cubicBezTo>
                    <a:pt x="128" y="173"/>
                    <a:pt x="128" y="173"/>
                    <a:pt x="128" y="173"/>
                  </a:cubicBezTo>
                  <a:cubicBezTo>
                    <a:pt x="128" y="174"/>
                    <a:pt x="128" y="174"/>
                    <a:pt x="128" y="174"/>
                  </a:cubicBezTo>
                  <a:cubicBezTo>
                    <a:pt x="141" y="199"/>
                    <a:pt x="141" y="199"/>
                    <a:pt x="141" y="199"/>
                  </a:cubicBezTo>
                  <a:cubicBezTo>
                    <a:pt x="156" y="205"/>
                    <a:pt x="156" y="205"/>
                    <a:pt x="156" y="205"/>
                  </a:cubicBezTo>
                  <a:cubicBezTo>
                    <a:pt x="165" y="230"/>
                    <a:pt x="165" y="230"/>
                    <a:pt x="165" y="230"/>
                  </a:cubicBezTo>
                  <a:cubicBezTo>
                    <a:pt x="165" y="231"/>
                    <a:pt x="165" y="231"/>
                    <a:pt x="165" y="231"/>
                  </a:cubicBezTo>
                  <a:cubicBezTo>
                    <a:pt x="165" y="232"/>
                    <a:pt x="165" y="232"/>
                    <a:pt x="165" y="232"/>
                  </a:cubicBezTo>
                  <a:cubicBezTo>
                    <a:pt x="164" y="256"/>
                    <a:pt x="164" y="256"/>
                    <a:pt x="164" y="256"/>
                  </a:cubicBezTo>
                  <a:cubicBezTo>
                    <a:pt x="164" y="257"/>
                    <a:pt x="164" y="257"/>
                    <a:pt x="164" y="257"/>
                  </a:cubicBezTo>
                  <a:cubicBezTo>
                    <a:pt x="163" y="257"/>
                    <a:pt x="163" y="257"/>
                    <a:pt x="163" y="257"/>
                  </a:cubicBezTo>
                  <a:cubicBezTo>
                    <a:pt x="156" y="278"/>
                    <a:pt x="156" y="278"/>
                    <a:pt x="156" y="278"/>
                  </a:cubicBezTo>
                  <a:cubicBezTo>
                    <a:pt x="168" y="288"/>
                    <a:pt x="168" y="288"/>
                    <a:pt x="168" y="288"/>
                  </a:cubicBezTo>
                  <a:cubicBezTo>
                    <a:pt x="181" y="282"/>
                    <a:pt x="181" y="282"/>
                    <a:pt x="181" y="282"/>
                  </a:cubicBezTo>
                  <a:cubicBezTo>
                    <a:pt x="193" y="269"/>
                    <a:pt x="193" y="269"/>
                    <a:pt x="193" y="269"/>
                  </a:cubicBezTo>
                  <a:cubicBezTo>
                    <a:pt x="196" y="272"/>
                    <a:pt x="196" y="272"/>
                    <a:pt x="196" y="272"/>
                  </a:cubicBezTo>
                  <a:cubicBezTo>
                    <a:pt x="207" y="275"/>
                    <a:pt x="207" y="275"/>
                    <a:pt x="207" y="275"/>
                  </a:cubicBezTo>
                  <a:cubicBezTo>
                    <a:pt x="207" y="275"/>
                    <a:pt x="207" y="275"/>
                    <a:pt x="207" y="275"/>
                  </a:cubicBezTo>
                  <a:cubicBezTo>
                    <a:pt x="207" y="275"/>
                    <a:pt x="207" y="275"/>
                    <a:pt x="207" y="275"/>
                  </a:cubicBezTo>
                  <a:cubicBezTo>
                    <a:pt x="220" y="286"/>
                    <a:pt x="220" y="286"/>
                    <a:pt x="220" y="286"/>
                  </a:cubicBezTo>
                  <a:cubicBezTo>
                    <a:pt x="233" y="283"/>
                    <a:pt x="233" y="283"/>
                    <a:pt x="233" y="283"/>
                  </a:cubicBezTo>
                  <a:cubicBezTo>
                    <a:pt x="244" y="280"/>
                    <a:pt x="249" y="283"/>
                    <a:pt x="252" y="291"/>
                  </a:cubicBezTo>
                  <a:cubicBezTo>
                    <a:pt x="252" y="300"/>
                    <a:pt x="252" y="300"/>
                    <a:pt x="252" y="300"/>
                  </a:cubicBezTo>
                  <a:cubicBezTo>
                    <a:pt x="255" y="301"/>
                    <a:pt x="255" y="301"/>
                    <a:pt x="255" y="301"/>
                  </a:cubicBezTo>
                  <a:cubicBezTo>
                    <a:pt x="269" y="305"/>
                    <a:pt x="269" y="305"/>
                    <a:pt x="269" y="305"/>
                  </a:cubicBezTo>
                  <a:cubicBezTo>
                    <a:pt x="276" y="292"/>
                    <a:pt x="276" y="292"/>
                    <a:pt x="276" y="292"/>
                  </a:cubicBezTo>
                  <a:cubicBezTo>
                    <a:pt x="276" y="286"/>
                    <a:pt x="276" y="286"/>
                    <a:pt x="276" y="286"/>
                  </a:cubicBezTo>
                  <a:cubicBezTo>
                    <a:pt x="276" y="282"/>
                    <a:pt x="277" y="278"/>
                    <a:pt x="280" y="277"/>
                  </a:cubicBezTo>
                  <a:cubicBezTo>
                    <a:pt x="288" y="278"/>
                    <a:pt x="288" y="278"/>
                    <a:pt x="288" y="278"/>
                  </a:cubicBezTo>
                  <a:cubicBezTo>
                    <a:pt x="300" y="283"/>
                    <a:pt x="305" y="291"/>
                    <a:pt x="305" y="299"/>
                  </a:cubicBezTo>
                  <a:cubicBezTo>
                    <a:pt x="304" y="306"/>
                    <a:pt x="304" y="306"/>
                    <a:pt x="304" y="306"/>
                  </a:cubicBezTo>
                  <a:cubicBezTo>
                    <a:pt x="304" y="319"/>
                    <a:pt x="304" y="319"/>
                    <a:pt x="304" y="319"/>
                  </a:cubicBezTo>
                  <a:cubicBezTo>
                    <a:pt x="316" y="336"/>
                    <a:pt x="316" y="336"/>
                    <a:pt x="316" y="336"/>
                  </a:cubicBezTo>
                  <a:cubicBezTo>
                    <a:pt x="329" y="351"/>
                    <a:pt x="329" y="351"/>
                    <a:pt x="329" y="351"/>
                  </a:cubicBezTo>
                  <a:cubicBezTo>
                    <a:pt x="334" y="356"/>
                    <a:pt x="339" y="358"/>
                    <a:pt x="344" y="360"/>
                  </a:cubicBezTo>
                  <a:cubicBezTo>
                    <a:pt x="346" y="360"/>
                    <a:pt x="346" y="360"/>
                    <a:pt x="346" y="360"/>
                  </a:cubicBezTo>
                  <a:cubicBezTo>
                    <a:pt x="350" y="362"/>
                    <a:pt x="352" y="368"/>
                    <a:pt x="352" y="379"/>
                  </a:cubicBezTo>
                  <a:cubicBezTo>
                    <a:pt x="352" y="427"/>
                    <a:pt x="352" y="427"/>
                    <a:pt x="352" y="427"/>
                  </a:cubicBezTo>
                  <a:cubicBezTo>
                    <a:pt x="354" y="431"/>
                    <a:pt x="357" y="434"/>
                    <a:pt x="360" y="435"/>
                  </a:cubicBezTo>
                  <a:cubicBezTo>
                    <a:pt x="362" y="435"/>
                    <a:pt x="362" y="435"/>
                    <a:pt x="362" y="435"/>
                  </a:cubicBezTo>
                  <a:cubicBezTo>
                    <a:pt x="369" y="432"/>
                    <a:pt x="373" y="433"/>
                    <a:pt x="378" y="438"/>
                  </a:cubicBezTo>
                  <a:cubicBezTo>
                    <a:pt x="381" y="440"/>
                    <a:pt x="381" y="440"/>
                    <a:pt x="381" y="440"/>
                  </a:cubicBezTo>
                  <a:cubicBezTo>
                    <a:pt x="386" y="441"/>
                    <a:pt x="391" y="446"/>
                    <a:pt x="392" y="454"/>
                  </a:cubicBezTo>
                  <a:cubicBezTo>
                    <a:pt x="394" y="481"/>
                    <a:pt x="394" y="481"/>
                    <a:pt x="394" y="481"/>
                  </a:cubicBezTo>
                  <a:cubicBezTo>
                    <a:pt x="418" y="431"/>
                    <a:pt x="418" y="431"/>
                    <a:pt x="418" y="431"/>
                  </a:cubicBezTo>
                  <a:cubicBezTo>
                    <a:pt x="426" y="405"/>
                    <a:pt x="434" y="389"/>
                    <a:pt x="446" y="387"/>
                  </a:cubicBezTo>
                  <a:cubicBezTo>
                    <a:pt x="455" y="383"/>
                    <a:pt x="470" y="389"/>
                    <a:pt x="489" y="399"/>
                  </a:cubicBezTo>
                  <a:cubicBezTo>
                    <a:pt x="557" y="405"/>
                    <a:pt x="557" y="405"/>
                    <a:pt x="557" y="405"/>
                  </a:cubicBezTo>
                  <a:cubicBezTo>
                    <a:pt x="560" y="390"/>
                    <a:pt x="560" y="390"/>
                    <a:pt x="560" y="390"/>
                  </a:cubicBezTo>
                  <a:cubicBezTo>
                    <a:pt x="528" y="359"/>
                    <a:pt x="528" y="359"/>
                    <a:pt x="528" y="359"/>
                  </a:cubicBezTo>
                  <a:cubicBezTo>
                    <a:pt x="513" y="351"/>
                    <a:pt x="507" y="344"/>
                    <a:pt x="509" y="340"/>
                  </a:cubicBezTo>
                  <a:cubicBezTo>
                    <a:pt x="533" y="341"/>
                    <a:pt x="533" y="341"/>
                    <a:pt x="533" y="341"/>
                  </a:cubicBezTo>
                  <a:cubicBezTo>
                    <a:pt x="555" y="349"/>
                    <a:pt x="576" y="336"/>
                    <a:pt x="596" y="300"/>
                  </a:cubicBezTo>
                  <a:cubicBezTo>
                    <a:pt x="596" y="300"/>
                    <a:pt x="596" y="300"/>
                    <a:pt x="596" y="300"/>
                  </a:cubicBezTo>
                  <a:cubicBezTo>
                    <a:pt x="598" y="300"/>
                    <a:pt x="598" y="300"/>
                    <a:pt x="598" y="300"/>
                  </a:cubicBezTo>
                  <a:cubicBezTo>
                    <a:pt x="621" y="278"/>
                    <a:pt x="621" y="278"/>
                    <a:pt x="621" y="278"/>
                  </a:cubicBezTo>
                  <a:cubicBezTo>
                    <a:pt x="624" y="229"/>
                    <a:pt x="624" y="229"/>
                    <a:pt x="624" y="229"/>
                  </a:cubicBezTo>
                  <a:cubicBezTo>
                    <a:pt x="624" y="224"/>
                    <a:pt x="624" y="224"/>
                    <a:pt x="624" y="224"/>
                  </a:cubicBezTo>
                  <a:cubicBezTo>
                    <a:pt x="627" y="224"/>
                    <a:pt x="627" y="224"/>
                    <a:pt x="627" y="224"/>
                  </a:cubicBezTo>
                  <a:cubicBezTo>
                    <a:pt x="629" y="224"/>
                    <a:pt x="629" y="224"/>
                    <a:pt x="629" y="224"/>
                  </a:cubicBezTo>
                  <a:cubicBezTo>
                    <a:pt x="647" y="220"/>
                    <a:pt x="647" y="220"/>
                    <a:pt x="647" y="220"/>
                  </a:cubicBezTo>
                  <a:cubicBezTo>
                    <a:pt x="650" y="220"/>
                    <a:pt x="650" y="220"/>
                    <a:pt x="650" y="220"/>
                  </a:cubicBezTo>
                  <a:cubicBezTo>
                    <a:pt x="652" y="221"/>
                    <a:pt x="652" y="221"/>
                    <a:pt x="652" y="221"/>
                  </a:cubicBezTo>
                  <a:cubicBezTo>
                    <a:pt x="652" y="222"/>
                    <a:pt x="652" y="222"/>
                    <a:pt x="652" y="222"/>
                  </a:cubicBezTo>
                  <a:cubicBezTo>
                    <a:pt x="689" y="261"/>
                    <a:pt x="689" y="261"/>
                    <a:pt x="689" y="261"/>
                  </a:cubicBezTo>
                  <a:cubicBezTo>
                    <a:pt x="700" y="257"/>
                    <a:pt x="700" y="257"/>
                    <a:pt x="700" y="257"/>
                  </a:cubicBezTo>
                  <a:cubicBezTo>
                    <a:pt x="702" y="250"/>
                    <a:pt x="702" y="250"/>
                    <a:pt x="702" y="250"/>
                  </a:cubicBezTo>
                  <a:cubicBezTo>
                    <a:pt x="682" y="231"/>
                    <a:pt x="682" y="231"/>
                    <a:pt x="682" y="231"/>
                  </a:cubicBezTo>
                  <a:cubicBezTo>
                    <a:pt x="679" y="229"/>
                    <a:pt x="679" y="229"/>
                    <a:pt x="679" y="229"/>
                  </a:cubicBezTo>
                  <a:cubicBezTo>
                    <a:pt x="677" y="226"/>
                    <a:pt x="677" y="226"/>
                    <a:pt x="677" y="226"/>
                  </a:cubicBezTo>
                  <a:cubicBezTo>
                    <a:pt x="707" y="208"/>
                    <a:pt x="707" y="208"/>
                    <a:pt x="707" y="208"/>
                  </a:cubicBezTo>
                  <a:cubicBezTo>
                    <a:pt x="705" y="164"/>
                    <a:pt x="705" y="164"/>
                    <a:pt x="705" y="164"/>
                  </a:cubicBezTo>
                  <a:cubicBezTo>
                    <a:pt x="693" y="166"/>
                    <a:pt x="693" y="166"/>
                    <a:pt x="693" y="166"/>
                  </a:cubicBezTo>
                  <a:cubicBezTo>
                    <a:pt x="693" y="166"/>
                    <a:pt x="693" y="166"/>
                    <a:pt x="693" y="166"/>
                  </a:cubicBezTo>
                  <a:cubicBezTo>
                    <a:pt x="691" y="166"/>
                    <a:pt x="691" y="166"/>
                    <a:pt x="691" y="166"/>
                  </a:cubicBezTo>
                  <a:cubicBezTo>
                    <a:pt x="675" y="158"/>
                    <a:pt x="675" y="158"/>
                    <a:pt x="675" y="158"/>
                  </a:cubicBezTo>
                  <a:cubicBezTo>
                    <a:pt x="668" y="157"/>
                    <a:pt x="660" y="152"/>
                    <a:pt x="647" y="145"/>
                  </a:cubicBezTo>
                  <a:cubicBezTo>
                    <a:pt x="641" y="142"/>
                    <a:pt x="637" y="139"/>
                    <a:pt x="637" y="134"/>
                  </a:cubicBezTo>
                  <a:cubicBezTo>
                    <a:pt x="637" y="135"/>
                    <a:pt x="637" y="135"/>
                    <a:pt x="637" y="135"/>
                  </a:cubicBezTo>
                  <a:cubicBezTo>
                    <a:pt x="637" y="140"/>
                    <a:pt x="636" y="142"/>
                    <a:pt x="633" y="143"/>
                  </a:cubicBezTo>
                  <a:cubicBezTo>
                    <a:pt x="630" y="145"/>
                    <a:pt x="626" y="146"/>
                    <a:pt x="619" y="146"/>
                  </a:cubicBezTo>
                  <a:cubicBezTo>
                    <a:pt x="618" y="146"/>
                    <a:pt x="618" y="146"/>
                    <a:pt x="618" y="146"/>
                  </a:cubicBezTo>
                  <a:cubicBezTo>
                    <a:pt x="617" y="145"/>
                    <a:pt x="617" y="145"/>
                    <a:pt x="617" y="145"/>
                  </a:cubicBezTo>
                  <a:cubicBezTo>
                    <a:pt x="615" y="145"/>
                    <a:pt x="615" y="145"/>
                    <a:pt x="615" y="145"/>
                  </a:cubicBezTo>
                  <a:cubicBezTo>
                    <a:pt x="601" y="134"/>
                    <a:pt x="601" y="134"/>
                    <a:pt x="601" y="134"/>
                  </a:cubicBezTo>
                  <a:cubicBezTo>
                    <a:pt x="588" y="145"/>
                    <a:pt x="588" y="145"/>
                    <a:pt x="588" y="145"/>
                  </a:cubicBezTo>
                  <a:cubicBezTo>
                    <a:pt x="582" y="150"/>
                    <a:pt x="577" y="154"/>
                    <a:pt x="577" y="159"/>
                  </a:cubicBezTo>
                  <a:cubicBezTo>
                    <a:pt x="584" y="172"/>
                    <a:pt x="584" y="172"/>
                    <a:pt x="584" y="172"/>
                  </a:cubicBezTo>
                  <a:cubicBezTo>
                    <a:pt x="587" y="177"/>
                    <a:pt x="587" y="179"/>
                    <a:pt x="586" y="182"/>
                  </a:cubicBezTo>
                  <a:cubicBezTo>
                    <a:pt x="584" y="185"/>
                    <a:pt x="579" y="188"/>
                    <a:pt x="571" y="189"/>
                  </a:cubicBezTo>
                  <a:cubicBezTo>
                    <a:pt x="565" y="192"/>
                    <a:pt x="565" y="192"/>
                    <a:pt x="565" y="192"/>
                  </a:cubicBezTo>
                  <a:cubicBezTo>
                    <a:pt x="557" y="194"/>
                    <a:pt x="551" y="193"/>
                    <a:pt x="547" y="188"/>
                  </a:cubicBezTo>
                  <a:cubicBezTo>
                    <a:pt x="545" y="185"/>
                    <a:pt x="545" y="185"/>
                    <a:pt x="545" y="185"/>
                  </a:cubicBezTo>
                  <a:cubicBezTo>
                    <a:pt x="517" y="157"/>
                    <a:pt x="517" y="157"/>
                    <a:pt x="517" y="157"/>
                  </a:cubicBezTo>
                  <a:cubicBezTo>
                    <a:pt x="505" y="152"/>
                    <a:pt x="497" y="147"/>
                    <a:pt x="494" y="141"/>
                  </a:cubicBezTo>
                  <a:cubicBezTo>
                    <a:pt x="492" y="138"/>
                    <a:pt x="491" y="134"/>
                    <a:pt x="492" y="132"/>
                  </a:cubicBezTo>
                  <a:cubicBezTo>
                    <a:pt x="491" y="123"/>
                    <a:pt x="489" y="116"/>
                    <a:pt x="487" y="113"/>
                  </a:cubicBezTo>
                  <a:cubicBezTo>
                    <a:pt x="481" y="116"/>
                    <a:pt x="481" y="116"/>
                    <a:pt x="481" y="116"/>
                  </a:cubicBezTo>
                  <a:cubicBezTo>
                    <a:pt x="480" y="118"/>
                    <a:pt x="480" y="118"/>
                    <a:pt x="480" y="118"/>
                  </a:cubicBezTo>
                  <a:cubicBezTo>
                    <a:pt x="480" y="122"/>
                    <a:pt x="481" y="125"/>
                    <a:pt x="485" y="129"/>
                  </a:cubicBezTo>
                  <a:cubicBezTo>
                    <a:pt x="486" y="131"/>
                    <a:pt x="486" y="131"/>
                    <a:pt x="486" y="131"/>
                  </a:cubicBezTo>
                  <a:cubicBezTo>
                    <a:pt x="487" y="132"/>
                    <a:pt x="487" y="132"/>
                    <a:pt x="487" y="132"/>
                  </a:cubicBezTo>
                  <a:cubicBezTo>
                    <a:pt x="486" y="134"/>
                    <a:pt x="486" y="134"/>
                    <a:pt x="486" y="134"/>
                  </a:cubicBezTo>
                  <a:cubicBezTo>
                    <a:pt x="471" y="159"/>
                    <a:pt x="471" y="159"/>
                    <a:pt x="471" y="159"/>
                  </a:cubicBezTo>
                  <a:cubicBezTo>
                    <a:pt x="447" y="153"/>
                    <a:pt x="447" y="153"/>
                    <a:pt x="447" y="153"/>
                  </a:cubicBezTo>
                  <a:cubicBezTo>
                    <a:pt x="441" y="150"/>
                    <a:pt x="441" y="150"/>
                    <a:pt x="441" y="150"/>
                  </a:cubicBezTo>
                  <a:cubicBezTo>
                    <a:pt x="441" y="150"/>
                    <a:pt x="441" y="150"/>
                    <a:pt x="441" y="150"/>
                  </a:cubicBezTo>
                  <a:cubicBezTo>
                    <a:pt x="441" y="147"/>
                    <a:pt x="441" y="147"/>
                    <a:pt x="441" y="147"/>
                  </a:cubicBezTo>
                  <a:cubicBezTo>
                    <a:pt x="443" y="143"/>
                    <a:pt x="443" y="138"/>
                    <a:pt x="441" y="132"/>
                  </a:cubicBezTo>
                  <a:cubicBezTo>
                    <a:pt x="438" y="124"/>
                    <a:pt x="438" y="124"/>
                    <a:pt x="438" y="124"/>
                  </a:cubicBezTo>
                  <a:cubicBezTo>
                    <a:pt x="418" y="109"/>
                    <a:pt x="418" y="109"/>
                    <a:pt x="418" y="109"/>
                  </a:cubicBezTo>
                  <a:cubicBezTo>
                    <a:pt x="417" y="108"/>
                    <a:pt x="417" y="108"/>
                    <a:pt x="417" y="108"/>
                  </a:cubicBezTo>
                  <a:cubicBezTo>
                    <a:pt x="415" y="111"/>
                    <a:pt x="413" y="111"/>
                    <a:pt x="411" y="112"/>
                  </a:cubicBezTo>
                  <a:cubicBezTo>
                    <a:pt x="392" y="110"/>
                    <a:pt x="392" y="110"/>
                    <a:pt x="392" y="110"/>
                  </a:cubicBezTo>
                  <a:cubicBezTo>
                    <a:pt x="385" y="109"/>
                    <a:pt x="381" y="108"/>
                    <a:pt x="379" y="104"/>
                  </a:cubicBezTo>
                  <a:cubicBezTo>
                    <a:pt x="378" y="102"/>
                    <a:pt x="378" y="97"/>
                    <a:pt x="380" y="92"/>
                  </a:cubicBezTo>
                  <a:cubicBezTo>
                    <a:pt x="381" y="89"/>
                    <a:pt x="381" y="89"/>
                    <a:pt x="381" y="89"/>
                  </a:cubicBezTo>
                  <a:cubicBezTo>
                    <a:pt x="373" y="74"/>
                    <a:pt x="373" y="74"/>
                    <a:pt x="373" y="74"/>
                  </a:cubicBezTo>
                  <a:cubicBezTo>
                    <a:pt x="336" y="76"/>
                    <a:pt x="336" y="76"/>
                    <a:pt x="336" y="76"/>
                  </a:cubicBezTo>
                  <a:cubicBezTo>
                    <a:pt x="337" y="82"/>
                    <a:pt x="336" y="85"/>
                    <a:pt x="334" y="89"/>
                  </a:cubicBezTo>
                  <a:cubicBezTo>
                    <a:pt x="333" y="92"/>
                    <a:pt x="328" y="93"/>
                    <a:pt x="325" y="93"/>
                  </a:cubicBezTo>
                  <a:cubicBezTo>
                    <a:pt x="320" y="95"/>
                    <a:pt x="314" y="93"/>
                    <a:pt x="308" y="88"/>
                  </a:cubicBezTo>
                  <a:cubicBezTo>
                    <a:pt x="308" y="87"/>
                    <a:pt x="308" y="87"/>
                    <a:pt x="308" y="87"/>
                  </a:cubicBezTo>
                  <a:cubicBezTo>
                    <a:pt x="307" y="87"/>
                    <a:pt x="307" y="87"/>
                    <a:pt x="307" y="87"/>
                  </a:cubicBezTo>
                  <a:cubicBezTo>
                    <a:pt x="299" y="77"/>
                    <a:pt x="296" y="70"/>
                    <a:pt x="296" y="64"/>
                  </a:cubicBezTo>
                  <a:cubicBezTo>
                    <a:pt x="288" y="53"/>
                    <a:pt x="288" y="53"/>
                    <a:pt x="288" y="53"/>
                  </a:cubicBezTo>
                  <a:cubicBezTo>
                    <a:pt x="278" y="60"/>
                    <a:pt x="278" y="60"/>
                    <a:pt x="278" y="60"/>
                  </a:cubicBezTo>
                  <a:cubicBezTo>
                    <a:pt x="268" y="66"/>
                    <a:pt x="262" y="66"/>
                    <a:pt x="259" y="62"/>
                  </a:cubicBezTo>
                  <a:cubicBezTo>
                    <a:pt x="255" y="60"/>
                    <a:pt x="255" y="60"/>
                    <a:pt x="255" y="60"/>
                  </a:cubicBezTo>
                  <a:cubicBezTo>
                    <a:pt x="244" y="62"/>
                    <a:pt x="244" y="62"/>
                    <a:pt x="244" y="62"/>
                  </a:cubicBezTo>
                  <a:cubicBezTo>
                    <a:pt x="216" y="71"/>
                    <a:pt x="216" y="71"/>
                    <a:pt x="216" y="71"/>
                  </a:cubicBezTo>
                  <a:cubicBezTo>
                    <a:pt x="209" y="75"/>
                    <a:pt x="204" y="76"/>
                    <a:pt x="200" y="76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86" y="76"/>
                    <a:pt x="180" y="73"/>
                    <a:pt x="175" y="69"/>
                  </a:cubicBezTo>
                  <a:cubicBezTo>
                    <a:pt x="159" y="55"/>
                    <a:pt x="159" y="55"/>
                    <a:pt x="159" y="55"/>
                  </a:cubicBezTo>
                  <a:lnTo>
                    <a:pt x="137" y="22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9" name="Freeform 30"/>
            <p:cNvSpPr/>
            <p:nvPr/>
          </p:nvSpPr>
          <p:spPr bwMode="auto">
            <a:xfrm>
              <a:off x="3423222" y="2645132"/>
              <a:ext cx="542502" cy="332341"/>
            </a:xfrm>
            <a:custGeom>
              <a:avLst/>
              <a:gdLst>
                <a:gd name="T0" fmla="*/ 2147483647 w 573"/>
                <a:gd name="T1" fmla="*/ 2147483647 h 361"/>
                <a:gd name="T2" fmla="*/ 2147483647 w 573"/>
                <a:gd name="T3" fmla="*/ 2147483647 h 361"/>
                <a:gd name="T4" fmla="*/ 2147483647 w 573"/>
                <a:gd name="T5" fmla="*/ 2147483647 h 361"/>
                <a:gd name="T6" fmla="*/ 2147483647 w 573"/>
                <a:gd name="T7" fmla="*/ 2147483647 h 361"/>
                <a:gd name="T8" fmla="*/ 2147483647 w 573"/>
                <a:gd name="T9" fmla="*/ 2147483647 h 361"/>
                <a:gd name="T10" fmla="*/ 2147483647 w 573"/>
                <a:gd name="T11" fmla="*/ 2147483647 h 361"/>
                <a:gd name="T12" fmla="*/ 2147483647 w 573"/>
                <a:gd name="T13" fmla="*/ 2147483647 h 361"/>
                <a:gd name="T14" fmla="*/ 2147483647 w 573"/>
                <a:gd name="T15" fmla="*/ 2147483647 h 361"/>
                <a:gd name="T16" fmla="*/ 2147483647 w 573"/>
                <a:gd name="T17" fmla="*/ 2147483647 h 361"/>
                <a:gd name="T18" fmla="*/ 2147483647 w 573"/>
                <a:gd name="T19" fmla="*/ 2147483647 h 361"/>
                <a:gd name="T20" fmla="*/ 2147483647 w 573"/>
                <a:gd name="T21" fmla="*/ 2147483647 h 361"/>
                <a:gd name="T22" fmla="*/ 2147483647 w 573"/>
                <a:gd name="T23" fmla="*/ 2147483647 h 361"/>
                <a:gd name="T24" fmla="*/ 2147483647 w 573"/>
                <a:gd name="T25" fmla="*/ 2147483647 h 361"/>
                <a:gd name="T26" fmla="*/ 2147483647 w 573"/>
                <a:gd name="T27" fmla="*/ 2147483647 h 361"/>
                <a:gd name="T28" fmla="*/ 0 w 573"/>
                <a:gd name="T29" fmla="*/ 2147483647 h 361"/>
                <a:gd name="T30" fmla="*/ 2147483647 w 573"/>
                <a:gd name="T31" fmla="*/ 2147483647 h 361"/>
                <a:gd name="T32" fmla="*/ 2147483647 w 573"/>
                <a:gd name="T33" fmla="*/ 2147483647 h 361"/>
                <a:gd name="T34" fmla="*/ 2147483647 w 573"/>
                <a:gd name="T35" fmla="*/ 2147483647 h 361"/>
                <a:gd name="T36" fmla="*/ 2147483647 w 573"/>
                <a:gd name="T37" fmla="*/ 2147483647 h 361"/>
                <a:gd name="T38" fmla="*/ 2147483647 w 573"/>
                <a:gd name="T39" fmla="*/ 2147483647 h 361"/>
                <a:gd name="T40" fmla="*/ 2147483647 w 573"/>
                <a:gd name="T41" fmla="*/ 2147483647 h 361"/>
                <a:gd name="T42" fmla="*/ 2147483647 w 573"/>
                <a:gd name="T43" fmla="*/ 2147483647 h 361"/>
                <a:gd name="T44" fmla="*/ 2147483647 w 573"/>
                <a:gd name="T45" fmla="*/ 2147483647 h 361"/>
                <a:gd name="T46" fmla="*/ 2147483647 w 573"/>
                <a:gd name="T47" fmla="*/ 2147483647 h 361"/>
                <a:gd name="T48" fmla="*/ 2147483647 w 573"/>
                <a:gd name="T49" fmla="*/ 2147483647 h 361"/>
                <a:gd name="T50" fmla="*/ 2147483647 w 573"/>
                <a:gd name="T51" fmla="*/ 2147483647 h 361"/>
                <a:gd name="T52" fmla="*/ 2147483647 w 573"/>
                <a:gd name="T53" fmla="*/ 2147483647 h 361"/>
                <a:gd name="T54" fmla="*/ 2147483647 w 573"/>
                <a:gd name="T55" fmla="*/ 2147483647 h 361"/>
                <a:gd name="T56" fmla="*/ 2147483647 w 573"/>
                <a:gd name="T57" fmla="*/ 2147483647 h 361"/>
                <a:gd name="T58" fmla="*/ 2147483647 w 573"/>
                <a:gd name="T59" fmla="*/ 2147483647 h 361"/>
                <a:gd name="T60" fmla="*/ 2147483647 w 573"/>
                <a:gd name="T61" fmla="*/ 2147483647 h 361"/>
                <a:gd name="T62" fmla="*/ 2147483647 w 573"/>
                <a:gd name="T63" fmla="*/ 2147483647 h 361"/>
                <a:gd name="T64" fmla="*/ 2147483647 w 573"/>
                <a:gd name="T65" fmla="*/ 2147483647 h 361"/>
                <a:gd name="T66" fmla="*/ 2147483647 w 573"/>
                <a:gd name="T67" fmla="*/ 2147483647 h 361"/>
                <a:gd name="T68" fmla="*/ 2147483647 w 573"/>
                <a:gd name="T69" fmla="*/ 2147483647 h 361"/>
                <a:gd name="T70" fmla="*/ 2147483647 w 573"/>
                <a:gd name="T71" fmla="*/ 2147483647 h 361"/>
                <a:gd name="T72" fmla="*/ 2147483647 w 573"/>
                <a:gd name="T73" fmla="*/ 2147483647 h 361"/>
                <a:gd name="T74" fmla="*/ 2147483647 w 573"/>
                <a:gd name="T75" fmla="*/ 2147483647 h 361"/>
                <a:gd name="T76" fmla="*/ 2147483647 w 573"/>
                <a:gd name="T77" fmla="*/ 2147483647 h 361"/>
                <a:gd name="T78" fmla="*/ 2147483647 w 573"/>
                <a:gd name="T79" fmla="*/ 2147483647 h 361"/>
                <a:gd name="T80" fmla="*/ 2147483647 w 573"/>
                <a:gd name="T81" fmla="*/ 2147483647 h 361"/>
                <a:gd name="T82" fmla="*/ 2147483647 w 573"/>
                <a:gd name="T83" fmla="*/ 2147483647 h 361"/>
                <a:gd name="T84" fmla="*/ 2147483647 w 573"/>
                <a:gd name="T85" fmla="*/ 2147483647 h 361"/>
                <a:gd name="T86" fmla="*/ 2147483647 w 573"/>
                <a:gd name="T87" fmla="*/ 2147483647 h 361"/>
                <a:gd name="T88" fmla="*/ 2147483647 w 573"/>
                <a:gd name="T89" fmla="*/ 2147483647 h 361"/>
                <a:gd name="T90" fmla="*/ 2147483647 w 573"/>
                <a:gd name="T91" fmla="*/ 2147483647 h 361"/>
                <a:gd name="T92" fmla="*/ 2147483647 w 573"/>
                <a:gd name="T93" fmla="*/ 2147483647 h 361"/>
                <a:gd name="T94" fmla="*/ 2147483647 w 573"/>
                <a:gd name="T95" fmla="*/ 2147483647 h 361"/>
                <a:gd name="T96" fmla="*/ 2147483647 w 573"/>
                <a:gd name="T97" fmla="*/ 2147483647 h 361"/>
                <a:gd name="T98" fmla="*/ 2147483647 w 573"/>
                <a:gd name="T99" fmla="*/ 2147483647 h 361"/>
                <a:gd name="T100" fmla="*/ 2147483647 w 573"/>
                <a:gd name="T101" fmla="*/ 2147483647 h 36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73"/>
                <a:gd name="T154" fmla="*/ 0 h 361"/>
                <a:gd name="T155" fmla="*/ 573 w 573"/>
                <a:gd name="T156" fmla="*/ 361 h 36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73" h="361">
                  <a:moveTo>
                    <a:pt x="525" y="11"/>
                  </a:moveTo>
                  <a:cubicBezTo>
                    <a:pt x="523" y="12"/>
                    <a:pt x="523" y="12"/>
                    <a:pt x="523" y="12"/>
                  </a:cubicBezTo>
                  <a:cubicBezTo>
                    <a:pt x="523" y="18"/>
                    <a:pt x="520" y="21"/>
                    <a:pt x="514" y="21"/>
                  </a:cubicBezTo>
                  <a:cubicBezTo>
                    <a:pt x="473" y="16"/>
                    <a:pt x="473" y="16"/>
                    <a:pt x="473" y="16"/>
                  </a:cubicBezTo>
                  <a:cubicBezTo>
                    <a:pt x="445" y="11"/>
                    <a:pt x="427" y="0"/>
                    <a:pt x="416" y="2"/>
                  </a:cubicBezTo>
                  <a:cubicBezTo>
                    <a:pt x="396" y="4"/>
                    <a:pt x="358" y="57"/>
                    <a:pt x="358" y="57"/>
                  </a:cubicBezTo>
                  <a:cubicBezTo>
                    <a:pt x="360" y="80"/>
                    <a:pt x="360" y="80"/>
                    <a:pt x="360" y="80"/>
                  </a:cubicBezTo>
                  <a:cubicBezTo>
                    <a:pt x="360" y="82"/>
                    <a:pt x="360" y="82"/>
                    <a:pt x="360" y="82"/>
                  </a:cubicBezTo>
                  <a:cubicBezTo>
                    <a:pt x="355" y="83"/>
                    <a:pt x="355" y="83"/>
                    <a:pt x="355" y="83"/>
                  </a:cubicBezTo>
                  <a:cubicBezTo>
                    <a:pt x="310" y="89"/>
                    <a:pt x="285" y="85"/>
                    <a:pt x="282" y="70"/>
                  </a:cubicBezTo>
                  <a:cubicBezTo>
                    <a:pt x="277" y="5"/>
                    <a:pt x="277" y="5"/>
                    <a:pt x="277" y="5"/>
                  </a:cubicBezTo>
                  <a:cubicBezTo>
                    <a:pt x="224" y="2"/>
                    <a:pt x="224" y="2"/>
                    <a:pt x="224" y="2"/>
                  </a:cubicBezTo>
                  <a:cubicBezTo>
                    <a:pt x="202" y="48"/>
                    <a:pt x="202" y="48"/>
                    <a:pt x="202" y="48"/>
                  </a:cubicBezTo>
                  <a:cubicBezTo>
                    <a:pt x="200" y="28"/>
                    <a:pt x="200" y="28"/>
                    <a:pt x="200" y="28"/>
                  </a:cubicBezTo>
                  <a:cubicBezTo>
                    <a:pt x="199" y="12"/>
                    <a:pt x="196" y="3"/>
                    <a:pt x="192" y="1"/>
                  </a:cubicBezTo>
                  <a:cubicBezTo>
                    <a:pt x="169" y="12"/>
                    <a:pt x="169" y="12"/>
                    <a:pt x="169" y="12"/>
                  </a:cubicBezTo>
                  <a:cubicBezTo>
                    <a:pt x="159" y="26"/>
                    <a:pt x="159" y="26"/>
                    <a:pt x="159" y="26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35" y="34"/>
                    <a:pt x="135" y="34"/>
                    <a:pt x="135" y="34"/>
                  </a:cubicBezTo>
                  <a:cubicBezTo>
                    <a:pt x="112" y="53"/>
                    <a:pt x="92" y="73"/>
                    <a:pt x="74" y="95"/>
                  </a:cubicBezTo>
                  <a:cubicBezTo>
                    <a:pt x="18" y="171"/>
                    <a:pt x="18" y="171"/>
                    <a:pt x="18" y="171"/>
                  </a:cubicBezTo>
                  <a:cubicBezTo>
                    <a:pt x="30" y="197"/>
                    <a:pt x="30" y="197"/>
                    <a:pt x="30" y="197"/>
                  </a:cubicBezTo>
                  <a:cubicBezTo>
                    <a:pt x="30" y="201"/>
                    <a:pt x="30" y="201"/>
                    <a:pt x="30" y="201"/>
                  </a:cubicBezTo>
                  <a:cubicBezTo>
                    <a:pt x="30" y="201"/>
                    <a:pt x="30" y="201"/>
                    <a:pt x="30" y="201"/>
                  </a:cubicBezTo>
                  <a:cubicBezTo>
                    <a:pt x="29" y="202"/>
                    <a:pt x="29" y="202"/>
                    <a:pt x="29" y="202"/>
                  </a:cubicBezTo>
                  <a:cubicBezTo>
                    <a:pt x="25" y="209"/>
                    <a:pt x="27" y="218"/>
                    <a:pt x="33" y="229"/>
                  </a:cubicBezTo>
                  <a:cubicBezTo>
                    <a:pt x="40" y="242"/>
                    <a:pt x="46" y="257"/>
                    <a:pt x="46" y="274"/>
                  </a:cubicBezTo>
                  <a:cubicBezTo>
                    <a:pt x="46" y="277"/>
                    <a:pt x="46" y="277"/>
                    <a:pt x="46" y="277"/>
                  </a:cubicBezTo>
                  <a:cubicBezTo>
                    <a:pt x="0" y="304"/>
                    <a:pt x="0" y="304"/>
                    <a:pt x="0" y="304"/>
                  </a:cubicBezTo>
                  <a:cubicBezTo>
                    <a:pt x="0" y="314"/>
                    <a:pt x="0" y="314"/>
                    <a:pt x="0" y="314"/>
                  </a:cubicBezTo>
                  <a:cubicBezTo>
                    <a:pt x="21" y="324"/>
                    <a:pt x="21" y="324"/>
                    <a:pt x="21" y="324"/>
                  </a:cubicBezTo>
                  <a:cubicBezTo>
                    <a:pt x="24" y="325"/>
                    <a:pt x="25" y="327"/>
                    <a:pt x="25" y="328"/>
                  </a:cubicBezTo>
                  <a:cubicBezTo>
                    <a:pt x="25" y="330"/>
                    <a:pt x="25" y="330"/>
                    <a:pt x="25" y="330"/>
                  </a:cubicBezTo>
                  <a:cubicBezTo>
                    <a:pt x="24" y="335"/>
                    <a:pt x="32" y="343"/>
                    <a:pt x="48" y="350"/>
                  </a:cubicBezTo>
                  <a:cubicBezTo>
                    <a:pt x="87" y="361"/>
                    <a:pt x="87" y="361"/>
                    <a:pt x="87" y="361"/>
                  </a:cubicBezTo>
                  <a:cubicBezTo>
                    <a:pt x="99" y="353"/>
                    <a:pt x="99" y="353"/>
                    <a:pt x="99" y="353"/>
                  </a:cubicBezTo>
                  <a:cubicBezTo>
                    <a:pt x="111" y="335"/>
                    <a:pt x="111" y="335"/>
                    <a:pt x="111" y="335"/>
                  </a:cubicBezTo>
                  <a:cubicBezTo>
                    <a:pt x="122" y="305"/>
                    <a:pt x="122" y="305"/>
                    <a:pt x="122" y="305"/>
                  </a:cubicBezTo>
                  <a:cubicBezTo>
                    <a:pt x="152" y="316"/>
                    <a:pt x="152" y="316"/>
                    <a:pt x="152" y="316"/>
                  </a:cubicBezTo>
                  <a:cubicBezTo>
                    <a:pt x="157" y="319"/>
                    <a:pt x="157" y="319"/>
                    <a:pt x="157" y="319"/>
                  </a:cubicBezTo>
                  <a:cubicBezTo>
                    <a:pt x="157" y="321"/>
                    <a:pt x="157" y="321"/>
                    <a:pt x="157" y="321"/>
                  </a:cubicBezTo>
                  <a:cubicBezTo>
                    <a:pt x="157" y="321"/>
                    <a:pt x="157" y="321"/>
                    <a:pt x="157" y="321"/>
                  </a:cubicBezTo>
                  <a:cubicBezTo>
                    <a:pt x="157" y="323"/>
                    <a:pt x="157" y="323"/>
                    <a:pt x="157" y="323"/>
                  </a:cubicBezTo>
                  <a:cubicBezTo>
                    <a:pt x="151" y="335"/>
                    <a:pt x="154" y="344"/>
                    <a:pt x="164" y="349"/>
                  </a:cubicBezTo>
                  <a:cubicBezTo>
                    <a:pt x="198" y="350"/>
                    <a:pt x="198" y="350"/>
                    <a:pt x="198" y="350"/>
                  </a:cubicBezTo>
                  <a:cubicBezTo>
                    <a:pt x="209" y="348"/>
                    <a:pt x="219" y="344"/>
                    <a:pt x="225" y="338"/>
                  </a:cubicBezTo>
                  <a:cubicBezTo>
                    <a:pt x="229" y="333"/>
                    <a:pt x="236" y="332"/>
                    <a:pt x="245" y="333"/>
                  </a:cubicBezTo>
                  <a:cubicBezTo>
                    <a:pt x="257" y="335"/>
                    <a:pt x="267" y="339"/>
                    <a:pt x="275" y="349"/>
                  </a:cubicBezTo>
                  <a:cubicBezTo>
                    <a:pt x="282" y="331"/>
                    <a:pt x="282" y="331"/>
                    <a:pt x="282" y="331"/>
                  </a:cubicBezTo>
                  <a:cubicBezTo>
                    <a:pt x="284" y="328"/>
                    <a:pt x="284" y="328"/>
                    <a:pt x="284" y="328"/>
                  </a:cubicBezTo>
                  <a:cubicBezTo>
                    <a:pt x="285" y="328"/>
                    <a:pt x="285" y="328"/>
                    <a:pt x="285" y="328"/>
                  </a:cubicBezTo>
                  <a:cubicBezTo>
                    <a:pt x="291" y="325"/>
                    <a:pt x="294" y="319"/>
                    <a:pt x="298" y="312"/>
                  </a:cubicBezTo>
                  <a:cubicBezTo>
                    <a:pt x="301" y="305"/>
                    <a:pt x="306" y="297"/>
                    <a:pt x="315" y="292"/>
                  </a:cubicBezTo>
                  <a:cubicBezTo>
                    <a:pt x="330" y="283"/>
                    <a:pt x="330" y="283"/>
                    <a:pt x="330" y="283"/>
                  </a:cubicBezTo>
                  <a:cubicBezTo>
                    <a:pt x="331" y="282"/>
                    <a:pt x="331" y="282"/>
                    <a:pt x="331" y="282"/>
                  </a:cubicBezTo>
                  <a:cubicBezTo>
                    <a:pt x="332" y="283"/>
                    <a:pt x="332" y="283"/>
                    <a:pt x="332" y="283"/>
                  </a:cubicBezTo>
                  <a:cubicBezTo>
                    <a:pt x="333" y="283"/>
                    <a:pt x="333" y="283"/>
                    <a:pt x="333" y="283"/>
                  </a:cubicBezTo>
                  <a:cubicBezTo>
                    <a:pt x="341" y="286"/>
                    <a:pt x="341" y="286"/>
                    <a:pt x="341" y="286"/>
                  </a:cubicBezTo>
                  <a:cubicBezTo>
                    <a:pt x="341" y="286"/>
                    <a:pt x="341" y="286"/>
                    <a:pt x="341" y="286"/>
                  </a:cubicBezTo>
                  <a:cubicBezTo>
                    <a:pt x="343" y="287"/>
                    <a:pt x="343" y="287"/>
                    <a:pt x="343" y="287"/>
                  </a:cubicBezTo>
                  <a:cubicBezTo>
                    <a:pt x="355" y="234"/>
                    <a:pt x="355" y="234"/>
                    <a:pt x="355" y="234"/>
                  </a:cubicBezTo>
                  <a:cubicBezTo>
                    <a:pt x="355" y="233"/>
                    <a:pt x="355" y="233"/>
                    <a:pt x="355" y="233"/>
                  </a:cubicBezTo>
                  <a:cubicBezTo>
                    <a:pt x="372" y="230"/>
                    <a:pt x="372" y="230"/>
                    <a:pt x="372" y="230"/>
                  </a:cubicBezTo>
                  <a:cubicBezTo>
                    <a:pt x="389" y="218"/>
                    <a:pt x="397" y="209"/>
                    <a:pt x="396" y="200"/>
                  </a:cubicBezTo>
                  <a:cubicBezTo>
                    <a:pt x="393" y="184"/>
                    <a:pt x="393" y="184"/>
                    <a:pt x="393" y="184"/>
                  </a:cubicBezTo>
                  <a:cubicBezTo>
                    <a:pt x="389" y="174"/>
                    <a:pt x="389" y="166"/>
                    <a:pt x="391" y="163"/>
                  </a:cubicBezTo>
                  <a:cubicBezTo>
                    <a:pt x="394" y="160"/>
                    <a:pt x="396" y="159"/>
                    <a:pt x="399" y="159"/>
                  </a:cubicBezTo>
                  <a:cubicBezTo>
                    <a:pt x="407" y="159"/>
                    <a:pt x="415" y="161"/>
                    <a:pt x="424" y="165"/>
                  </a:cubicBezTo>
                  <a:cubicBezTo>
                    <a:pt x="426" y="148"/>
                    <a:pt x="426" y="148"/>
                    <a:pt x="426" y="148"/>
                  </a:cubicBezTo>
                  <a:cubicBezTo>
                    <a:pt x="426" y="146"/>
                    <a:pt x="426" y="146"/>
                    <a:pt x="426" y="146"/>
                  </a:cubicBezTo>
                  <a:cubicBezTo>
                    <a:pt x="427" y="145"/>
                    <a:pt x="427" y="145"/>
                    <a:pt x="427" y="145"/>
                  </a:cubicBezTo>
                  <a:cubicBezTo>
                    <a:pt x="445" y="137"/>
                    <a:pt x="445" y="137"/>
                    <a:pt x="445" y="137"/>
                  </a:cubicBezTo>
                  <a:cubicBezTo>
                    <a:pt x="447" y="127"/>
                    <a:pt x="447" y="127"/>
                    <a:pt x="447" y="127"/>
                  </a:cubicBezTo>
                  <a:cubicBezTo>
                    <a:pt x="436" y="127"/>
                    <a:pt x="436" y="127"/>
                    <a:pt x="436" y="127"/>
                  </a:cubicBezTo>
                  <a:cubicBezTo>
                    <a:pt x="434" y="126"/>
                    <a:pt x="434" y="126"/>
                    <a:pt x="434" y="126"/>
                  </a:cubicBezTo>
                  <a:cubicBezTo>
                    <a:pt x="435" y="121"/>
                    <a:pt x="435" y="121"/>
                    <a:pt x="435" y="121"/>
                  </a:cubicBezTo>
                  <a:cubicBezTo>
                    <a:pt x="435" y="118"/>
                    <a:pt x="435" y="118"/>
                    <a:pt x="435" y="118"/>
                  </a:cubicBezTo>
                  <a:cubicBezTo>
                    <a:pt x="436" y="116"/>
                    <a:pt x="436" y="116"/>
                    <a:pt x="436" y="116"/>
                  </a:cubicBezTo>
                  <a:cubicBezTo>
                    <a:pt x="439" y="116"/>
                    <a:pt x="439" y="116"/>
                    <a:pt x="439" y="116"/>
                  </a:cubicBezTo>
                  <a:cubicBezTo>
                    <a:pt x="442" y="116"/>
                    <a:pt x="442" y="116"/>
                    <a:pt x="442" y="116"/>
                  </a:cubicBezTo>
                  <a:cubicBezTo>
                    <a:pt x="449" y="116"/>
                    <a:pt x="457" y="111"/>
                    <a:pt x="467" y="103"/>
                  </a:cubicBezTo>
                  <a:cubicBezTo>
                    <a:pt x="533" y="56"/>
                    <a:pt x="533" y="56"/>
                    <a:pt x="533" y="56"/>
                  </a:cubicBezTo>
                  <a:cubicBezTo>
                    <a:pt x="535" y="56"/>
                    <a:pt x="535" y="56"/>
                    <a:pt x="535" y="56"/>
                  </a:cubicBezTo>
                  <a:cubicBezTo>
                    <a:pt x="557" y="65"/>
                    <a:pt x="557" y="65"/>
                    <a:pt x="557" y="65"/>
                  </a:cubicBezTo>
                  <a:cubicBezTo>
                    <a:pt x="565" y="64"/>
                    <a:pt x="565" y="64"/>
                    <a:pt x="565" y="64"/>
                  </a:cubicBezTo>
                  <a:cubicBezTo>
                    <a:pt x="560" y="42"/>
                    <a:pt x="560" y="42"/>
                    <a:pt x="560" y="42"/>
                  </a:cubicBezTo>
                  <a:cubicBezTo>
                    <a:pt x="560" y="40"/>
                    <a:pt x="560" y="40"/>
                    <a:pt x="560" y="40"/>
                  </a:cubicBezTo>
                  <a:cubicBezTo>
                    <a:pt x="561" y="39"/>
                    <a:pt x="561" y="39"/>
                    <a:pt x="561" y="39"/>
                  </a:cubicBezTo>
                  <a:cubicBezTo>
                    <a:pt x="562" y="38"/>
                    <a:pt x="562" y="38"/>
                    <a:pt x="562" y="38"/>
                  </a:cubicBezTo>
                  <a:cubicBezTo>
                    <a:pt x="573" y="19"/>
                    <a:pt x="573" y="19"/>
                    <a:pt x="573" y="19"/>
                  </a:cubicBezTo>
                  <a:cubicBezTo>
                    <a:pt x="570" y="16"/>
                    <a:pt x="570" y="16"/>
                    <a:pt x="570" y="16"/>
                  </a:cubicBezTo>
                  <a:cubicBezTo>
                    <a:pt x="563" y="19"/>
                    <a:pt x="563" y="19"/>
                    <a:pt x="563" y="19"/>
                  </a:cubicBezTo>
                  <a:cubicBezTo>
                    <a:pt x="563" y="20"/>
                    <a:pt x="563" y="20"/>
                    <a:pt x="563" y="20"/>
                  </a:cubicBezTo>
                  <a:cubicBezTo>
                    <a:pt x="562" y="20"/>
                    <a:pt x="562" y="20"/>
                    <a:pt x="562" y="20"/>
                  </a:cubicBezTo>
                  <a:cubicBezTo>
                    <a:pt x="541" y="23"/>
                    <a:pt x="541" y="23"/>
                    <a:pt x="541" y="23"/>
                  </a:cubicBezTo>
                  <a:cubicBezTo>
                    <a:pt x="535" y="23"/>
                    <a:pt x="535" y="23"/>
                    <a:pt x="535" y="23"/>
                  </a:cubicBezTo>
                  <a:cubicBezTo>
                    <a:pt x="534" y="23"/>
                    <a:pt x="534" y="23"/>
                    <a:pt x="534" y="23"/>
                  </a:cubicBezTo>
                  <a:cubicBezTo>
                    <a:pt x="534" y="22"/>
                    <a:pt x="534" y="22"/>
                    <a:pt x="534" y="22"/>
                  </a:cubicBezTo>
                  <a:cubicBezTo>
                    <a:pt x="533" y="19"/>
                    <a:pt x="533" y="19"/>
                    <a:pt x="533" y="19"/>
                  </a:cubicBezTo>
                  <a:cubicBezTo>
                    <a:pt x="529" y="11"/>
                    <a:pt x="529" y="11"/>
                    <a:pt x="529" y="11"/>
                  </a:cubicBezTo>
                  <a:lnTo>
                    <a:pt x="525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0" name="Freeform 31"/>
            <p:cNvSpPr/>
            <p:nvPr/>
          </p:nvSpPr>
          <p:spPr bwMode="auto">
            <a:xfrm>
              <a:off x="3932009" y="3195059"/>
              <a:ext cx="82754" cy="73025"/>
            </a:xfrm>
            <a:custGeom>
              <a:avLst/>
              <a:gdLst>
                <a:gd name="T0" fmla="*/ 2147483647 w 88"/>
                <a:gd name="T1" fmla="*/ 2147483647 h 80"/>
                <a:gd name="T2" fmla="*/ 2147483647 w 88"/>
                <a:gd name="T3" fmla="*/ 2147483647 h 80"/>
                <a:gd name="T4" fmla="*/ 2147483647 w 88"/>
                <a:gd name="T5" fmla="*/ 2147483647 h 80"/>
                <a:gd name="T6" fmla="*/ 2147483647 w 88"/>
                <a:gd name="T7" fmla="*/ 2147483647 h 80"/>
                <a:gd name="T8" fmla="*/ 2147483647 w 88"/>
                <a:gd name="T9" fmla="*/ 2147483647 h 80"/>
                <a:gd name="T10" fmla="*/ 2147483647 w 88"/>
                <a:gd name="T11" fmla="*/ 2147483647 h 80"/>
                <a:gd name="T12" fmla="*/ 2147483647 w 88"/>
                <a:gd name="T13" fmla="*/ 2147483647 h 80"/>
                <a:gd name="T14" fmla="*/ 2147483647 w 88"/>
                <a:gd name="T15" fmla="*/ 2147483647 h 80"/>
                <a:gd name="T16" fmla="*/ 2147483647 w 88"/>
                <a:gd name="T17" fmla="*/ 2147483647 h 80"/>
                <a:gd name="T18" fmla="*/ 2147483647 w 88"/>
                <a:gd name="T19" fmla="*/ 2147483647 h 80"/>
                <a:gd name="T20" fmla="*/ 0 w 88"/>
                <a:gd name="T21" fmla="*/ 2147483647 h 80"/>
                <a:gd name="T22" fmla="*/ 2147483647 w 88"/>
                <a:gd name="T23" fmla="*/ 2147483647 h 80"/>
                <a:gd name="T24" fmla="*/ 2147483647 w 88"/>
                <a:gd name="T25" fmla="*/ 2147483647 h 80"/>
                <a:gd name="T26" fmla="*/ 2147483647 w 88"/>
                <a:gd name="T27" fmla="*/ 2147483647 h 80"/>
                <a:gd name="T28" fmla="*/ 2147483647 w 88"/>
                <a:gd name="T29" fmla="*/ 2147483647 h 80"/>
                <a:gd name="T30" fmla="*/ 2147483647 w 88"/>
                <a:gd name="T31" fmla="*/ 2147483647 h 80"/>
                <a:gd name="T32" fmla="*/ 2147483647 w 88"/>
                <a:gd name="T33" fmla="*/ 2147483647 h 80"/>
                <a:gd name="T34" fmla="*/ 2147483647 w 88"/>
                <a:gd name="T35" fmla="*/ 2147483647 h 80"/>
                <a:gd name="T36" fmla="*/ 2147483647 w 88"/>
                <a:gd name="T37" fmla="*/ 2147483647 h 8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8"/>
                <a:gd name="T58" fmla="*/ 0 h 80"/>
                <a:gd name="T59" fmla="*/ 88 w 88"/>
                <a:gd name="T60" fmla="*/ 80 h 8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8" h="80">
                  <a:moveTo>
                    <a:pt x="81" y="43"/>
                  </a:moveTo>
                  <a:cubicBezTo>
                    <a:pt x="88" y="35"/>
                    <a:pt x="88" y="35"/>
                    <a:pt x="88" y="35"/>
                  </a:cubicBezTo>
                  <a:cubicBezTo>
                    <a:pt x="88" y="35"/>
                    <a:pt x="88" y="35"/>
                    <a:pt x="88" y="35"/>
                  </a:cubicBezTo>
                  <a:cubicBezTo>
                    <a:pt x="88" y="35"/>
                    <a:pt x="88" y="35"/>
                    <a:pt x="88" y="35"/>
                  </a:cubicBezTo>
                  <a:cubicBezTo>
                    <a:pt x="88" y="34"/>
                    <a:pt x="88" y="34"/>
                    <a:pt x="88" y="34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48" y="3"/>
                    <a:pt x="36" y="0"/>
                    <a:pt x="28" y="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4" y="35"/>
                    <a:pt x="11" y="43"/>
                    <a:pt x="4" y="49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34" y="75"/>
                    <a:pt x="40" y="73"/>
                    <a:pt x="45" y="74"/>
                  </a:cubicBezTo>
                  <a:cubicBezTo>
                    <a:pt x="67" y="78"/>
                    <a:pt x="67" y="78"/>
                    <a:pt x="67" y="78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9" y="56"/>
                    <a:pt x="74" y="47"/>
                    <a:pt x="81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1" name="Freeform 32"/>
            <p:cNvSpPr/>
            <p:nvPr/>
          </p:nvSpPr>
          <p:spPr bwMode="auto">
            <a:xfrm>
              <a:off x="3533561" y="2916369"/>
              <a:ext cx="472007" cy="356186"/>
            </a:xfrm>
            <a:custGeom>
              <a:avLst/>
              <a:gdLst>
                <a:gd name="T0" fmla="*/ 2147483647 w 498"/>
                <a:gd name="T1" fmla="*/ 2147483647 h 385"/>
                <a:gd name="T2" fmla="*/ 2147483647 w 498"/>
                <a:gd name="T3" fmla="*/ 2147483647 h 385"/>
                <a:gd name="T4" fmla="*/ 2147483647 w 498"/>
                <a:gd name="T5" fmla="*/ 2147483647 h 385"/>
                <a:gd name="T6" fmla="*/ 2147483647 w 498"/>
                <a:gd name="T7" fmla="*/ 0 h 385"/>
                <a:gd name="T8" fmla="*/ 2147483647 w 498"/>
                <a:gd name="T9" fmla="*/ 2147483647 h 385"/>
                <a:gd name="T10" fmla="*/ 2147483647 w 498"/>
                <a:gd name="T11" fmla="*/ 2147483647 h 385"/>
                <a:gd name="T12" fmla="*/ 2147483647 w 498"/>
                <a:gd name="T13" fmla="*/ 2147483647 h 385"/>
                <a:gd name="T14" fmla="*/ 2147483647 w 498"/>
                <a:gd name="T15" fmla="*/ 2147483647 h 385"/>
                <a:gd name="T16" fmla="*/ 2147483647 w 498"/>
                <a:gd name="T17" fmla="*/ 2147483647 h 385"/>
                <a:gd name="T18" fmla="*/ 2147483647 w 498"/>
                <a:gd name="T19" fmla="*/ 2147483647 h 385"/>
                <a:gd name="T20" fmla="*/ 2147483647 w 498"/>
                <a:gd name="T21" fmla="*/ 2147483647 h 385"/>
                <a:gd name="T22" fmla="*/ 0 w 498"/>
                <a:gd name="T23" fmla="*/ 2147483647 h 385"/>
                <a:gd name="T24" fmla="*/ 2147483647 w 498"/>
                <a:gd name="T25" fmla="*/ 2147483647 h 385"/>
                <a:gd name="T26" fmla="*/ 2147483647 w 498"/>
                <a:gd name="T27" fmla="*/ 2147483647 h 385"/>
                <a:gd name="T28" fmla="*/ 2147483647 w 498"/>
                <a:gd name="T29" fmla="*/ 2147483647 h 385"/>
                <a:gd name="T30" fmla="*/ 2147483647 w 498"/>
                <a:gd name="T31" fmla="*/ 2147483647 h 385"/>
                <a:gd name="T32" fmla="*/ 2147483647 w 498"/>
                <a:gd name="T33" fmla="*/ 2147483647 h 385"/>
                <a:gd name="T34" fmla="*/ 2147483647 w 498"/>
                <a:gd name="T35" fmla="*/ 2147483647 h 385"/>
                <a:gd name="T36" fmla="*/ 2147483647 w 498"/>
                <a:gd name="T37" fmla="*/ 2147483647 h 385"/>
                <a:gd name="T38" fmla="*/ 2147483647 w 498"/>
                <a:gd name="T39" fmla="*/ 2147483647 h 385"/>
                <a:gd name="T40" fmla="*/ 2147483647 w 498"/>
                <a:gd name="T41" fmla="*/ 2147483647 h 385"/>
                <a:gd name="T42" fmla="*/ 2147483647 w 498"/>
                <a:gd name="T43" fmla="*/ 2147483647 h 385"/>
                <a:gd name="T44" fmla="*/ 2147483647 w 498"/>
                <a:gd name="T45" fmla="*/ 2147483647 h 385"/>
                <a:gd name="T46" fmla="*/ 2147483647 w 498"/>
                <a:gd name="T47" fmla="*/ 2147483647 h 385"/>
                <a:gd name="T48" fmla="*/ 2147483647 w 498"/>
                <a:gd name="T49" fmla="*/ 2147483647 h 385"/>
                <a:gd name="T50" fmla="*/ 2147483647 w 498"/>
                <a:gd name="T51" fmla="*/ 2147483647 h 385"/>
                <a:gd name="T52" fmla="*/ 2147483647 w 498"/>
                <a:gd name="T53" fmla="*/ 2147483647 h 385"/>
                <a:gd name="T54" fmla="*/ 2147483647 w 498"/>
                <a:gd name="T55" fmla="*/ 2147483647 h 385"/>
                <a:gd name="T56" fmla="*/ 2147483647 w 498"/>
                <a:gd name="T57" fmla="*/ 2147483647 h 385"/>
                <a:gd name="T58" fmla="*/ 2147483647 w 498"/>
                <a:gd name="T59" fmla="*/ 2147483647 h 385"/>
                <a:gd name="T60" fmla="*/ 2147483647 w 498"/>
                <a:gd name="T61" fmla="*/ 2147483647 h 385"/>
                <a:gd name="T62" fmla="*/ 2147483647 w 498"/>
                <a:gd name="T63" fmla="*/ 2147483647 h 385"/>
                <a:gd name="T64" fmla="*/ 2147483647 w 498"/>
                <a:gd name="T65" fmla="*/ 2147483647 h 385"/>
                <a:gd name="T66" fmla="*/ 2147483647 w 498"/>
                <a:gd name="T67" fmla="*/ 2147483647 h 385"/>
                <a:gd name="T68" fmla="*/ 2147483647 w 498"/>
                <a:gd name="T69" fmla="*/ 2147483647 h 385"/>
                <a:gd name="T70" fmla="*/ 2147483647 w 498"/>
                <a:gd name="T71" fmla="*/ 2147483647 h 385"/>
                <a:gd name="T72" fmla="*/ 2147483647 w 498"/>
                <a:gd name="T73" fmla="*/ 2147483647 h 385"/>
                <a:gd name="T74" fmla="*/ 2147483647 w 498"/>
                <a:gd name="T75" fmla="*/ 2147483647 h 385"/>
                <a:gd name="T76" fmla="*/ 2147483647 w 498"/>
                <a:gd name="T77" fmla="*/ 2147483647 h 385"/>
                <a:gd name="T78" fmla="*/ 2147483647 w 498"/>
                <a:gd name="T79" fmla="*/ 2147483647 h 385"/>
                <a:gd name="T80" fmla="*/ 2147483647 w 498"/>
                <a:gd name="T81" fmla="*/ 2147483647 h 38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98"/>
                <a:gd name="T124" fmla="*/ 0 h 385"/>
                <a:gd name="T125" fmla="*/ 498 w 498"/>
                <a:gd name="T126" fmla="*/ 385 h 38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98" h="385">
                  <a:moveTo>
                    <a:pt x="348" y="112"/>
                  </a:moveTo>
                  <a:cubicBezTo>
                    <a:pt x="336" y="102"/>
                    <a:pt x="327" y="86"/>
                    <a:pt x="317" y="59"/>
                  </a:cubicBezTo>
                  <a:cubicBezTo>
                    <a:pt x="287" y="59"/>
                    <a:pt x="269" y="54"/>
                    <a:pt x="260" y="43"/>
                  </a:cubicBezTo>
                  <a:cubicBezTo>
                    <a:pt x="254" y="34"/>
                    <a:pt x="241" y="28"/>
                    <a:pt x="223" y="22"/>
                  </a:cubicBezTo>
                  <a:cubicBezTo>
                    <a:pt x="218" y="21"/>
                    <a:pt x="218" y="21"/>
                    <a:pt x="218" y="21"/>
                  </a:cubicBezTo>
                  <a:cubicBezTo>
                    <a:pt x="223" y="3"/>
                    <a:pt x="223" y="3"/>
                    <a:pt x="223" y="3"/>
                  </a:cubicBezTo>
                  <a:cubicBezTo>
                    <a:pt x="220" y="1"/>
                    <a:pt x="220" y="1"/>
                    <a:pt x="220" y="1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02" y="6"/>
                    <a:pt x="194" y="13"/>
                    <a:pt x="191" y="21"/>
                  </a:cubicBezTo>
                  <a:cubicBezTo>
                    <a:pt x="186" y="30"/>
                    <a:pt x="181" y="37"/>
                    <a:pt x="175" y="42"/>
                  </a:cubicBezTo>
                  <a:cubicBezTo>
                    <a:pt x="169" y="59"/>
                    <a:pt x="164" y="68"/>
                    <a:pt x="159" y="68"/>
                  </a:cubicBezTo>
                  <a:cubicBezTo>
                    <a:pt x="156" y="69"/>
                    <a:pt x="154" y="67"/>
                    <a:pt x="151" y="63"/>
                  </a:cubicBezTo>
                  <a:cubicBezTo>
                    <a:pt x="143" y="56"/>
                    <a:pt x="143" y="56"/>
                    <a:pt x="143" y="56"/>
                  </a:cubicBezTo>
                  <a:cubicBezTo>
                    <a:pt x="137" y="53"/>
                    <a:pt x="130" y="50"/>
                    <a:pt x="125" y="50"/>
                  </a:cubicBezTo>
                  <a:cubicBezTo>
                    <a:pt x="115" y="52"/>
                    <a:pt x="115" y="52"/>
                    <a:pt x="115" y="52"/>
                  </a:cubicBezTo>
                  <a:cubicBezTo>
                    <a:pt x="107" y="59"/>
                    <a:pt x="97" y="64"/>
                    <a:pt x="81" y="67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28" y="58"/>
                    <a:pt x="23" y="45"/>
                    <a:pt x="26" y="30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30" y="80"/>
                    <a:pt x="44" y="96"/>
                    <a:pt x="51" y="100"/>
                  </a:cubicBezTo>
                  <a:cubicBezTo>
                    <a:pt x="55" y="102"/>
                    <a:pt x="68" y="107"/>
                    <a:pt x="90" y="113"/>
                  </a:cubicBezTo>
                  <a:cubicBezTo>
                    <a:pt x="128" y="127"/>
                    <a:pt x="128" y="127"/>
                    <a:pt x="128" y="127"/>
                  </a:cubicBezTo>
                  <a:cubicBezTo>
                    <a:pt x="140" y="132"/>
                    <a:pt x="151" y="155"/>
                    <a:pt x="164" y="196"/>
                  </a:cubicBezTo>
                  <a:cubicBezTo>
                    <a:pt x="181" y="208"/>
                    <a:pt x="192" y="213"/>
                    <a:pt x="199" y="212"/>
                  </a:cubicBezTo>
                  <a:cubicBezTo>
                    <a:pt x="206" y="209"/>
                    <a:pt x="219" y="202"/>
                    <a:pt x="237" y="190"/>
                  </a:cubicBezTo>
                  <a:cubicBezTo>
                    <a:pt x="238" y="189"/>
                    <a:pt x="238" y="189"/>
                    <a:pt x="238" y="189"/>
                  </a:cubicBezTo>
                  <a:cubicBezTo>
                    <a:pt x="239" y="188"/>
                    <a:pt x="239" y="188"/>
                    <a:pt x="239" y="188"/>
                  </a:cubicBezTo>
                  <a:cubicBezTo>
                    <a:pt x="241" y="189"/>
                    <a:pt x="241" y="189"/>
                    <a:pt x="241" y="189"/>
                  </a:cubicBezTo>
                  <a:cubicBezTo>
                    <a:pt x="260" y="193"/>
                    <a:pt x="260" y="193"/>
                    <a:pt x="260" y="193"/>
                  </a:cubicBezTo>
                  <a:cubicBezTo>
                    <a:pt x="262" y="193"/>
                    <a:pt x="262" y="193"/>
                    <a:pt x="262" y="193"/>
                  </a:cubicBezTo>
                  <a:cubicBezTo>
                    <a:pt x="262" y="196"/>
                    <a:pt x="262" y="196"/>
                    <a:pt x="262" y="196"/>
                  </a:cubicBezTo>
                  <a:cubicBezTo>
                    <a:pt x="261" y="200"/>
                    <a:pt x="261" y="200"/>
                    <a:pt x="261" y="200"/>
                  </a:cubicBezTo>
                  <a:cubicBezTo>
                    <a:pt x="255" y="225"/>
                    <a:pt x="250" y="240"/>
                    <a:pt x="245" y="244"/>
                  </a:cubicBezTo>
                  <a:cubicBezTo>
                    <a:pt x="220" y="245"/>
                    <a:pt x="220" y="245"/>
                    <a:pt x="220" y="245"/>
                  </a:cubicBezTo>
                  <a:cubicBezTo>
                    <a:pt x="220" y="246"/>
                    <a:pt x="220" y="246"/>
                    <a:pt x="220" y="246"/>
                  </a:cubicBezTo>
                  <a:cubicBezTo>
                    <a:pt x="220" y="257"/>
                    <a:pt x="213" y="272"/>
                    <a:pt x="199" y="292"/>
                  </a:cubicBezTo>
                  <a:cubicBezTo>
                    <a:pt x="195" y="299"/>
                    <a:pt x="194" y="304"/>
                    <a:pt x="194" y="307"/>
                  </a:cubicBezTo>
                  <a:cubicBezTo>
                    <a:pt x="218" y="324"/>
                    <a:pt x="218" y="324"/>
                    <a:pt x="218" y="324"/>
                  </a:cubicBezTo>
                  <a:cubicBezTo>
                    <a:pt x="224" y="331"/>
                    <a:pt x="229" y="334"/>
                    <a:pt x="234" y="334"/>
                  </a:cubicBezTo>
                  <a:cubicBezTo>
                    <a:pt x="239" y="334"/>
                    <a:pt x="239" y="334"/>
                    <a:pt x="239" y="334"/>
                  </a:cubicBezTo>
                  <a:cubicBezTo>
                    <a:pt x="244" y="352"/>
                    <a:pt x="244" y="352"/>
                    <a:pt x="244" y="352"/>
                  </a:cubicBezTo>
                  <a:cubicBezTo>
                    <a:pt x="256" y="356"/>
                    <a:pt x="256" y="356"/>
                    <a:pt x="256" y="356"/>
                  </a:cubicBezTo>
                  <a:cubicBezTo>
                    <a:pt x="262" y="349"/>
                    <a:pt x="262" y="349"/>
                    <a:pt x="262" y="349"/>
                  </a:cubicBezTo>
                  <a:cubicBezTo>
                    <a:pt x="265" y="346"/>
                    <a:pt x="270" y="344"/>
                    <a:pt x="273" y="345"/>
                  </a:cubicBezTo>
                  <a:cubicBezTo>
                    <a:pt x="283" y="345"/>
                    <a:pt x="292" y="352"/>
                    <a:pt x="302" y="365"/>
                  </a:cubicBezTo>
                  <a:cubicBezTo>
                    <a:pt x="302" y="365"/>
                    <a:pt x="302" y="365"/>
                    <a:pt x="302" y="365"/>
                  </a:cubicBezTo>
                  <a:cubicBezTo>
                    <a:pt x="312" y="378"/>
                    <a:pt x="312" y="378"/>
                    <a:pt x="312" y="378"/>
                  </a:cubicBezTo>
                  <a:cubicBezTo>
                    <a:pt x="313" y="377"/>
                    <a:pt x="313" y="377"/>
                    <a:pt x="313" y="377"/>
                  </a:cubicBezTo>
                  <a:cubicBezTo>
                    <a:pt x="319" y="373"/>
                    <a:pt x="331" y="374"/>
                    <a:pt x="348" y="379"/>
                  </a:cubicBezTo>
                  <a:cubicBezTo>
                    <a:pt x="375" y="385"/>
                    <a:pt x="375" y="385"/>
                    <a:pt x="375" y="385"/>
                  </a:cubicBezTo>
                  <a:cubicBezTo>
                    <a:pt x="401" y="377"/>
                    <a:pt x="401" y="377"/>
                    <a:pt x="401" y="377"/>
                  </a:cubicBezTo>
                  <a:cubicBezTo>
                    <a:pt x="411" y="372"/>
                    <a:pt x="411" y="372"/>
                    <a:pt x="411" y="372"/>
                  </a:cubicBezTo>
                  <a:cubicBezTo>
                    <a:pt x="418" y="366"/>
                    <a:pt x="418" y="366"/>
                    <a:pt x="418" y="366"/>
                  </a:cubicBezTo>
                  <a:cubicBezTo>
                    <a:pt x="412" y="359"/>
                    <a:pt x="412" y="359"/>
                    <a:pt x="412" y="359"/>
                  </a:cubicBezTo>
                  <a:cubicBezTo>
                    <a:pt x="410" y="355"/>
                    <a:pt x="412" y="349"/>
                    <a:pt x="417" y="344"/>
                  </a:cubicBezTo>
                  <a:cubicBezTo>
                    <a:pt x="424" y="339"/>
                    <a:pt x="428" y="334"/>
                    <a:pt x="428" y="327"/>
                  </a:cubicBezTo>
                  <a:cubicBezTo>
                    <a:pt x="428" y="315"/>
                    <a:pt x="428" y="315"/>
                    <a:pt x="428" y="315"/>
                  </a:cubicBezTo>
                  <a:cubicBezTo>
                    <a:pt x="426" y="308"/>
                    <a:pt x="427" y="304"/>
                    <a:pt x="429" y="302"/>
                  </a:cubicBezTo>
                  <a:cubicBezTo>
                    <a:pt x="431" y="298"/>
                    <a:pt x="439" y="296"/>
                    <a:pt x="447" y="293"/>
                  </a:cubicBezTo>
                  <a:cubicBezTo>
                    <a:pt x="461" y="291"/>
                    <a:pt x="478" y="298"/>
                    <a:pt x="498" y="315"/>
                  </a:cubicBezTo>
                  <a:cubicBezTo>
                    <a:pt x="490" y="293"/>
                    <a:pt x="490" y="293"/>
                    <a:pt x="490" y="293"/>
                  </a:cubicBezTo>
                  <a:cubicBezTo>
                    <a:pt x="479" y="278"/>
                    <a:pt x="479" y="278"/>
                    <a:pt x="479" y="278"/>
                  </a:cubicBezTo>
                  <a:cubicBezTo>
                    <a:pt x="477" y="259"/>
                    <a:pt x="477" y="259"/>
                    <a:pt x="477" y="259"/>
                  </a:cubicBezTo>
                  <a:cubicBezTo>
                    <a:pt x="459" y="255"/>
                    <a:pt x="459" y="255"/>
                    <a:pt x="459" y="255"/>
                  </a:cubicBezTo>
                  <a:cubicBezTo>
                    <a:pt x="458" y="255"/>
                    <a:pt x="458" y="255"/>
                    <a:pt x="458" y="255"/>
                  </a:cubicBezTo>
                  <a:cubicBezTo>
                    <a:pt x="458" y="254"/>
                    <a:pt x="458" y="254"/>
                    <a:pt x="458" y="254"/>
                  </a:cubicBezTo>
                  <a:cubicBezTo>
                    <a:pt x="458" y="254"/>
                    <a:pt x="458" y="254"/>
                    <a:pt x="458" y="254"/>
                  </a:cubicBezTo>
                  <a:cubicBezTo>
                    <a:pt x="458" y="254"/>
                    <a:pt x="458" y="254"/>
                    <a:pt x="458" y="254"/>
                  </a:cubicBezTo>
                  <a:cubicBezTo>
                    <a:pt x="410" y="227"/>
                    <a:pt x="410" y="227"/>
                    <a:pt x="410" y="227"/>
                  </a:cubicBezTo>
                  <a:cubicBezTo>
                    <a:pt x="387" y="223"/>
                    <a:pt x="387" y="223"/>
                    <a:pt x="387" y="223"/>
                  </a:cubicBezTo>
                  <a:cubicBezTo>
                    <a:pt x="387" y="218"/>
                    <a:pt x="387" y="218"/>
                    <a:pt x="387" y="218"/>
                  </a:cubicBezTo>
                  <a:cubicBezTo>
                    <a:pt x="386" y="193"/>
                    <a:pt x="386" y="193"/>
                    <a:pt x="386" y="193"/>
                  </a:cubicBezTo>
                  <a:cubicBezTo>
                    <a:pt x="370" y="149"/>
                    <a:pt x="357" y="121"/>
                    <a:pt x="348" y="1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2" name="Freeform 33"/>
            <p:cNvSpPr/>
            <p:nvPr/>
          </p:nvSpPr>
          <p:spPr bwMode="auto">
            <a:xfrm>
              <a:off x="3286831" y="2235296"/>
              <a:ext cx="438292" cy="612520"/>
            </a:xfrm>
            <a:custGeom>
              <a:avLst/>
              <a:gdLst>
                <a:gd name="T0" fmla="*/ 2147483647 w 463"/>
                <a:gd name="T1" fmla="*/ 2147483647 h 662"/>
                <a:gd name="T2" fmla="*/ 2147483647 w 463"/>
                <a:gd name="T3" fmla="*/ 2147483647 h 662"/>
                <a:gd name="T4" fmla="*/ 2147483647 w 463"/>
                <a:gd name="T5" fmla="*/ 2147483647 h 662"/>
                <a:gd name="T6" fmla="*/ 2147483647 w 463"/>
                <a:gd name="T7" fmla="*/ 2147483647 h 662"/>
                <a:gd name="T8" fmla="*/ 2147483647 w 463"/>
                <a:gd name="T9" fmla="*/ 2147483647 h 662"/>
                <a:gd name="T10" fmla="*/ 2147483647 w 463"/>
                <a:gd name="T11" fmla="*/ 2147483647 h 662"/>
                <a:gd name="T12" fmla="*/ 2147483647 w 463"/>
                <a:gd name="T13" fmla="*/ 2147483647 h 662"/>
                <a:gd name="T14" fmla="*/ 2147483647 w 463"/>
                <a:gd name="T15" fmla="*/ 2147483647 h 662"/>
                <a:gd name="T16" fmla="*/ 2147483647 w 463"/>
                <a:gd name="T17" fmla="*/ 0 h 662"/>
                <a:gd name="T18" fmla="*/ 2147483647 w 463"/>
                <a:gd name="T19" fmla="*/ 2147483647 h 662"/>
                <a:gd name="T20" fmla="*/ 2147483647 w 463"/>
                <a:gd name="T21" fmla="*/ 2147483647 h 662"/>
                <a:gd name="T22" fmla="*/ 2147483647 w 463"/>
                <a:gd name="T23" fmla="*/ 2147483647 h 662"/>
                <a:gd name="T24" fmla="*/ 2147483647 w 463"/>
                <a:gd name="T25" fmla="*/ 2147483647 h 662"/>
                <a:gd name="T26" fmla="*/ 2147483647 w 463"/>
                <a:gd name="T27" fmla="*/ 2147483647 h 662"/>
                <a:gd name="T28" fmla="*/ 2147483647 w 463"/>
                <a:gd name="T29" fmla="*/ 2147483647 h 662"/>
                <a:gd name="T30" fmla="*/ 2147483647 w 463"/>
                <a:gd name="T31" fmla="*/ 2147483647 h 662"/>
                <a:gd name="T32" fmla="*/ 2147483647 w 463"/>
                <a:gd name="T33" fmla="*/ 2147483647 h 662"/>
                <a:gd name="T34" fmla="*/ 2147483647 w 463"/>
                <a:gd name="T35" fmla="*/ 2147483647 h 662"/>
                <a:gd name="T36" fmla="*/ 2147483647 w 463"/>
                <a:gd name="T37" fmla="*/ 2147483647 h 662"/>
                <a:gd name="T38" fmla="*/ 2147483647 w 463"/>
                <a:gd name="T39" fmla="*/ 2147483647 h 662"/>
                <a:gd name="T40" fmla="*/ 2147483647 w 463"/>
                <a:gd name="T41" fmla="*/ 2147483647 h 662"/>
                <a:gd name="T42" fmla="*/ 2147483647 w 463"/>
                <a:gd name="T43" fmla="*/ 2147483647 h 662"/>
                <a:gd name="T44" fmla="*/ 2147483647 w 463"/>
                <a:gd name="T45" fmla="*/ 2147483647 h 662"/>
                <a:gd name="T46" fmla="*/ 2147483647 w 463"/>
                <a:gd name="T47" fmla="*/ 2147483647 h 662"/>
                <a:gd name="T48" fmla="*/ 2147483647 w 463"/>
                <a:gd name="T49" fmla="*/ 2147483647 h 662"/>
                <a:gd name="T50" fmla="*/ 2147483647 w 463"/>
                <a:gd name="T51" fmla="*/ 2147483647 h 662"/>
                <a:gd name="T52" fmla="*/ 2147483647 w 463"/>
                <a:gd name="T53" fmla="*/ 2147483647 h 662"/>
                <a:gd name="T54" fmla="*/ 2147483647 w 463"/>
                <a:gd name="T55" fmla="*/ 2147483647 h 662"/>
                <a:gd name="T56" fmla="*/ 2147483647 w 463"/>
                <a:gd name="T57" fmla="*/ 2147483647 h 662"/>
                <a:gd name="T58" fmla="*/ 2147483647 w 463"/>
                <a:gd name="T59" fmla="*/ 2147483647 h 662"/>
                <a:gd name="T60" fmla="*/ 2147483647 w 463"/>
                <a:gd name="T61" fmla="*/ 2147483647 h 662"/>
                <a:gd name="T62" fmla="*/ 2147483647 w 463"/>
                <a:gd name="T63" fmla="*/ 2147483647 h 662"/>
                <a:gd name="T64" fmla="*/ 2147483647 w 463"/>
                <a:gd name="T65" fmla="*/ 2147483647 h 662"/>
                <a:gd name="T66" fmla="*/ 2147483647 w 463"/>
                <a:gd name="T67" fmla="*/ 2147483647 h 662"/>
                <a:gd name="T68" fmla="*/ 2147483647 w 463"/>
                <a:gd name="T69" fmla="*/ 2147483647 h 662"/>
                <a:gd name="T70" fmla="*/ 2147483647 w 463"/>
                <a:gd name="T71" fmla="*/ 2147483647 h 662"/>
                <a:gd name="T72" fmla="*/ 2147483647 w 463"/>
                <a:gd name="T73" fmla="*/ 2147483647 h 662"/>
                <a:gd name="T74" fmla="*/ 2147483647 w 463"/>
                <a:gd name="T75" fmla="*/ 2147483647 h 662"/>
                <a:gd name="T76" fmla="*/ 2147483647 w 463"/>
                <a:gd name="T77" fmla="*/ 2147483647 h 662"/>
                <a:gd name="T78" fmla="*/ 2147483647 w 463"/>
                <a:gd name="T79" fmla="*/ 2147483647 h 662"/>
                <a:gd name="T80" fmla="*/ 2147483647 w 463"/>
                <a:gd name="T81" fmla="*/ 2147483647 h 662"/>
                <a:gd name="T82" fmla="*/ 2147483647 w 463"/>
                <a:gd name="T83" fmla="*/ 2147483647 h 662"/>
                <a:gd name="T84" fmla="*/ 2147483647 w 463"/>
                <a:gd name="T85" fmla="*/ 2147483647 h 662"/>
                <a:gd name="T86" fmla="*/ 2147483647 w 463"/>
                <a:gd name="T87" fmla="*/ 2147483647 h 662"/>
                <a:gd name="T88" fmla="*/ 2147483647 w 463"/>
                <a:gd name="T89" fmla="*/ 2147483647 h 662"/>
                <a:gd name="T90" fmla="*/ 2147483647 w 463"/>
                <a:gd name="T91" fmla="*/ 2147483647 h 662"/>
                <a:gd name="T92" fmla="*/ 2147483647 w 463"/>
                <a:gd name="T93" fmla="*/ 2147483647 h 662"/>
                <a:gd name="T94" fmla="*/ 2147483647 w 463"/>
                <a:gd name="T95" fmla="*/ 2147483647 h 662"/>
                <a:gd name="T96" fmla="*/ 2147483647 w 463"/>
                <a:gd name="T97" fmla="*/ 2147483647 h 662"/>
                <a:gd name="T98" fmla="*/ 2147483647 w 463"/>
                <a:gd name="T99" fmla="*/ 2147483647 h 662"/>
                <a:gd name="T100" fmla="*/ 2147483647 w 463"/>
                <a:gd name="T101" fmla="*/ 2147483647 h 662"/>
                <a:gd name="T102" fmla="*/ 2147483647 w 463"/>
                <a:gd name="T103" fmla="*/ 2147483647 h 662"/>
                <a:gd name="T104" fmla="*/ 2147483647 w 463"/>
                <a:gd name="T105" fmla="*/ 2147483647 h 66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63"/>
                <a:gd name="T160" fmla="*/ 0 h 662"/>
                <a:gd name="T161" fmla="*/ 463 w 463"/>
                <a:gd name="T162" fmla="*/ 662 h 66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63" h="662">
                  <a:moveTo>
                    <a:pt x="426" y="200"/>
                  </a:moveTo>
                  <a:cubicBezTo>
                    <a:pt x="418" y="196"/>
                    <a:pt x="418" y="196"/>
                    <a:pt x="418" y="196"/>
                  </a:cubicBezTo>
                  <a:cubicBezTo>
                    <a:pt x="418" y="196"/>
                    <a:pt x="418" y="196"/>
                    <a:pt x="418" y="196"/>
                  </a:cubicBezTo>
                  <a:cubicBezTo>
                    <a:pt x="417" y="196"/>
                    <a:pt x="417" y="196"/>
                    <a:pt x="417" y="196"/>
                  </a:cubicBezTo>
                  <a:cubicBezTo>
                    <a:pt x="410" y="189"/>
                    <a:pt x="410" y="189"/>
                    <a:pt x="410" y="189"/>
                  </a:cubicBezTo>
                  <a:cubicBezTo>
                    <a:pt x="381" y="181"/>
                    <a:pt x="381" y="181"/>
                    <a:pt x="381" y="181"/>
                  </a:cubicBezTo>
                  <a:cubicBezTo>
                    <a:pt x="373" y="181"/>
                    <a:pt x="373" y="181"/>
                    <a:pt x="373" y="181"/>
                  </a:cubicBezTo>
                  <a:cubicBezTo>
                    <a:pt x="368" y="183"/>
                    <a:pt x="368" y="183"/>
                    <a:pt x="368" y="183"/>
                  </a:cubicBezTo>
                  <a:cubicBezTo>
                    <a:pt x="357" y="161"/>
                    <a:pt x="357" y="161"/>
                    <a:pt x="357" y="161"/>
                  </a:cubicBezTo>
                  <a:cubicBezTo>
                    <a:pt x="358" y="160"/>
                    <a:pt x="358" y="160"/>
                    <a:pt x="358" y="160"/>
                  </a:cubicBezTo>
                  <a:cubicBezTo>
                    <a:pt x="366" y="149"/>
                    <a:pt x="366" y="149"/>
                    <a:pt x="366" y="149"/>
                  </a:cubicBezTo>
                  <a:cubicBezTo>
                    <a:pt x="366" y="137"/>
                    <a:pt x="366" y="137"/>
                    <a:pt x="366" y="137"/>
                  </a:cubicBezTo>
                  <a:cubicBezTo>
                    <a:pt x="367" y="134"/>
                    <a:pt x="367" y="134"/>
                    <a:pt x="367" y="134"/>
                  </a:cubicBezTo>
                  <a:cubicBezTo>
                    <a:pt x="372" y="126"/>
                    <a:pt x="372" y="126"/>
                    <a:pt x="372" y="126"/>
                  </a:cubicBezTo>
                  <a:cubicBezTo>
                    <a:pt x="368" y="124"/>
                    <a:pt x="368" y="124"/>
                    <a:pt x="368" y="124"/>
                  </a:cubicBezTo>
                  <a:cubicBezTo>
                    <a:pt x="352" y="121"/>
                    <a:pt x="352" y="121"/>
                    <a:pt x="352" y="121"/>
                  </a:cubicBezTo>
                  <a:cubicBezTo>
                    <a:pt x="352" y="121"/>
                    <a:pt x="352" y="121"/>
                    <a:pt x="352" y="121"/>
                  </a:cubicBezTo>
                  <a:cubicBezTo>
                    <a:pt x="325" y="116"/>
                    <a:pt x="325" y="116"/>
                    <a:pt x="325" y="116"/>
                  </a:cubicBezTo>
                  <a:cubicBezTo>
                    <a:pt x="323" y="116"/>
                    <a:pt x="323" y="116"/>
                    <a:pt x="323" y="116"/>
                  </a:cubicBezTo>
                  <a:cubicBezTo>
                    <a:pt x="307" y="101"/>
                    <a:pt x="307" y="101"/>
                    <a:pt x="307" y="101"/>
                  </a:cubicBezTo>
                  <a:cubicBezTo>
                    <a:pt x="307" y="100"/>
                    <a:pt x="307" y="100"/>
                    <a:pt x="307" y="100"/>
                  </a:cubicBezTo>
                  <a:cubicBezTo>
                    <a:pt x="302" y="89"/>
                    <a:pt x="302" y="89"/>
                    <a:pt x="302" y="89"/>
                  </a:cubicBezTo>
                  <a:cubicBezTo>
                    <a:pt x="301" y="86"/>
                    <a:pt x="301" y="86"/>
                    <a:pt x="301" y="86"/>
                  </a:cubicBezTo>
                  <a:cubicBezTo>
                    <a:pt x="309" y="64"/>
                    <a:pt x="309" y="64"/>
                    <a:pt x="309" y="64"/>
                  </a:cubicBezTo>
                  <a:cubicBezTo>
                    <a:pt x="309" y="48"/>
                    <a:pt x="309" y="48"/>
                    <a:pt x="309" y="48"/>
                  </a:cubicBezTo>
                  <a:cubicBezTo>
                    <a:pt x="308" y="44"/>
                    <a:pt x="308" y="44"/>
                    <a:pt x="308" y="44"/>
                  </a:cubicBezTo>
                  <a:cubicBezTo>
                    <a:pt x="300" y="52"/>
                    <a:pt x="300" y="52"/>
                    <a:pt x="300" y="52"/>
                  </a:cubicBezTo>
                  <a:cubicBezTo>
                    <a:pt x="298" y="53"/>
                    <a:pt x="298" y="53"/>
                    <a:pt x="298" y="53"/>
                  </a:cubicBezTo>
                  <a:cubicBezTo>
                    <a:pt x="296" y="56"/>
                    <a:pt x="296" y="56"/>
                    <a:pt x="296" y="56"/>
                  </a:cubicBezTo>
                  <a:cubicBezTo>
                    <a:pt x="294" y="53"/>
                    <a:pt x="294" y="53"/>
                    <a:pt x="294" y="53"/>
                  </a:cubicBezTo>
                  <a:cubicBezTo>
                    <a:pt x="291" y="52"/>
                    <a:pt x="291" y="52"/>
                    <a:pt x="291" y="52"/>
                  </a:cubicBezTo>
                  <a:cubicBezTo>
                    <a:pt x="275" y="39"/>
                    <a:pt x="275" y="39"/>
                    <a:pt x="275" y="39"/>
                  </a:cubicBezTo>
                  <a:cubicBezTo>
                    <a:pt x="273" y="37"/>
                    <a:pt x="273" y="37"/>
                    <a:pt x="273" y="37"/>
                  </a:cubicBezTo>
                  <a:cubicBezTo>
                    <a:pt x="273" y="35"/>
                    <a:pt x="273" y="35"/>
                    <a:pt x="273" y="35"/>
                  </a:cubicBezTo>
                  <a:cubicBezTo>
                    <a:pt x="270" y="12"/>
                    <a:pt x="270" y="12"/>
                    <a:pt x="270" y="12"/>
                  </a:cubicBezTo>
                  <a:cubicBezTo>
                    <a:pt x="263" y="0"/>
                    <a:pt x="263" y="0"/>
                    <a:pt x="263" y="0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37" y="18"/>
                    <a:pt x="237" y="18"/>
                    <a:pt x="237" y="18"/>
                  </a:cubicBezTo>
                  <a:cubicBezTo>
                    <a:pt x="236" y="20"/>
                    <a:pt x="236" y="20"/>
                    <a:pt x="236" y="20"/>
                  </a:cubicBezTo>
                  <a:cubicBezTo>
                    <a:pt x="235" y="22"/>
                    <a:pt x="235" y="22"/>
                    <a:pt x="235" y="22"/>
                  </a:cubicBezTo>
                  <a:cubicBezTo>
                    <a:pt x="210" y="16"/>
                    <a:pt x="210" y="16"/>
                    <a:pt x="210" y="16"/>
                  </a:cubicBezTo>
                  <a:cubicBezTo>
                    <a:pt x="206" y="39"/>
                    <a:pt x="206" y="39"/>
                    <a:pt x="206" y="39"/>
                  </a:cubicBezTo>
                  <a:cubicBezTo>
                    <a:pt x="206" y="63"/>
                    <a:pt x="206" y="63"/>
                    <a:pt x="206" y="63"/>
                  </a:cubicBezTo>
                  <a:cubicBezTo>
                    <a:pt x="205" y="64"/>
                    <a:pt x="205" y="64"/>
                    <a:pt x="205" y="64"/>
                  </a:cubicBezTo>
                  <a:cubicBezTo>
                    <a:pt x="191" y="85"/>
                    <a:pt x="191" y="85"/>
                    <a:pt x="191" y="85"/>
                  </a:cubicBezTo>
                  <a:cubicBezTo>
                    <a:pt x="191" y="87"/>
                    <a:pt x="191" y="87"/>
                    <a:pt x="191" y="87"/>
                  </a:cubicBezTo>
                  <a:cubicBezTo>
                    <a:pt x="189" y="88"/>
                    <a:pt x="189" y="88"/>
                    <a:pt x="189" y="88"/>
                  </a:cubicBezTo>
                  <a:cubicBezTo>
                    <a:pt x="188" y="88"/>
                    <a:pt x="188" y="88"/>
                    <a:pt x="188" y="88"/>
                  </a:cubicBezTo>
                  <a:cubicBezTo>
                    <a:pt x="172" y="89"/>
                    <a:pt x="172" y="89"/>
                    <a:pt x="172" y="89"/>
                  </a:cubicBezTo>
                  <a:cubicBezTo>
                    <a:pt x="156" y="102"/>
                    <a:pt x="156" y="102"/>
                    <a:pt x="156" y="102"/>
                  </a:cubicBezTo>
                  <a:cubicBezTo>
                    <a:pt x="154" y="104"/>
                    <a:pt x="154" y="104"/>
                    <a:pt x="154" y="104"/>
                  </a:cubicBezTo>
                  <a:cubicBezTo>
                    <a:pt x="154" y="104"/>
                    <a:pt x="154" y="104"/>
                    <a:pt x="154" y="104"/>
                  </a:cubicBezTo>
                  <a:cubicBezTo>
                    <a:pt x="152" y="104"/>
                    <a:pt x="152" y="104"/>
                    <a:pt x="152" y="104"/>
                  </a:cubicBezTo>
                  <a:cubicBezTo>
                    <a:pt x="151" y="103"/>
                    <a:pt x="151" y="103"/>
                    <a:pt x="151" y="103"/>
                  </a:cubicBezTo>
                  <a:cubicBezTo>
                    <a:pt x="121" y="93"/>
                    <a:pt x="121" y="93"/>
                    <a:pt x="121" y="93"/>
                  </a:cubicBezTo>
                  <a:cubicBezTo>
                    <a:pt x="117" y="104"/>
                    <a:pt x="117" y="104"/>
                    <a:pt x="117" y="104"/>
                  </a:cubicBezTo>
                  <a:cubicBezTo>
                    <a:pt x="117" y="105"/>
                    <a:pt x="117" y="105"/>
                    <a:pt x="117" y="105"/>
                  </a:cubicBezTo>
                  <a:cubicBezTo>
                    <a:pt x="104" y="126"/>
                    <a:pt x="104" y="126"/>
                    <a:pt x="104" y="126"/>
                  </a:cubicBezTo>
                  <a:cubicBezTo>
                    <a:pt x="102" y="130"/>
                    <a:pt x="99" y="132"/>
                    <a:pt x="96" y="133"/>
                  </a:cubicBezTo>
                  <a:cubicBezTo>
                    <a:pt x="83" y="131"/>
                    <a:pt x="83" y="131"/>
                    <a:pt x="83" y="131"/>
                  </a:cubicBezTo>
                  <a:cubicBezTo>
                    <a:pt x="66" y="124"/>
                    <a:pt x="66" y="124"/>
                    <a:pt x="66" y="124"/>
                  </a:cubicBezTo>
                  <a:cubicBezTo>
                    <a:pt x="63" y="122"/>
                    <a:pt x="63" y="122"/>
                    <a:pt x="63" y="122"/>
                  </a:cubicBezTo>
                  <a:cubicBezTo>
                    <a:pt x="62" y="121"/>
                    <a:pt x="62" y="121"/>
                    <a:pt x="62" y="121"/>
                  </a:cubicBezTo>
                  <a:cubicBezTo>
                    <a:pt x="62" y="120"/>
                    <a:pt x="62" y="120"/>
                    <a:pt x="62" y="120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54" y="75"/>
                    <a:pt x="54" y="75"/>
                    <a:pt x="54" y="75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43" y="85"/>
                    <a:pt x="43" y="85"/>
                    <a:pt x="43" y="85"/>
                  </a:cubicBezTo>
                  <a:cubicBezTo>
                    <a:pt x="43" y="85"/>
                    <a:pt x="43" y="85"/>
                    <a:pt x="43" y="85"/>
                  </a:cubicBezTo>
                  <a:cubicBezTo>
                    <a:pt x="43" y="85"/>
                    <a:pt x="43" y="85"/>
                    <a:pt x="43" y="85"/>
                  </a:cubicBezTo>
                  <a:cubicBezTo>
                    <a:pt x="30" y="102"/>
                    <a:pt x="30" y="102"/>
                    <a:pt x="30" y="102"/>
                  </a:cubicBezTo>
                  <a:cubicBezTo>
                    <a:pt x="20" y="126"/>
                    <a:pt x="20" y="126"/>
                    <a:pt x="20" y="126"/>
                  </a:cubicBezTo>
                  <a:cubicBezTo>
                    <a:pt x="20" y="127"/>
                    <a:pt x="20" y="127"/>
                    <a:pt x="20" y="127"/>
                  </a:cubicBezTo>
                  <a:cubicBezTo>
                    <a:pt x="20" y="127"/>
                    <a:pt x="20" y="127"/>
                    <a:pt x="20" y="127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19" y="128"/>
                    <a:pt x="19" y="128"/>
                    <a:pt x="19" y="128"/>
                  </a:cubicBezTo>
                  <a:cubicBezTo>
                    <a:pt x="9" y="142"/>
                    <a:pt x="9" y="142"/>
                    <a:pt x="9" y="142"/>
                  </a:cubicBezTo>
                  <a:cubicBezTo>
                    <a:pt x="9" y="146"/>
                    <a:pt x="6" y="152"/>
                    <a:pt x="0" y="162"/>
                  </a:cubicBezTo>
                  <a:cubicBezTo>
                    <a:pt x="6" y="186"/>
                    <a:pt x="6" y="186"/>
                    <a:pt x="6" y="186"/>
                  </a:cubicBezTo>
                  <a:cubicBezTo>
                    <a:pt x="38" y="221"/>
                    <a:pt x="38" y="221"/>
                    <a:pt x="38" y="221"/>
                  </a:cubicBezTo>
                  <a:cubicBezTo>
                    <a:pt x="38" y="221"/>
                    <a:pt x="38" y="221"/>
                    <a:pt x="38" y="221"/>
                  </a:cubicBezTo>
                  <a:cubicBezTo>
                    <a:pt x="48" y="243"/>
                    <a:pt x="48" y="243"/>
                    <a:pt x="48" y="243"/>
                  </a:cubicBezTo>
                  <a:cubicBezTo>
                    <a:pt x="48" y="245"/>
                    <a:pt x="48" y="245"/>
                    <a:pt x="48" y="245"/>
                  </a:cubicBezTo>
                  <a:cubicBezTo>
                    <a:pt x="47" y="247"/>
                    <a:pt x="47" y="247"/>
                    <a:pt x="47" y="247"/>
                  </a:cubicBezTo>
                  <a:cubicBezTo>
                    <a:pt x="46" y="247"/>
                    <a:pt x="46" y="247"/>
                    <a:pt x="46" y="247"/>
                  </a:cubicBezTo>
                  <a:cubicBezTo>
                    <a:pt x="38" y="258"/>
                    <a:pt x="38" y="258"/>
                    <a:pt x="38" y="258"/>
                  </a:cubicBezTo>
                  <a:cubicBezTo>
                    <a:pt x="36" y="260"/>
                    <a:pt x="36" y="260"/>
                    <a:pt x="36" y="260"/>
                  </a:cubicBezTo>
                  <a:cubicBezTo>
                    <a:pt x="15" y="264"/>
                    <a:pt x="15" y="264"/>
                    <a:pt x="15" y="264"/>
                  </a:cubicBezTo>
                  <a:cubicBezTo>
                    <a:pt x="17" y="281"/>
                    <a:pt x="17" y="281"/>
                    <a:pt x="17" y="281"/>
                  </a:cubicBezTo>
                  <a:cubicBezTo>
                    <a:pt x="33" y="290"/>
                    <a:pt x="33" y="290"/>
                    <a:pt x="33" y="290"/>
                  </a:cubicBezTo>
                  <a:cubicBezTo>
                    <a:pt x="56" y="295"/>
                    <a:pt x="56" y="295"/>
                    <a:pt x="56" y="295"/>
                  </a:cubicBezTo>
                  <a:cubicBezTo>
                    <a:pt x="62" y="316"/>
                    <a:pt x="62" y="316"/>
                    <a:pt x="62" y="316"/>
                  </a:cubicBezTo>
                  <a:cubicBezTo>
                    <a:pt x="62" y="316"/>
                    <a:pt x="62" y="316"/>
                    <a:pt x="62" y="316"/>
                  </a:cubicBezTo>
                  <a:cubicBezTo>
                    <a:pt x="62" y="316"/>
                    <a:pt x="62" y="316"/>
                    <a:pt x="62" y="316"/>
                  </a:cubicBezTo>
                  <a:cubicBezTo>
                    <a:pt x="62" y="317"/>
                    <a:pt x="62" y="317"/>
                    <a:pt x="62" y="317"/>
                  </a:cubicBezTo>
                  <a:cubicBezTo>
                    <a:pt x="62" y="318"/>
                    <a:pt x="62" y="318"/>
                    <a:pt x="62" y="318"/>
                  </a:cubicBezTo>
                  <a:cubicBezTo>
                    <a:pt x="57" y="354"/>
                    <a:pt x="57" y="354"/>
                    <a:pt x="57" y="354"/>
                  </a:cubicBezTo>
                  <a:cubicBezTo>
                    <a:pt x="57" y="354"/>
                    <a:pt x="57" y="354"/>
                    <a:pt x="57" y="354"/>
                  </a:cubicBezTo>
                  <a:cubicBezTo>
                    <a:pt x="57" y="355"/>
                    <a:pt x="57" y="355"/>
                    <a:pt x="57" y="355"/>
                  </a:cubicBezTo>
                  <a:cubicBezTo>
                    <a:pt x="48" y="371"/>
                    <a:pt x="48" y="371"/>
                    <a:pt x="48" y="371"/>
                  </a:cubicBezTo>
                  <a:cubicBezTo>
                    <a:pt x="48" y="374"/>
                    <a:pt x="48" y="374"/>
                    <a:pt x="48" y="374"/>
                  </a:cubicBezTo>
                  <a:cubicBezTo>
                    <a:pt x="46" y="374"/>
                    <a:pt x="46" y="374"/>
                    <a:pt x="46" y="374"/>
                  </a:cubicBezTo>
                  <a:cubicBezTo>
                    <a:pt x="20" y="378"/>
                    <a:pt x="20" y="378"/>
                    <a:pt x="20" y="378"/>
                  </a:cubicBezTo>
                  <a:cubicBezTo>
                    <a:pt x="20" y="389"/>
                    <a:pt x="20" y="389"/>
                    <a:pt x="20" y="389"/>
                  </a:cubicBezTo>
                  <a:cubicBezTo>
                    <a:pt x="12" y="412"/>
                    <a:pt x="12" y="412"/>
                    <a:pt x="12" y="412"/>
                  </a:cubicBezTo>
                  <a:cubicBezTo>
                    <a:pt x="9" y="438"/>
                    <a:pt x="9" y="438"/>
                    <a:pt x="9" y="438"/>
                  </a:cubicBezTo>
                  <a:cubicBezTo>
                    <a:pt x="15" y="453"/>
                    <a:pt x="15" y="453"/>
                    <a:pt x="15" y="453"/>
                  </a:cubicBezTo>
                  <a:cubicBezTo>
                    <a:pt x="47" y="473"/>
                    <a:pt x="47" y="473"/>
                    <a:pt x="47" y="473"/>
                  </a:cubicBezTo>
                  <a:cubicBezTo>
                    <a:pt x="48" y="474"/>
                    <a:pt x="48" y="474"/>
                    <a:pt x="48" y="474"/>
                  </a:cubicBezTo>
                  <a:cubicBezTo>
                    <a:pt x="62" y="498"/>
                    <a:pt x="62" y="498"/>
                    <a:pt x="62" y="498"/>
                  </a:cubicBezTo>
                  <a:cubicBezTo>
                    <a:pt x="62" y="499"/>
                    <a:pt x="62" y="499"/>
                    <a:pt x="62" y="499"/>
                  </a:cubicBezTo>
                  <a:cubicBezTo>
                    <a:pt x="63" y="500"/>
                    <a:pt x="63" y="500"/>
                    <a:pt x="63" y="500"/>
                  </a:cubicBezTo>
                  <a:cubicBezTo>
                    <a:pt x="62" y="501"/>
                    <a:pt x="62" y="501"/>
                    <a:pt x="62" y="501"/>
                  </a:cubicBezTo>
                  <a:cubicBezTo>
                    <a:pt x="45" y="538"/>
                    <a:pt x="45" y="538"/>
                    <a:pt x="45" y="538"/>
                  </a:cubicBezTo>
                  <a:cubicBezTo>
                    <a:pt x="41" y="548"/>
                    <a:pt x="41" y="548"/>
                    <a:pt x="41" y="548"/>
                  </a:cubicBezTo>
                  <a:cubicBezTo>
                    <a:pt x="41" y="548"/>
                    <a:pt x="41" y="548"/>
                    <a:pt x="41" y="548"/>
                  </a:cubicBezTo>
                  <a:cubicBezTo>
                    <a:pt x="30" y="572"/>
                    <a:pt x="30" y="572"/>
                    <a:pt x="30" y="572"/>
                  </a:cubicBezTo>
                  <a:cubicBezTo>
                    <a:pt x="26" y="591"/>
                    <a:pt x="26" y="591"/>
                    <a:pt x="26" y="591"/>
                  </a:cubicBezTo>
                  <a:cubicBezTo>
                    <a:pt x="25" y="594"/>
                    <a:pt x="25" y="594"/>
                    <a:pt x="25" y="594"/>
                  </a:cubicBezTo>
                  <a:cubicBezTo>
                    <a:pt x="25" y="595"/>
                    <a:pt x="25" y="595"/>
                    <a:pt x="25" y="595"/>
                  </a:cubicBezTo>
                  <a:cubicBezTo>
                    <a:pt x="20" y="599"/>
                    <a:pt x="17" y="603"/>
                    <a:pt x="15" y="609"/>
                  </a:cubicBezTo>
                  <a:cubicBezTo>
                    <a:pt x="14" y="611"/>
                    <a:pt x="14" y="614"/>
                    <a:pt x="16" y="616"/>
                  </a:cubicBezTo>
                  <a:cubicBezTo>
                    <a:pt x="17" y="617"/>
                    <a:pt x="17" y="617"/>
                    <a:pt x="17" y="617"/>
                  </a:cubicBezTo>
                  <a:cubicBezTo>
                    <a:pt x="27" y="628"/>
                    <a:pt x="27" y="628"/>
                    <a:pt x="27" y="628"/>
                  </a:cubicBezTo>
                  <a:cubicBezTo>
                    <a:pt x="27" y="628"/>
                    <a:pt x="27" y="628"/>
                    <a:pt x="27" y="628"/>
                  </a:cubicBezTo>
                  <a:cubicBezTo>
                    <a:pt x="27" y="628"/>
                    <a:pt x="27" y="628"/>
                    <a:pt x="27" y="628"/>
                  </a:cubicBezTo>
                  <a:cubicBezTo>
                    <a:pt x="33" y="637"/>
                    <a:pt x="33" y="637"/>
                    <a:pt x="33" y="637"/>
                  </a:cubicBezTo>
                  <a:cubicBezTo>
                    <a:pt x="35" y="636"/>
                    <a:pt x="35" y="636"/>
                    <a:pt x="35" y="636"/>
                  </a:cubicBezTo>
                  <a:cubicBezTo>
                    <a:pt x="35" y="636"/>
                    <a:pt x="35" y="636"/>
                    <a:pt x="35" y="636"/>
                  </a:cubicBezTo>
                  <a:cubicBezTo>
                    <a:pt x="36" y="639"/>
                    <a:pt x="36" y="639"/>
                    <a:pt x="36" y="639"/>
                  </a:cubicBezTo>
                  <a:cubicBezTo>
                    <a:pt x="36" y="640"/>
                    <a:pt x="36" y="640"/>
                    <a:pt x="36" y="640"/>
                  </a:cubicBezTo>
                  <a:cubicBezTo>
                    <a:pt x="36" y="643"/>
                    <a:pt x="36" y="643"/>
                    <a:pt x="36" y="643"/>
                  </a:cubicBezTo>
                  <a:cubicBezTo>
                    <a:pt x="36" y="643"/>
                    <a:pt x="36" y="643"/>
                    <a:pt x="36" y="643"/>
                  </a:cubicBezTo>
                  <a:cubicBezTo>
                    <a:pt x="36" y="644"/>
                    <a:pt x="36" y="644"/>
                    <a:pt x="36" y="644"/>
                  </a:cubicBezTo>
                  <a:cubicBezTo>
                    <a:pt x="36" y="644"/>
                    <a:pt x="36" y="644"/>
                    <a:pt x="36" y="644"/>
                  </a:cubicBezTo>
                  <a:cubicBezTo>
                    <a:pt x="36" y="644"/>
                    <a:pt x="36" y="644"/>
                    <a:pt x="36" y="644"/>
                  </a:cubicBezTo>
                  <a:cubicBezTo>
                    <a:pt x="38" y="651"/>
                    <a:pt x="38" y="651"/>
                    <a:pt x="38" y="651"/>
                  </a:cubicBezTo>
                  <a:cubicBezTo>
                    <a:pt x="47" y="654"/>
                    <a:pt x="47" y="654"/>
                    <a:pt x="47" y="654"/>
                  </a:cubicBezTo>
                  <a:cubicBezTo>
                    <a:pt x="85" y="662"/>
                    <a:pt x="85" y="662"/>
                    <a:pt x="85" y="662"/>
                  </a:cubicBezTo>
                  <a:cubicBezTo>
                    <a:pt x="98" y="662"/>
                    <a:pt x="110" y="659"/>
                    <a:pt x="122" y="654"/>
                  </a:cubicBezTo>
                  <a:cubicBezTo>
                    <a:pt x="135" y="648"/>
                    <a:pt x="147" y="647"/>
                    <a:pt x="159" y="649"/>
                  </a:cubicBezTo>
                  <a:cubicBezTo>
                    <a:pt x="161" y="642"/>
                    <a:pt x="161" y="642"/>
                    <a:pt x="161" y="642"/>
                  </a:cubicBezTo>
                  <a:cubicBezTo>
                    <a:pt x="149" y="614"/>
                    <a:pt x="149" y="614"/>
                    <a:pt x="149" y="614"/>
                  </a:cubicBezTo>
                  <a:cubicBezTo>
                    <a:pt x="148" y="611"/>
                    <a:pt x="148" y="611"/>
                    <a:pt x="148" y="611"/>
                  </a:cubicBezTo>
                  <a:cubicBezTo>
                    <a:pt x="149" y="611"/>
                    <a:pt x="149" y="611"/>
                    <a:pt x="149" y="611"/>
                  </a:cubicBezTo>
                  <a:cubicBezTo>
                    <a:pt x="209" y="528"/>
                    <a:pt x="209" y="528"/>
                    <a:pt x="209" y="528"/>
                  </a:cubicBezTo>
                  <a:cubicBezTo>
                    <a:pt x="273" y="466"/>
                    <a:pt x="273" y="466"/>
                    <a:pt x="273" y="466"/>
                  </a:cubicBezTo>
                  <a:cubicBezTo>
                    <a:pt x="274" y="466"/>
                    <a:pt x="274" y="466"/>
                    <a:pt x="274" y="466"/>
                  </a:cubicBezTo>
                  <a:cubicBezTo>
                    <a:pt x="294" y="458"/>
                    <a:pt x="294" y="458"/>
                    <a:pt x="294" y="458"/>
                  </a:cubicBezTo>
                  <a:cubicBezTo>
                    <a:pt x="305" y="447"/>
                    <a:pt x="305" y="447"/>
                    <a:pt x="305" y="447"/>
                  </a:cubicBezTo>
                  <a:cubicBezTo>
                    <a:pt x="305" y="446"/>
                    <a:pt x="305" y="446"/>
                    <a:pt x="305" y="446"/>
                  </a:cubicBezTo>
                  <a:cubicBezTo>
                    <a:pt x="313" y="439"/>
                    <a:pt x="321" y="435"/>
                    <a:pt x="329" y="432"/>
                  </a:cubicBezTo>
                  <a:cubicBezTo>
                    <a:pt x="323" y="427"/>
                    <a:pt x="323" y="427"/>
                    <a:pt x="323" y="427"/>
                  </a:cubicBezTo>
                  <a:cubicBezTo>
                    <a:pt x="309" y="413"/>
                    <a:pt x="309" y="413"/>
                    <a:pt x="309" y="413"/>
                  </a:cubicBezTo>
                  <a:cubicBezTo>
                    <a:pt x="309" y="412"/>
                    <a:pt x="309" y="412"/>
                    <a:pt x="309" y="412"/>
                  </a:cubicBezTo>
                  <a:cubicBezTo>
                    <a:pt x="308" y="412"/>
                    <a:pt x="308" y="412"/>
                    <a:pt x="308" y="412"/>
                  </a:cubicBezTo>
                  <a:cubicBezTo>
                    <a:pt x="297" y="399"/>
                    <a:pt x="297" y="399"/>
                    <a:pt x="297" y="399"/>
                  </a:cubicBezTo>
                  <a:cubicBezTo>
                    <a:pt x="296" y="397"/>
                    <a:pt x="296" y="397"/>
                    <a:pt x="296" y="397"/>
                  </a:cubicBezTo>
                  <a:cubicBezTo>
                    <a:pt x="296" y="395"/>
                    <a:pt x="296" y="395"/>
                    <a:pt x="296" y="395"/>
                  </a:cubicBezTo>
                  <a:cubicBezTo>
                    <a:pt x="302" y="389"/>
                    <a:pt x="302" y="389"/>
                    <a:pt x="302" y="389"/>
                  </a:cubicBezTo>
                  <a:cubicBezTo>
                    <a:pt x="288" y="392"/>
                    <a:pt x="288" y="392"/>
                    <a:pt x="288" y="392"/>
                  </a:cubicBezTo>
                  <a:cubicBezTo>
                    <a:pt x="258" y="385"/>
                    <a:pt x="258" y="385"/>
                    <a:pt x="258" y="385"/>
                  </a:cubicBezTo>
                  <a:cubicBezTo>
                    <a:pt x="247" y="379"/>
                    <a:pt x="239" y="373"/>
                    <a:pt x="237" y="366"/>
                  </a:cubicBezTo>
                  <a:cubicBezTo>
                    <a:pt x="231" y="347"/>
                    <a:pt x="229" y="330"/>
                    <a:pt x="230" y="315"/>
                  </a:cubicBezTo>
                  <a:cubicBezTo>
                    <a:pt x="226" y="320"/>
                    <a:pt x="220" y="321"/>
                    <a:pt x="215" y="321"/>
                  </a:cubicBezTo>
                  <a:cubicBezTo>
                    <a:pt x="193" y="316"/>
                    <a:pt x="193" y="316"/>
                    <a:pt x="193" y="316"/>
                  </a:cubicBezTo>
                  <a:cubicBezTo>
                    <a:pt x="178" y="305"/>
                    <a:pt x="178" y="305"/>
                    <a:pt x="178" y="305"/>
                  </a:cubicBezTo>
                  <a:cubicBezTo>
                    <a:pt x="160" y="301"/>
                    <a:pt x="160" y="301"/>
                    <a:pt x="160" y="301"/>
                  </a:cubicBezTo>
                  <a:cubicBezTo>
                    <a:pt x="152" y="301"/>
                    <a:pt x="152" y="301"/>
                    <a:pt x="152" y="301"/>
                  </a:cubicBezTo>
                  <a:cubicBezTo>
                    <a:pt x="147" y="301"/>
                    <a:pt x="140" y="299"/>
                    <a:pt x="136" y="295"/>
                  </a:cubicBezTo>
                  <a:cubicBezTo>
                    <a:pt x="130" y="291"/>
                    <a:pt x="126" y="286"/>
                    <a:pt x="125" y="282"/>
                  </a:cubicBezTo>
                  <a:cubicBezTo>
                    <a:pt x="123" y="274"/>
                    <a:pt x="125" y="268"/>
                    <a:pt x="133" y="263"/>
                  </a:cubicBezTo>
                  <a:cubicBezTo>
                    <a:pt x="140" y="258"/>
                    <a:pt x="149" y="249"/>
                    <a:pt x="156" y="239"/>
                  </a:cubicBezTo>
                  <a:cubicBezTo>
                    <a:pt x="149" y="229"/>
                    <a:pt x="145" y="220"/>
                    <a:pt x="149" y="210"/>
                  </a:cubicBezTo>
                  <a:cubicBezTo>
                    <a:pt x="150" y="209"/>
                    <a:pt x="150" y="209"/>
                    <a:pt x="150" y="209"/>
                  </a:cubicBezTo>
                  <a:cubicBezTo>
                    <a:pt x="151" y="204"/>
                    <a:pt x="159" y="200"/>
                    <a:pt x="175" y="195"/>
                  </a:cubicBezTo>
                  <a:cubicBezTo>
                    <a:pt x="176" y="189"/>
                    <a:pt x="178" y="186"/>
                    <a:pt x="180" y="185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4" y="184"/>
                    <a:pt x="194" y="184"/>
                    <a:pt x="194" y="184"/>
                  </a:cubicBezTo>
                  <a:cubicBezTo>
                    <a:pt x="183" y="178"/>
                    <a:pt x="180" y="170"/>
                    <a:pt x="186" y="162"/>
                  </a:cubicBezTo>
                  <a:cubicBezTo>
                    <a:pt x="194" y="156"/>
                    <a:pt x="194" y="156"/>
                    <a:pt x="194" y="156"/>
                  </a:cubicBezTo>
                  <a:cubicBezTo>
                    <a:pt x="204" y="152"/>
                    <a:pt x="215" y="153"/>
                    <a:pt x="227" y="160"/>
                  </a:cubicBezTo>
                  <a:cubicBezTo>
                    <a:pt x="251" y="177"/>
                    <a:pt x="251" y="177"/>
                    <a:pt x="251" y="177"/>
                  </a:cubicBezTo>
                  <a:cubicBezTo>
                    <a:pt x="273" y="177"/>
                    <a:pt x="273" y="177"/>
                    <a:pt x="273" y="177"/>
                  </a:cubicBezTo>
                  <a:cubicBezTo>
                    <a:pt x="281" y="183"/>
                    <a:pt x="281" y="183"/>
                    <a:pt x="281" y="183"/>
                  </a:cubicBezTo>
                  <a:cubicBezTo>
                    <a:pt x="283" y="191"/>
                    <a:pt x="283" y="191"/>
                    <a:pt x="283" y="191"/>
                  </a:cubicBezTo>
                  <a:cubicBezTo>
                    <a:pt x="283" y="197"/>
                    <a:pt x="279" y="200"/>
                    <a:pt x="275" y="200"/>
                  </a:cubicBezTo>
                  <a:cubicBezTo>
                    <a:pt x="270" y="200"/>
                    <a:pt x="268" y="205"/>
                    <a:pt x="267" y="211"/>
                  </a:cubicBezTo>
                  <a:cubicBezTo>
                    <a:pt x="277" y="237"/>
                    <a:pt x="277" y="237"/>
                    <a:pt x="277" y="237"/>
                  </a:cubicBezTo>
                  <a:cubicBezTo>
                    <a:pt x="284" y="227"/>
                    <a:pt x="290" y="222"/>
                    <a:pt x="296" y="221"/>
                  </a:cubicBezTo>
                  <a:cubicBezTo>
                    <a:pt x="300" y="221"/>
                    <a:pt x="304" y="223"/>
                    <a:pt x="307" y="227"/>
                  </a:cubicBezTo>
                  <a:cubicBezTo>
                    <a:pt x="310" y="233"/>
                    <a:pt x="313" y="242"/>
                    <a:pt x="315" y="252"/>
                  </a:cubicBezTo>
                  <a:cubicBezTo>
                    <a:pt x="316" y="263"/>
                    <a:pt x="320" y="273"/>
                    <a:pt x="323" y="278"/>
                  </a:cubicBezTo>
                  <a:cubicBezTo>
                    <a:pt x="331" y="290"/>
                    <a:pt x="331" y="290"/>
                    <a:pt x="331" y="290"/>
                  </a:cubicBezTo>
                  <a:cubicBezTo>
                    <a:pt x="344" y="305"/>
                    <a:pt x="351" y="317"/>
                    <a:pt x="353" y="327"/>
                  </a:cubicBezTo>
                  <a:cubicBezTo>
                    <a:pt x="395" y="321"/>
                    <a:pt x="395" y="321"/>
                    <a:pt x="395" y="321"/>
                  </a:cubicBezTo>
                  <a:cubicBezTo>
                    <a:pt x="412" y="312"/>
                    <a:pt x="412" y="312"/>
                    <a:pt x="412" y="312"/>
                  </a:cubicBezTo>
                  <a:cubicBezTo>
                    <a:pt x="429" y="291"/>
                    <a:pt x="429" y="291"/>
                    <a:pt x="429" y="291"/>
                  </a:cubicBezTo>
                  <a:cubicBezTo>
                    <a:pt x="437" y="271"/>
                    <a:pt x="437" y="271"/>
                    <a:pt x="437" y="271"/>
                  </a:cubicBezTo>
                  <a:cubicBezTo>
                    <a:pt x="437" y="270"/>
                    <a:pt x="437" y="270"/>
                    <a:pt x="437" y="270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2" y="247"/>
                    <a:pt x="442" y="247"/>
                    <a:pt x="442" y="247"/>
                  </a:cubicBezTo>
                  <a:cubicBezTo>
                    <a:pt x="442" y="246"/>
                    <a:pt x="442" y="246"/>
                    <a:pt x="442" y="246"/>
                  </a:cubicBezTo>
                  <a:cubicBezTo>
                    <a:pt x="443" y="244"/>
                    <a:pt x="443" y="244"/>
                    <a:pt x="443" y="244"/>
                  </a:cubicBezTo>
                  <a:cubicBezTo>
                    <a:pt x="444" y="244"/>
                    <a:pt x="444" y="244"/>
                    <a:pt x="444" y="244"/>
                  </a:cubicBezTo>
                  <a:cubicBezTo>
                    <a:pt x="460" y="234"/>
                    <a:pt x="460" y="234"/>
                    <a:pt x="460" y="234"/>
                  </a:cubicBezTo>
                  <a:cubicBezTo>
                    <a:pt x="463" y="232"/>
                    <a:pt x="463" y="232"/>
                    <a:pt x="463" y="232"/>
                  </a:cubicBezTo>
                  <a:cubicBezTo>
                    <a:pt x="462" y="230"/>
                    <a:pt x="462" y="230"/>
                    <a:pt x="462" y="230"/>
                  </a:cubicBezTo>
                  <a:cubicBezTo>
                    <a:pt x="436" y="222"/>
                    <a:pt x="436" y="222"/>
                    <a:pt x="436" y="222"/>
                  </a:cubicBezTo>
                  <a:cubicBezTo>
                    <a:pt x="434" y="222"/>
                    <a:pt x="434" y="222"/>
                    <a:pt x="434" y="222"/>
                  </a:cubicBezTo>
                  <a:cubicBezTo>
                    <a:pt x="434" y="221"/>
                    <a:pt x="434" y="221"/>
                    <a:pt x="434" y="221"/>
                  </a:cubicBezTo>
                  <a:cubicBezTo>
                    <a:pt x="428" y="205"/>
                    <a:pt x="428" y="205"/>
                    <a:pt x="428" y="205"/>
                  </a:cubicBezTo>
                  <a:lnTo>
                    <a:pt x="426" y="20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3" name="Freeform 34"/>
            <p:cNvSpPr/>
            <p:nvPr/>
          </p:nvSpPr>
          <p:spPr bwMode="auto">
            <a:xfrm>
              <a:off x="3084542" y="2823969"/>
              <a:ext cx="465877" cy="445605"/>
            </a:xfrm>
            <a:custGeom>
              <a:avLst/>
              <a:gdLst>
                <a:gd name="T0" fmla="*/ 2147483647 w 491"/>
                <a:gd name="T1" fmla="*/ 2147483647 h 483"/>
                <a:gd name="T2" fmla="*/ 2147483647 w 491"/>
                <a:gd name="T3" fmla="*/ 2147483647 h 483"/>
                <a:gd name="T4" fmla="*/ 2147483647 w 491"/>
                <a:gd name="T5" fmla="*/ 2147483647 h 483"/>
                <a:gd name="T6" fmla="*/ 2147483647 w 491"/>
                <a:gd name="T7" fmla="*/ 2147483647 h 483"/>
                <a:gd name="T8" fmla="*/ 2147483647 w 491"/>
                <a:gd name="T9" fmla="*/ 2147483647 h 483"/>
                <a:gd name="T10" fmla="*/ 2147483647 w 491"/>
                <a:gd name="T11" fmla="*/ 2147483647 h 483"/>
                <a:gd name="T12" fmla="*/ 2147483647 w 491"/>
                <a:gd name="T13" fmla="*/ 2147483647 h 483"/>
                <a:gd name="T14" fmla="*/ 2147483647 w 491"/>
                <a:gd name="T15" fmla="*/ 2147483647 h 483"/>
                <a:gd name="T16" fmla="*/ 2147483647 w 491"/>
                <a:gd name="T17" fmla="*/ 2147483647 h 483"/>
                <a:gd name="T18" fmla="*/ 2147483647 w 491"/>
                <a:gd name="T19" fmla="*/ 2147483647 h 483"/>
                <a:gd name="T20" fmla="*/ 2147483647 w 491"/>
                <a:gd name="T21" fmla="*/ 2147483647 h 483"/>
                <a:gd name="T22" fmla="*/ 2147483647 w 491"/>
                <a:gd name="T23" fmla="*/ 2147483647 h 483"/>
                <a:gd name="T24" fmla="*/ 2147483647 w 491"/>
                <a:gd name="T25" fmla="*/ 2147483647 h 483"/>
                <a:gd name="T26" fmla="*/ 2147483647 w 491"/>
                <a:gd name="T27" fmla="*/ 2147483647 h 483"/>
                <a:gd name="T28" fmla="*/ 2147483647 w 491"/>
                <a:gd name="T29" fmla="*/ 2147483647 h 483"/>
                <a:gd name="T30" fmla="*/ 2147483647 w 491"/>
                <a:gd name="T31" fmla="*/ 2147483647 h 483"/>
                <a:gd name="T32" fmla="*/ 2147483647 w 491"/>
                <a:gd name="T33" fmla="*/ 2147483647 h 483"/>
                <a:gd name="T34" fmla="*/ 2147483647 w 491"/>
                <a:gd name="T35" fmla="*/ 2147483647 h 483"/>
                <a:gd name="T36" fmla="*/ 2147483647 w 491"/>
                <a:gd name="T37" fmla="*/ 2147483647 h 483"/>
                <a:gd name="T38" fmla="*/ 2147483647 w 491"/>
                <a:gd name="T39" fmla="*/ 2147483647 h 483"/>
                <a:gd name="T40" fmla="*/ 2147483647 w 491"/>
                <a:gd name="T41" fmla="*/ 2147483647 h 483"/>
                <a:gd name="T42" fmla="*/ 2147483647 w 491"/>
                <a:gd name="T43" fmla="*/ 2147483647 h 483"/>
                <a:gd name="T44" fmla="*/ 2147483647 w 491"/>
                <a:gd name="T45" fmla="*/ 2147483647 h 483"/>
                <a:gd name="T46" fmla="*/ 2147483647 w 491"/>
                <a:gd name="T47" fmla="*/ 2147483647 h 483"/>
                <a:gd name="T48" fmla="*/ 2147483647 w 491"/>
                <a:gd name="T49" fmla="*/ 2147483647 h 483"/>
                <a:gd name="T50" fmla="*/ 2147483647 w 491"/>
                <a:gd name="T51" fmla="*/ 2147483647 h 483"/>
                <a:gd name="T52" fmla="*/ 2147483647 w 491"/>
                <a:gd name="T53" fmla="*/ 2147483647 h 483"/>
                <a:gd name="T54" fmla="*/ 2147483647 w 491"/>
                <a:gd name="T55" fmla="*/ 2147483647 h 483"/>
                <a:gd name="T56" fmla="*/ 2147483647 w 491"/>
                <a:gd name="T57" fmla="*/ 2147483647 h 483"/>
                <a:gd name="T58" fmla="*/ 2147483647 w 491"/>
                <a:gd name="T59" fmla="*/ 2147483647 h 483"/>
                <a:gd name="T60" fmla="*/ 2147483647 w 491"/>
                <a:gd name="T61" fmla="*/ 2147483647 h 483"/>
                <a:gd name="T62" fmla="*/ 2147483647 w 491"/>
                <a:gd name="T63" fmla="*/ 2147483647 h 483"/>
                <a:gd name="T64" fmla="*/ 2147483647 w 491"/>
                <a:gd name="T65" fmla="*/ 2147483647 h 483"/>
                <a:gd name="T66" fmla="*/ 2147483647 w 491"/>
                <a:gd name="T67" fmla="*/ 2147483647 h 483"/>
                <a:gd name="T68" fmla="*/ 2147483647 w 491"/>
                <a:gd name="T69" fmla="*/ 2147483647 h 483"/>
                <a:gd name="T70" fmla="*/ 2147483647 w 491"/>
                <a:gd name="T71" fmla="*/ 2147483647 h 483"/>
                <a:gd name="T72" fmla="*/ 2147483647 w 491"/>
                <a:gd name="T73" fmla="*/ 2147483647 h 483"/>
                <a:gd name="T74" fmla="*/ 2147483647 w 491"/>
                <a:gd name="T75" fmla="*/ 2147483647 h 483"/>
                <a:gd name="T76" fmla="*/ 2147483647 w 491"/>
                <a:gd name="T77" fmla="*/ 0 h 483"/>
                <a:gd name="T78" fmla="*/ 2147483647 w 491"/>
                <a:gd name="T79" fmla="*/ 2147483647 h 483"/>
                <a:gd name="T80" fmla="*/ 2147483647 w 491"/>
                <a:gd name="T81" fmla="*/ 2147483647 h 483"/>
                <a:gd name="T82" fmla="*/ 2147483647 w 491"/>
                <a:gd name="T83" fmla="*/ 2147483647 h 483"/>
                <a:gd name="T84" fmla="*/ 2147483647 w 491"/>
                <a:gd name="T85" fmla="*/ 2147483647 h 483"/>
                <a:gd name="T86" fmla="*/ 2147483647 w 491"/>
                <a:gd name="T87" fmla="*/ 2147483647 h 483"/>
                <a:gd name="T88" fmla="*/ 2147483647 w 491"/>
                <a:gd name="T89" fmla="*/ 2147483647 h 483"/>
                <a:gd name="T90" fmla="*/ 2147483647 w 491"/>
                <a:gd name="T91" fmla="*/ 2147483647 h 48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91"/>
                <a:gd name="T139" fmla="*/ 0 h 483"/>
                <a:gd name="T140" fmla="*/ 491 w 491"/>
                <a:gd name="T141" fmla="*/ 483 h 48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91" h="483">
                  <a:moveTo>
                    <a:pt x="109" y="159"/>
                  </a:moveTo>
                  <a:cubicBezTo>
                    <a:pt x="108" y="159"/>
                    <a:pt x="108" y="159"/>
                    <a:pt x="108" y="159"/>
                  </a:cubicBezTo>
                  <a:cubicBezTo>
                    <a:pt x="28" y="192"/>
                    <a:pt x="28" y="192"/>
                    <a:pt x="28" y="192"/>
                  </a:cubicBezTo>
                  <a:cubicBezTo>
                    <a:pt x="4" y="215"/>
                    <a:pt x="4" y="215"/>
                    <a:pt x="4" y="215"/>
                  </a:cubicBezTo>
                  <a:cubicBezTo>
                    <a:pt x="0" y="251"/>
                    <a:pt x="4" y="272"/>
                    <a:pt x="16" y="278"/>
                  </a:cubicBezTo>
                  <a:cubicBezTo>
                    <a:pt x="40" y="293"/>
                    <a:pt x="40" y="293"/>
                    <a:pt x="40" y="293"/>
                  </a:cubicBezTo>
                  <a:cubicBezTo>
                    <a:pt x="41" y="293"/>
                    <a:pt x="41" y="293"/>
                    <a:pt x="41" y="293"/>
                  </a:cubicBezTo>
                  <a:cubicBezTo>
                    <a:pt x="41" y="294"/>
                    <a:pt x="41" y="294"/>
                    <a:pt x="41" y="294"/>
                  </a:cubicBezTo>
                  <a:cubicBezTo>
                    <a:pt x="47" y="333"/>
                    <a:pt x="47" y="333"/>
                    <a:pt x="47" y="333"/>
                  </a:cubicBezTo>
                  <a:cubicBezTo>
                    <a:pt x="67" y="360"/>
                    <a:pt x="81" y="373"/>
                    <a:pt x="88" y="377"/>
                  </a:cubicBezTo>
                  <a:cubicBezTo>
                    <a:pt x="111" y="382"/>
                    <a:pt x="111" y="382"/>
                    <a:pt x="111" y="382"/>
                  </a:cubicBezTo>
                  <a:cubicBezTo>
                    <a:pt x="115" y="383"/>
                    <a:pt x="115" y="383"/>
                    <a:pt x="115" y="383"/>
                  </a:cubicBezTo>
                  <a:cubicBezTo>
                    <a:pt x="115" y="384"/>
                    <a:pt x="115" y="384"/>
                    <a:pt x="115" y="384"/>
                  </a:cubicBezTo>
                  <a:cubicBezTo>
                    <a:pt x="118" y="388"/>
                    <a:pt x="125" y="392"/>
                    <a:pt x="139" y="397"/>
                  </a:cubicBezTo>
                  <a:cubicBezTo>
                    <a:pt x="202" y="400"/>
                    <a:pt x="202" y="400"/>
                    <a:pt x="202" y="400"/>
                  </a:cubicBezTo>
                  <a:cubicBezTo>
                    <a:pt x="249" y="400"/>
                    <a:pt x="275" y="403"/>
                    <a:pt x="280" y="408"/>
                  </a:cubicBezTo>
                  <a:cubicBezTo>
                    <a:pt x="286" y="412"/>
                    <a:pt x="287" y="423"/>
                    <a:pt x="286" y="439"/>
                  </a:cubicBezTo>
                  <a:cubicBezTo>
                    <a:pt x="285" y="449"/>
                    <a:pt x="286" y="456"/>
                    <a:pt x="287" y="457"/>
                  </a:cubicBezTo>
                  <a:cubicBezTo>
                    <a:pt x="310" y="451"/>
                    <a:pt x="310" y="451"/>
                    <a:pt x="310" y="451"/>
                  </a:cubicBezTo>
                  <a:cubicBezTo>
                    <a:pt x="328" y="445"/>
                    <a:pt x="338" y="445"/>
                    <a:pt x="344" y="450"/>
                  </a:cubicBezTo>
                  <a:cubicBezTo>
                    <a:pt x="352" y="461"/>
                    <a:pt x="352" y="461"/>
                    <a:pt x="352" y="461"/>
                  </a:cubicBezTo>
                  <a:cubicBezTo>
                    <a:pt x="365" y="477"/>
                    <a:pt x="373" y="483"/>
                    <a:pt x="375" y="482"/>
                  </a:cubicBezTo>
                  <a:cubicBezTo>
                    <a:pt x="382" y="480"/>
                    <a:pt x="389" y="474"/>
                    <a:pt x="396" y="463"/>
                  </a:cubicBezTo>
                  <a:cubicBezTo>
                    <a:pt x="399" y="460"/>
                    <a:pt x="399" y="460"/>
                    <a:pt x="399" y="460"/>
                  </a:cubicBezTo>
                  <a:cubicBezTo>
                    <a:pt x="418" y="472"/>
                    <a:pt x="418" y="472"/>
                    <a:pt x="418" y="472"/>
                  </a:cubicBezTo>
                  <a:cubicBezTo>
                    <a:pt x="429" y="462"/>
                    <a:pt x="429" y="462"/>
                    <a:pt x="429" y="462"/>
                  </a:cubicBezTo>
                  <a:cubicBezTo>
                    <a:pt x="432" y="447"/>
                    <a:pt x="440" y="440"/>
                    <a:pt x="452" y="439"/>
                  </a:cubicBezTo>
                  <a:cubicBezTo>
                    <a:pt x="458" y="437"/>
                    <a:pt x="458" y="437"/>
                    <a:pt x="458" y="437"/>
                  </a:cubicBezTo>
                  <a:cubicBezTo>
                    <a:pt x="456" y="432"/>
                    <a:pt x="456" y="432"/>
                    <a:pt x="456" y="432"/>
                  </a:cubicBezTo>
                  <a:cubicBezTo>
                    <a:pt x="453" y="430"/>
                    <a:pt x="453" y="430"/>
                    <a:pt x="453" y="430"/>
                  </a:cubicBezTo>
                  <a:cubicBezTo>
                    <a:pt x="454" y="429"/>
                    <a:pt x="454" y="429"/>
                    <a:pt x="454" y="429"/>
                  </a:cubicBezTo>
                  <a:cubicBezTo>
                    <a:pt x="456" y="403"/>
                    <a:pt x="456" y="403"/>
                    <a:pt x="456" y="403"/>
                  </a:cubicBezTo>
                  <a:cubicBezTo>
                    <a:pt x="447" y="390"/>
                    <a:pt x="437" y="386"/>
                    <a:pt x="425" y="388"/>
                  </a:cubicBezTo>
                  <a:cubicBezTo>
                    <a:pt x="413" y="391"/>
                    <a:pt x="405" y="391"/>
                    <a:pt x="402" y="387"/>
                  </a:cubicBezTo>
                  <a:cubicBezTo>
                    <a:pt x="400" y="384"/>
                    <a:pt x="400" y="382"/>
                    <a:pt x="400" y="378"/>
                  </a:cubicBezTo>
                  <a:cubicBezTo>
                    <a:pt x="392" y="365"/>
                    <a:pt x="385" y="354"/>
                    <a:pt x="375" y="345"/>
                  </a:cubicBezTo>
                  <a:cubicBezTo>
                    <a:pt x="363" y="334"/>
                    <a:pt x="359" y="325"/>
                    <a:pt x="363" y="315"/>
                  </a:cubicBezTo>
                  <a:cubicBezTo>
                    <a:pt x="365" y="312"/>
                    <a:pt x="365" y="312"/>
                    <a:pt x="365" y="312"/>
                  </a:cubicBezTo>
                  <a:cubicBezTo>
                    <a:pt x="394" y="317"/>
                    <a:pt x="394" y="317"/>
                    <a:pt x="394" y="317"/>
                  </a:cubicBezTo>
                  <a:cubicBezTo>
                    <a:pt x="392" y="299"/>
                    <a:pt x="392" y="299"/>
                    <a:pt x="392" y="299"/>
                  </a:cubicBezTo>
                  <a:cubicBezTo>
                    <a:pt x="391" y="289"/>
                    <a:pt x="392" y="282"/>
                    <a:pt x="397" y="276"/>
                  </a:cubicBezTo>
                  <a:cubicBezTo>
                    <a:pt x="400" y="272"/>
                    <a:pt x="405" y="270"/>
                    <a:pt x="410" y="269"/>
                  </a:cubicBezTo>
                  <a:cubicBezTo>
                    <a:pt x="423" y="265"/>
                    <a:pt x="423" y="265"/>
                    <a:pt x="423" y="265"/>
                  </a:cubicBezTo>
                  <a:cubicBezTo>
                    <a:pt x="423" y="259"/>
                    <a:pt x="423" y="259"/>
                    <a:pt x="423" y="259"/>
                  </a:cubicBezTo>
                  <a:cubicBezTo>
                    <a:pt x="413" y="239"/>
                    <a:pt x="410" y="225"/>
                    <a:pt x="414" y="218"/>
                  </a:cubicBezTo>
                  <a:cubicBezTo>
                    <a:pt x="421" y="213"/>
                    <a:pt x="421" y="213"/>
                    <a:pt x="421" y="213"/>
                  </a:cubicBezTo>
                  <a:cubicBezTo>
                    <a:pt x="424" y="212"/>
                    <a:pt x="434" y="214"/>
                    <a:pt x="449" y="219"/>
                  </a:cubicBezTo>
                  <a:cubicBezTo>
                    <a:pt x="449" y="219"/>
                    <a:pt x="449" y="219"/>
                    <a:pt x="449" y="219"/>
                  </a:cubicBezTo>
                  <a:cubicBezTo>
                    <a:pt x="450" y="220"/>
                    <a:pt x="450" y="220"/>
                    <a:pt x="450" y="220"/>
                  </a:cubicBezTo>
                  <a:cubicBezTo>
                    <a:pt x="450" y="222"/>
                    <a:pt x="450" y="222"/>
                    <a:pt x="450" y="222"/>
                  </a:cubicBezTo>
                  <a:cubicBezTo>
                    <a:pt x="462" y="236"/>
                    <a:pt x="468" y="245"/>
                    <a:pt x="471" y="247"/>
                  </a:cubicBezTo>
                  <a:cubicBezTo>
                    <a:pt x="491" y="214"/>
                    <a:pt x="491" y="214"/>
                    <a:pt x="491" y="214"/>
                  </a:cubicBezTo>
                  <a:cubicBezTo>
                    <a:pt x="473" y="192"/>
                    <a:pt x="464" y="176"/>
                    <a:pt x="461" y="170"/>
                  </a:cubicBezTo>
                  <a:cubicBezTo>
                    <a:pt x="445" y="180"/>
                    <a:pt x="445" y="180"/>
                    <a:pt x="445" y="180"/>
                  </a:cubicBezTo>
                  <a:cubicBezTo>
                    <a:pt x="443" y="178"/>
                    <a:pt x="443" y="178"/>
                    <a:pt x="443" y="178"/>
                  </a:cubicBezTo>
                  <a:cubicBezTo>
                    <a:pt x="401" y="168"/>
                    <a:pt x="401" y="168"/>
                    <a:pt x="401" y="168"/>
                  </a:cubicBezTo>
                  <a:cubicBezTo>
                    <a:pt x="400" y="168"/>
                    <a:pt x="400" y="168"/>
                    <a:pt x="400" y="168"/>
                  </a:cubicBezTo>
                  <a:cubicBezTo>
                    <a:pt x="400" y="167"/>
                    <a:pt x="400" y="167"/>
                    <a:pt x="400" y="167"/>
                  </a:cubicBezTo>
                  <a:cubicBezTo>
                    <a:pt x="382" y="158"/>
                    <a:pt x="371" y="149"/>
                    <a:pt x="370" y="139"/>
                  </a:cubicBezTo>
                  <a:cubicBezTo>
                    <a:pt x="345" y="127"/>
                    <a:pt x="345" y="127"/>
                    <a:pt x="345" y="127"/>
                  </a:cubicBezTo>
                  <a:cubicBezTo>
                    <a:pt x="345" y="103"/>
                    <a:pt x="345" y="103"/>
                    <a:pt x="345" y="103"/>
                  </a:cubicBezTo>
                  <a:cubicBezTo>
                    <a:pt x="391" y="76"/>
                    <a:pt x="391" y="76"/>
                    <a:pt x="391" y="76"/>
                  </a:cubicBezTo>
                  <a:cubicBezTo>
                    <a:pt x="389" y="63"/>
                    <a:pt x="386" y="50"/>
                    <a:pt x="381" y="40"/>
                  </a:cubicBezTo>
                  <a:cubicBezTo>
                    <a:pt x="373" y="25"/>
                    <a:pt x="373" y="25"/>
                    <a:pt x="373" y="25"/>
                  </a:cubicBezTo>
                  <a:cubicBezTo>
                    <a:pt x="342" y="28"/>
                    <a:pt x="342" y="28"/>
                    <a:pt x="342" y="28"/>
                  </a:cubicBezTo>
                  <a:cubicBezTo>
                    <a:pt x="327" y="35"/>
                    <a:pt x="313" y="38"/>
                    <a:pt x="299" y="38"/>
                  </a:cubicBezTo>
                  <a:cubicBezTo>
                    <a:pt x="267" y="30"/>
                    <a:pt x="267" y="30"/>
                    <a:pt x="267" y="30"/>
                  </a:cubicBezTo>
                  <a:cubicBezTo>
                    <a:pt x="267" y="19"/>
                    <a:pt x="267" y="19"/>
                    <a:pt x="267" y="19"/>
                  </a:cubicBezTo>
                  <a:cubicBezTo>
                    <a:pt x="261" y="18"/>
                    <a:pt x="261" y="18"/>
                    <a:pt x="261" y="18"/>
                  </a:cubicBezTo>
                  <a:cubicBezTo>
                    <a:pt x="252" y="15"/>
                    <a:pt x="252" y="15"/>
                    <a:pt x="252" y="15"/>
                  </a:cubicBezTo>
                  <a:cubicBezTo>
                    <a:pt x="250" y="8"/>
                    <a:pt x="250" y="8"/>
                    <a:pt x="250" y="8"/>
                  </a:cubicBezTo>
                  <a:cubicBezTo>
                    <a:pt x="250" y="8"/>
                    <a:pt x="250" y="8"/>
                    <a:pt x="250" y="8"/>
                  </a:cubicBezTo>
                  <a:cubicBezTo>
                    <a:pt x="250" y="7"/>
                    <a:pt x="250" y="7"/>
                    <a:pt x="250" y="7"/>
                  </a:cubicBezTo>
                  <a:cubicBezTo>
                    <a:pt x="250" y="7"/>
                    <a:pt x="250" y="7"/>
                    <a:pt x="250" y="7"/>
                  </a:cubicBezTo>
                  <a:cubicBezTo>
                    <a:pt x="250" y="7"/>
                    <a:pt x="250" y="7"/>
                    <a:pt x="250" y="7"/>
                  </a:cubicBezTo>
                  <a:cubicBezTo>
                    <a:pt x="249" y="4"/>
                    <a:pt x="249" y="4"/>
                    <a:pt x="249" y="4"/>
                  </a:cubicBezTo>
                  <a:cubicBezTo>
                    <a:pt x="249" y="3"/>
                    <a:pt x="249" y="3"/>
                    <a:pt x="249" y="3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4" y="28"/>
                    <a:pt x="244" y="28"/>
                    <a:pt x="244" y="28"/>
                  </a:cubicBezTo>
                  <a:cubicBezTo>
                    <a:pt x="243" y="38"/>
                    <a:pt x="243" y="38"/>
                    <a:pt x="243" y="38"/>
                  </a:cubicBezTo>
                  <a:cubicBezTo>
                    <a:pt x="241" y="43"/>
                    <a:pt x="239" y="46"/>
                    <a:pt x="241" y="48"/>
                  </a:cubicBezTo>
                  <a:cubicBezTo>
                    <a:pt x="247" y="56"/>
                    <a:pt x="245" y="64"/>
                    <a:pt x="240" y="72"/>
                  </a:cubicBezTo>
                  <a:cubicBezTo>
                    <a:pt x="244" y="89"/>
                    <a:pt x="244" y="89"/>
                    <a:pt x="244" y="89"/>
                  </a:cubicBezTo>
                  <a:cubicBezTo>
                    <a:pt x="243" y="91"/>
                    <a:pt x="243" y="91"/>
                    <a:pt x="243" y="91"/>
                  </a:cubicBezTo>
                  <a:cubicBezTo>
                    <a:pt x="241" y="92"/>
                    <a:pt x="241" y="92"/>
                    <a:pt x="241" y="92"/>
                  </a:cubicBezTo>
                  <a:cubicBezTo>
                    <a:pt x="229" y="103"/>
                    <a:pt x="229" y="103"/>
                    <a:pt x="229" y="103"/>
                  </a:cubicBezTo>
                  <a:cubicBezTo>
                    <a:pt x="229" y="127"/>
                    <a:pt x="229" y="127"/>
                    <a:pt x="229" y="127"/>
                  </a:cubicBezTo>
                  <a:cubicBezTo>
                    <a:pt x="225" y="129"/>
                    <a:pt x="225" y="129"/>
                    <a:pt x="225" y="129"/>
                  </a:cubicBezTo>
                  <a:cubicBezTo>
                    <a:pt x="202" y="139"/>
                    <a:pt x="186" y="144"/>
                    <a:pt x="177" y="144"/>
                  </a:cubicBezTo>
                  <a:cubicBezTo>
                    <a:pt x="130" y="141"/>
                    <a:pt x="130" y="141"/>
                    <a:pt x="130" y="141"/>
                  </a:cubicBezTo>
                  <a:cubicBezTo>
                    <a:pt x="110" y="159"/>
                    <a:pt x="110" y="159"/>
                    <a:pt x="110" y="159"/>
                  </a:cubicBezTo>
                  <a:lnTo>
                    <a:pt x="109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3954996" y="3777772"/>
              <a:ext cx="133326" cy="311477"/>
            </a:xfrm>
            <a:custGeom>
              <a:avLst/>
              <a:gdLst>
                <a:gd name="T0" fmla="*/ 2147483647 w 139"/>
                <a:gd name="T1" fmla="*/ 0 h 338"/>
                <a:gd name="T2" fmla="*/ 2147483647 w 139"/>
                <a:gd name="T3" fmla="*/ 2147483647 h 338"/>
                <a:gd name="T4" fmla="*/ 0 w 139"/>
                <a:gd name="T5" fmla="*/ 2147483647 h 338"/>
                <a:gd name="T6" fmla="*/ 2147483647 w 139"/>
                <a:gd name="T7" fmla="*/ 2147483647 h 338"/>
                <a:gd name="T8" fmla="*/ 2147483647 w 139"/>
                <a:gd name="T9" fmla="*/ 2147483647 h 338"/>
                <a:gd name="T10" fmla="*/ 2147483647 w 139"/>
                <a:gd name="T11" fmla="*/ 2147483647 h 338"/>
                <a:gd name="T12" fmla="*/ 2147483647 w 139"/>
                <a:gd name="T13" fmla="*/ 2147483647 h 338"/>
                <a:gd name="T14" fmla="*/ 2147483647 w 139"/>
                <a:gd name="T15" fmla="*/ 2147483647 h 338"/>
                <a:gd name="T16" fmla="*/ 2147483647 w 139"/>
                <a:gd name="T17" fmla="*/ 2147483647 h 338"/>
                <a:gd name="T18" fmla="*/ 2147483647 w 139"/>
                <a:gd name="T19" fmla="*/ 2147483647 h 338"/>
                <a:gd name="T20" fmla="*/ 2147483647 w 139"/>
                <a:gd name="T21" fmla="*/ 2147483647 h 338"/>
                <a:gd name="T22" fmla="*/ 2147483647 w 139"/>
                <a:gd name="T23" fmla="*/ 2147483647 h 338"/>
                <a:gd name="T24" fmla="*/ 2147483647 w 139"/>
                <a:gd name="T25" fmla="*/ 2147483647 h 338"/>
                <a:gd name="T26" fmla="*/ 2147483647 w 139"/>
                <a:gd name="T27" fmla="*/ 2147483647 h 338"/>
                <a:gd name="T28" fmla="*/ 2147483647 w 139"/>
                <a:gd name="T29" fmla="*/ 2147483647 h 338"/>
                <a:gd name="T30" fmla="*/ 2147483647 w 139"/>
                <a:gd name="T31" fmla="*/ 2147483647 h 338"/>
                <a:gd name="T32" fmla="*/ 2147483647 w 139"/>
                <a:gd name="T33" fmla="*/ 2147483647 h 338"/>
                <a:gd name="T34" fmla="*/ 2147483647 w 139"/>
                <a:gd name="T35" fmla="*/ 2147483647 h 338"/>
                <a:gd name="T36" fmla="*/ 2147483647 w 139"/>
                <a:gd name="T37" fmla="*/ 2147483647 h 338"/>
                <a:gd name="T38" fmla="*/ 2147483647 w 139"/>
                <a:gd name="T39" fmla="*/ 2147483647 h 338"/>
                <a:gd name="T40" fmla="*/ 2147483647 w 139"/>
                <a:gd name="T41" fmla="*/ 2147483647 h 338"/>
                <a:gd name="T42" fmla="*/ 2147483647 w 139"/>
                <a:gd name="T43" fmla="*/ 2147483647 h 338"/>
                <a:gd name="T44" fmla="*/ 2147483647 w 139"/>
                <a:gd name="T45" fmla="*/ 2147483647 h 338"/>
                <a:gd name="T46" fmla="*/ 2147483647 w 139"/>
                <a:gd name="T47" fmla="*/ 2147483647 h 338"/>
                <a:gd name="T48" fmla="*/ 2147483647 w 139"/>
                <a:gd name="T49" fmla="*/ 2147483647 h 338"/>
                <a:gd name="T50" fmla="*/ 2147483647 w 139"/>
                <a:gd name="T51" fmla="*/ 2147483647 h 338"/>
                <a:gd name="T52" fmla="*/ 2147483647 w 139"/>
                <a:gd name="T53" fmla="*/ 2147483647 h 338"/>
                <a:gd name="T54" fmla="*/ 2147483647 w 139"/>
                <a:gd name="T55" fmla="*/ 2147483647 h 338"/>
                <a:gd name="T56" fmla="*/ 2147483647 w 139"/>
                <a:gd name="T57" fmla="*/ 2147483647 h 338"/>
                <a:gd name="T58" fmla="*/ 2147483647 w 139"/>
                <a:gd name="T59" fmla="*/ 2147483647 h 338"/>
                <a:gd name="T60" fmla="*/ 2147483647 w 139"/>
                <a:gd name="T61" fmla="*/ 0 h 33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9"/>
                <a:gd name="T94" fmla="*/ 0 h 338"/>
                <a:gd name="T95" fmla="*/ 139 w 139"/>
                <a:gd name="T96" fmla="*/ 338 h 33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9" h="338">
                  <a:moveTo>
                    <a:pt x="105" y="0"/>
                  </a:moveTo>
                  <a:cubicBezTo>
                    <a:pt x="72" y="24"/>
                    <a:pt x="47" y="55"/>
                    <a:pt x="32" y="92"/>
                  </a:cubicBezTo>
                  <a:cubicBezTo>
                    <a:pt x="18" y="123"/>
                    <a:pt x="7" y="139"/>
                    <a:pt x="0" y="143"/>
                  </a:cubicBezTo>
                  <a:cubicBezTo>
                    <a:pt x="7" y="202"/>
                    <a:pt x="7" y="202"/>
                    <a:pt x="7" y="202"/>
                  </a:cubicBezTo>
                  <a:cubicBezTo>
                    <a:pt x="7" y="203"/>
                    <a:pt x="7" y="203"/>
                    <a:pt x="7" y="203"/>
                  </a:cubicBezTo>
                  <a:cubicBezTo>
                    <a:pt x="7" y="203"/>
                    <a:pt x="7" y="203"/>
                    <a:pt x="7" y="203"/>
                  </a:cubicBezTo>
                  <a:cubicBezTo>
                    <a:pt x="2" y="243"/>
                    <a:pt x="2" y="243"/>
                    <a:pt x="2" y="243"/>
                  </a:cubicBezTo>
                  <a:cubicBezTo>
                    <a:pt x="0" y="255"/>
                    <a:pt x="2" y="264"/>
                    <a:pt x="5" y="266"/>
                  </a:cubicBezTo>
                  <a:cubicBezTo>
                    <a:pt x="48" y="294"/>
                    <a:pt x="48" y="294"/>
                    <a:pt x="48" y="294"/>
                  </a:cubicBezTo>
                  <a:cubicBezTo>
                    <a:pt x="48" y="294"/>
                    <a:pt x="48" y="294"/>
                    <a:pt x="48" y="294"/>
                  </a:cubicBezTo>
                  <a:cubicBezTo>
                    <a:pt x="49" y="294"/>
                    <a:pt x="49" y="294"/>
                    <a:pt x="49" y="294"/>
                  </a:cubicBezTo>
                  <a:cubicBezTo>
                    <a:pt x="51" y="298"/>
                    <a:pt x="51" y="298"/>
                    <a:pt x="51" y="298"/>
                  </a:cubicBezTo>
                  <a:cubicBezTo>
                    <a:pt x="51" y="298"/>
                    <a:pt x="51" y="298"/>
                    <a:pt x="51" y="298"/>
                  </a:cubicBezTo>
                  <a:cubicBezTo>
                    <a:pt x="53" y="307"/>
                    <a:pt x="59" y="316"/>
                    <a:pt x="67" y="326"/>
                  </a:cubicBezTo>
                  <a:cubicBezTo>
                    <a:pt x="72" y="332"/>
                    <a:pt x="77" y="336"/>
                    <a:pt x="81" y="338"/>
                  </a:cubicBezTo>
                  <a:cubicBezTo>
                    <a:pt x="87" y="268"/>
                    <a:pt x="87" y="268"/>
                    <a:pt x="87" y="268"/>
                  </a:cubicBezTo>
                  <a:cubicBezTo>
                    <a:pt x="87" y="266"/>
                    <a:pt x="87" y="266"/>
                    <a:pt x="87" y="266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29" y="104"/>
                    <a:pt x="129" y="104"/>
                    <a:pt x="129" y="104"/>
                  </a:cubicBezTo>
                  <a:cubicBezTo>
                    <a:pt x="129" y="103"/>
                    <a:pt x="129" y="103"/>
                    <a:pt x="129" y="103"/>
                  </a:cubicBezTo>
                  <a:cubicBezTo>
                    <a:pt x="130" y="102"/>
                    <a:pt x="130" y="102"/>
                    <a:pt x="130" y="102"/>
                  </a:cubicBezTo>
                  <a:cubicBezTo>
                    <a:pt x="139" y="79"/>
                    <a:pt x="139" y="79"/>
                    <a:pt x="139" y="79"/>
                  </a:cubicBezTo>
                  <a:cubicBezTo>
                    <a:pt x="132" y="59"/>
                    <a:pt x="132" y="59"/>
                    <a:pt x="132" y="59"/>
                  </a:cubicBezTo>
                  <a:cubicBezTo>
                    <a:pt x="132" y="58"/>
                    <a:pt x="132" y="58"/>
                    <a:pt x="132" y="58"/>
                  </a:cubicBezTo>
                  <a:cubicBezTo>
                    <a:pt x="131" y="58"/>
                    <a:pt x="131" y="58"/>
                    <a:pt x="131" y="58"/>
                  </a:cubicBezTo>
                  <a:cubicBezTo>
                    <a:pt x="129" y="31"/>
                    <a:pt x="129" y="31"/>
                    <a:pt x="129" y="31"/>
                  </a:cubicBezTo>
                  <a:cubicBezTo>
                    <a:pt x="130" y="30"/>
                    <a:pt x="130" y="30"/>
                    <a:pt x="130" y="30"/>
                  </a:cubicBezTo>
                  <a:cubicBezTo>
                    <a:pt x="131" y="28"/>
                    <a:pt x="131" y="28"/>
                    <a:pt x="131" y="28"/>
                  </a:cubicBezTo>
                  <a:cubicBezTo>
                    <a:pt x="136" y="22"/>
                    <a:pt x="136" y="22"/>
                    <a:pt x="136" y="22"/>
                  </a:cubicBezTo>
                  <a:cubicBezTo>
                    <a:pt x="139" y="15"/>
                    <a:pt x="139" y="15"/>
                    <a:pt x="139" y="15"/>
                  </a:cubicBezTo>
                  <a:lnTo>
                    <a:pt x="10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5" name="Freeform 36"/>
            <p:cNvSpPr/>
            <p:nvPr/>
          </p:nvSpPr>
          <p:spPr bwMode="auto">
            <a:xfrm>
              <a:off x="2980333" y="4330680"/>
              <a:ext cx="203821" cy="169896"/>
            </a:xfrm>
            <a:custGeom>
              <a:avLst/>
              <a:gdLst>
                <a:gd name="T0" fmla="*/ 2147483647 w 216"/>
                <a:gd name="T1" fmla="*/ 2147483647 h 184"/>
                <a:gd name="T2" fmla="*/ 2147483647 w 216"/>
                <a:gd name="T3" fmla="*/ 2147483647 h 184"/>
                <a:gd name="T4" fmla="*/ 2147483647 w 216"/>
                <a:gd name="T5" fmla="*/ 2147483647 h 184"/>
                <a:gd name="T6" fmla="*/ 2147483647 w 216"/>
                <a:gd name="T7" fmla="*/ 2147483647 h 184"/>
                <a:gd name="T8" fmla="*/ 2147483647 w 216"/>
                <a:gd name="T9" fmla="*/ 2147483647 h 184"/>
                <a:gd name="T10" fmla="*/ 2147483647 w 216"/>
                <a:gd name="T11" fmla="*/ 2147483647 h 184"/>
                <a:gd name="T12" fmla="*/ 2147483647 w 216"/>
                <a:gd name="T13" fmla="*/ 2147483647 h 184"/>
                <a:gd name="T14" fmla="*/ 2147483647 w 216"/>
                <a:gd name="T15" fmla="*/ 2147483647 h 184"/>
                <a:gd name="T16" fmla="*/ 2147483647 w 216"/>
                <a:gd name="T17" fmla="*/ 2147483647 h 184"/>
                <a:gd name="T18" fmla="*/ 2147483647 w 216"/>
                <a:gd name="T19" fmla="*/ 2147483647 h 184"/>
                <a:gd name="T20" fmla="*/ 2147483647 w 216"/>
                <a:gd name="T21" fmla="*/ 2147483647 h 184"/>
                <a:gd name="T22" fmla="*/ 2147483647 w 216"/>
                <a:gd name="T23" fmla="*/ 2147483647 h 184"/>
                <a:gd name="T24" fmla="*/ 2147483647 w 216"/>
                <a:gd name="T25" fmla="*/ 2147483647 h 184"/>
                <a:gd name="T26" fmla="*/ 2147483647 w 216"/>
                <a:gd name="T27" fmla="*/ 2147483647 h 184"/>
                <a:gd name="T28" fmla="*/ 2147483647 w 216"/>
                <a:gd name="T29" fmla="*/ 2147483647 h 184"/>
                <a:gd name="T30" fmla="*/ 2147483647 w 216"/>
                <a:gd name="T31" fmla="*/ 2147483647 h 184"/>
                <a:gd name="T32" fmla="*/ 2147483647 w 216"/>
                <a:gd name="T33" fmla="*/ 2147483647 h 184"/>
                <a:gd name="T34" fmla="*/ 2147483647 w 216"/>
                <a:gd name="T35" fmla="*/ 2147483647 h 184"/>
                <a:gd name="T36" fmla="*/ 2147483647 w 216"/>
                <a:gd name="T37" fmla="*/ 2147483647 h 184"/>
                <a:gd name="T38" fmla="*/ 2147483647 w 216"/>
                <a:gd name="T39" fmla="*/ 2147483647 h 184"/>
                <a:gd name="T40" fmla="*/ 2147483647 w 216"/>
                <a:gd name="T41" fmla="*/ 2147483647 h 184"/>
                <a:gd name="T42" fmla="*/ 2147483647 w 216"/>
                <a:gd name="T43" fmla="*/ 2147483647 h 184"/>
                <a:gd name="T44" fmla="*/ 2147483647 w 216"/>
                <a:gd name="T45" fmla="*/ 2147483647 h 184"/>
                <a:gd name="T46" fmla="*/ 2147483647 w 216"/>
                <a:gd name="T47" fmla="*/ 2147483647 h 184"/>
                <a:gd name="T48" fmla="*/ 2147483647 w 216"/>
                <a:gd name="T49" fmla="*/ 2147483647 h 184"/>
                <a:gd name="T50" fmla="*/ 2147483647 w 216"/>
                <a:gd name="T51" fmla="*/ 2147483647 h 184"/>
                <a:gd name="T52" fmla="*/ 2147483647 w 216"/>
                <a:gd name="T53" fmla="*/ 2147483647 h 184"/>
                <a:gd name="T54" fmla="*/ 2147483647 w 216"/>
                <a:gd name="T55" fmla="*/ 0 h 184"/>
                <a:gd name="T56" fmla="*/ 2147483647 w 216"/>
                <a:gd name="T57" fmla="*/ 2147483647 h 184"/>
                <a:gd name="T58" fmla="*/ 2147483647 w 216"/>
                <a:gd name="T59" fmla="*/ 2147483647 h 184"/>
                <a:gd name="T60" fmla="*/ 2147483647 w 216"/>
                <a:gd name="T61" fmla="*/ 2147483647 h 184"/>
                <a:gd name="T62" fmla="*/ 2147483647 w 216"/>
                <a:gd name="T63" fmla="*/ 2147483647 h 184"/>
                <a:gd name="T64" fmla="*/ 2147483647 w 216"/>
                <a:gd name="T65" fmla="*/ 2147483647 h 184"/>
                <a:gd name="T66" fmla="*/ 2147483647 w 216"/>
                <a:gd name="T67" fmla="*/ 2147483647 h 18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184"/>
                <a:gd name="T104" fmla="*/ 216 w 216"/>
                <a:gd name="T105" fmla="*/ 184 h 18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184">
                  <a:moveTo>
                    <a:pt x="98" y="18"/>
                  </a:moveTo>
                  <a:cubicBezTo>
                    <a:pt x="95" y="24"/>
                    <a:pt x="95" y="24"/>
                    <a:pt x="95" y="24"/>
                  </a:cubicBezTo>
                  <a:cubicBezTo>
                    <a:pt x="95" y="25"/>
                    <a:pt x="95" y="25"/>
                    <a:pt x="95" y="25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50" y="37"/>
                    <a:pt x="50" y="37"/>
                    <a:pt x="50" y="37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66" y="58"/>
                    <a:pt x="66" y="58"/>
                    <a:pt x="66" y="58"/>
                  </a:cubicBezTo>
                  <a:cubicBezTo>
                    <a:pt x="65" y="58"/>
                    <a:pt x="63" y="60"/>
                    <a:pt x="62" y="60"/>
                  </a:cubicBezTo>
                  <a:cubicBezTo>
                    <a:pt x="42" y="70"/>
                    <a:pt x="42" y="70"/>
                    <a:pt x="42" y="70"/>
                  </a:cubicBezTo>
                  <a:cubicBezTo>
                    <a:pt x="10" y="94"/>
                    <a:pt x="10" y="94"/>
                    <a:pt x="10" y="94"/>
                  </a:cubicBezTo>
                  <a:cubicBezTo>
                    <a:pt x="0" y="107"/>
                    <a:pt x="2" y="130"/>
                    <a:pt x="18" y="165"/>
                  </a:cubicBezTo>
                  <a:cubicBezTo>
                    <a:pt x="49" y="168"/>
                    <a:pt x="49" y="168"/>
                    <a:pt x="49" y="168"/>
                  </a:cubicBezTo>
                  <a:cubicBezTo>
                    <a:pt x="50" y="168"/>
                    <a:pt x="50" y="168"/>
                    <a:pt x="50" y="168"/>
                  </a:cubicBezTo>
                  <a:cubicBezTo>
                    <a:pt x="50" y="169"/>
                    <a:pt x="50" y="169"/>
                    <a:pt x="50" y="169"/>
                  </a:cubicBezTo>
                  <a:cubicBezTo>
                    <a:pt x="82" y="184"/>
                    <a:pt x="82" y="184"/>
                    <a:pt x="82" y="184"/>
                  </a:cubicBezTo>
                  <a:cubicBezTo>
                    <a:pt x="116" y="179"/>
                    <a:pt x="116" y="179"/>
                    <a:pt x="116" y="179"/>
                  </a:cubicBezTo>
                  <a:cubicBezTo>
                    <a:pt x="130" y="176"/>
                    <a:pt x="145" y="163"/>
                    <a:pt x="165" y="139"/>
                  </a:cubicBezTo>
                  <a:cubicBezTo>
                    <a:pt x="166" y="139"/>
                    <a:pt x="166" y="139"/>
                    <a:pt x="166" y="139"/>
                  </a:cubicBezTo>
                  <a:cubicBezTo>
                    <a:pt x="169" y="137"/>
                    <a:pt x="169" y="137"/>
                    <a:pt x="169" y="137"/>
                  </a:cubicBezTo>
                  <a:cubicBezTo>
                    <a:pt x="183" y="132"/>
                    <a:pt x="183" y="132"/>
                    <a:pt x="183" y="132"/>
                  </a:cubicBezTo>
                  <a:cubicBezTo>
                    <a:pt x="179" y="88"/>
                    <a:pt x="179" y="88"/>
                    <a:pt x="179" y="88"/>
                  </a:cubicBezTo>
                  <a:cubicBezTo>
                    <a:pt x="179" y="86"/>
                    <a:pt x="179" y="86"/>
                    <a:pt x="179" y="86"/>
                  </a:cubicBezTo>
                  <a:cubicBezTo>
                    <a:pt x="198" y="58"/>
                    <a:pt x="198" y="58"/>
                    <a:pt x="198" y="58"/>
                  </a:cubicBezTo>
                  <a:cubicBezTo>
                    <a:pt x="198" y="57"/>
                    <a:pt x="198" y="57"/>
                    <a:pt x="198" y="57"/>
                  </a:cubicBezTo>
                  <a:cubicBezTo>
                    <a:pt x="199" y="57"/>
                    <a:pt x="199" y="57"/>
                    <a:pt x="199" y="57"/>
                  </a:cubicBezTo>
                  <a:cubicBezTo>
                    <a:pt x="214" y="46"/>
                    <a:pt x="214" y="46"/>
                    <a:pt x="214" y="46"/>
                  </a:cubicBezTo>
                  <a:cubicBezTo>
                    <a:pt x="216" y="33"/>
                    <a:pt x="215" y="22"/>
                    <a:pt x="210" y="12"/>
                  </a:cubicBezTo>
                  <a:cubicBezTo>
                    <a:pt x="205" y="4"/>
                    <a:pt x="200" y="0"/>
                    <a:pt x="195" y="0"/>
                  </a:cubicBezTo>
                  <a:cubicBezTo>
                    <a:pt x="197" y="16"/>
                    <a:pt x="197" y="16"/>
                    <a:pt x="197" y="16"/>
                  </a:cubicBezTo>
                  <a:cubicBezTo>
                    <a:pt x="169" y="11"/>
                    <a:pt x="169" y="11"/>
                    <a:pt x="169" y="11"/>
                  </a:cubicBezTo>
                  <a:cubicBezTo>
                    <a:pt x="156" y="18"/>
                    <a:pt x="156" y="18"/>
                    <a:pt x="156" y="18"/>
                  </a:cubicBezTo>
                  <a:cubicBezTo>
                    <a:pt x="155" y="18"/>
                    <a:pt x="155" y="18"/>
                    <a:pt x="155" y="18"/>
                  </a:cubicBezTo>
                  <a:cubicBezTo>
                    <a:pt x="155" y="18"/>
                    <a:pt x="155" y="18"/>
                    <a:pt x="155" y="18"/>
                  </a:cubicBezTo>
                  <a:lnTo>
                    <a:pt x="98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6" name="Freeform 29"/>
            <p:cNvSpPr/>
            <p:nvPr/>
          </p:nvSpPr>
          <p:spPr bwMode="auto">
            <a:xfrm>
              <a:off x="3600991" y="1214428"/>
              <a:ext cx="899572" cy="800301"/>
            </a:xfrm>
            <a:custGeom>
              <a:avLst/>
              <a:gdLst>
                <a:gd name="T0" fmla="*/ 2147483647 w 950"/>
                <a:gd name="T1" fmla="*/ 2147483647 h 866"/>
                <a:gd name="T2" fmla="*/ 2147483647 w 950"/>
                <a:gd name="T3" fmla="*/ 2147483647 h 866"/>
                <a:gd name="T4" fmla="*/ 2147483647 w 950"/>
                <a:gd name="T5" fmla="*/ 2147483647 h 866"/>
                <a:gd name="T6" fmla="*/ 2147483647 w 950"/>
                <a:gd name="T7" fmla="*/ 2147483647 h 866"/>
                <a:gd name="T8" fmla="*/ 2147483647 w 950"/>
                <a:gd name="T9" fmla="*/ 2147483647 h 866"/>
                <a:gd name="T10" fmla="*/ 2147483647 w 950"/>
                <a:gd name="T11" fmla="*/ 2147483647 h 866"/>
                <a:gd name="T12" fmla="*/ 2147483647 w 950"/>
                <a:gd name="T13" fmla="*/ 2147483647 h 866"/>
                <a:gd name="T14" fmla="*/ 2147483647 w 950"/>
                <a:gd name="T15" fmla="*/ 2147483647 h 866"/>
                <a:gd name="T16" fmla="*/ 2147483647 w 950"/>
                <a:gd name="T17" fmla="*/ 2147483647 h 866"/>
                <a:gd name="T18" fmla="*/ 2147483647 w 950"/>
                <a:gd name="T19" fmla="*/ 2147483647 h 866"/>
                <a:gd name="T20" fmla="*/ 2147483647 w 950"/>
                <a:gd name="T21" fmla="*/ 2147483647 h 866"/>
                <a:gd name="T22" fmla="*/ 2147483647 w 950"/>
                <a:gd name="T23" fmla="*/ 2147483647 h 866"/>
                <a:gd name="T24" fmla="*/ 2147483647 w 950"/>
                <a:gd name="T25" fmla="*/ 2147483647 h 866"/>
                <a:gd name="T26" fmla="*/ 1698261298 w 950"/>
                <a:gd name="T27" fmla="*/ 2147483647 h 866"/>
                <a:gd name="T28" fmla="*/ 2147483647 w 950"/>
                <a:gd name="T29" fmla="*/ 2147483647 h 866"/>
                <a:gd name="T30" fmla="*/ 2147483647 w 950"/>
                <a:gd name="T31" fmla="*/ 2147483647 h 866"/>
                <a:gd name="T32" fmla="*/ 2147483647 w 950"/>
                <a:gd name="T33" fmla="*/ 2147483647 h 866"/>
                <a:gd name="T34" fmla="*/ 2147483647 w 950"/>
                <a:gd name="T35" fmla="*/ 2147483647 h 866"/>
                <a:gd name="T36" fmla="*/ 2147483647 w 950"/>
                <a:gd name="T37" fmla="*/ 2147483647 h 866"/>
                <a:gd name="T38" fmla="*/ 2147483647 w 950"/>
                <a:gd name="T39" fmla="*/ 2147483647 h 866"/>
                <a:gd name="T40" fmla="*/ 2147483647 w 950"/>
                <a:gd name="T41" fmla="*/ 2147483647 h 866"/>
                <a:gd name="T42" fmla="*/ 2147483647 w 950"/>
                <a:gd name="T43" fmla="*/ 2147483647 h 866"/>
                <a:gd name="T44" fmla="*/ 2147483647 w 950"/>
                <a:gd name="T45" fmla="*/ 2147483647 h 866"/>
                <a:gd name="T46" fmla="*/ 2147483647 w 950"/>
                <a:gd name="T47" fmla="*/ 2147483647 h 866"/>
                <a:gd name="T48" fmla="*/ 2147483647 w 950"/>
                <a:gd name="T49" fmla="*/ 2147483647 h 866"/>
                <a:gd name="T50" fmla="*/ 2147483647 w 950"/>
                <a:gd name="T51" fmla="*/ 2147483647 h 866"/>
                <a:gd name="T52" fmla="*/ 2147483647 w 950"/>
                <a:gd name="T53" fmla="*/ 2147483647 h 866"/>
                <a:gd name="T54" fmla="*/ 2147483647 w 950"/>
                <a:gd name="T55" fmla="*/ 2147483647 h 866"/>
                <a:gd name="T56" fmla="*/ 2147483647 w 950"/>
                <a:gd name="T57" fmla="*/ 2147483647 h 866"/>
                <a:gd name="T58" fmla="*/ 2147483647 w 950"/>
                <a:gd name="T59" fmla="*/ 2147483647 h 866"/>
                <a:gd name="T60" fmla="*/ 2147483647 w 950"/>
                <a:gd name="T61" fmla="*/ 2147483647 h 866"/>
                <a:gd name="T62" fmla="*/ 2147483647 w 950"/>
                <a:gd name="T63" fmla="*/ 2147483647 h 866"/>
                <a:gd name="T64" fmla="*/ 2147483647 w 950"/>
                <a:gd name="T65" fmla="*/ 2147483647 h 866"/>
                <a:gd name="T66" fmla="*/ 2147483647 w 950"/>
                <a:gd name="T67" fmla="*/ 2147483647 h 866"/>
                <a:gd name="T68" fmla="*/ 2147483647 w 950"/>
                <a:gd name="T69" fmla="*/ 2147483647 h 866"/>
                <a:gd name="T70" fmla="*/ 2147483647 w 950"/>
                <a:gd name="T71" fmla="*/ 2147483647 h 866"/>
                <a:gd name="T72" fmla="*/ 2147483647 w 950"/>
                <a:gd name="T73" fmla="*/ 2147483647 h 866"/>
                <a:gd name="T74" fmla="*/ 2147483647 w 950"/>
                <a:gd name="T75" fmla="*/ 2147483647 h 866"/>
                <a:gd name="T76" fmla="*/ 2147483647 w 950"/>
                <a:gd name="T77" fmla="*/ 2147483647 h 866"/>
                <a:gd name="T78" fmla="*/ 2147483647 w 950"/>
                <a:gd name="T79" fmla="*/ 2147483647 h 866"/>
                <a:gd name="T80" fmla="*/ 2147483647 w 950"/>
                <a:gd name="T81" fmla="*/ 2147483647 h 866"/>
                <a:gd name="T82" fmla="*/ 2147483647 w 950"/>
                <a:gd name="T83" fmla="*/ 2147483647 h 866"/>
                <a:gd name="T84" fmla="*/ 2147483647 w 950"/>
                <a:gd name="T85" fmla="*/ 2147483647 h 866"/>
                <a:gd name="T86" fmla="*/ 2147483647 w 950"/>
                <a:gd name="T87" fmla="*/ 2147483647 h 866"/>
                <a:gd name="T88" fmla="*/ 2147483647 w 950"/>
                <a:gd name="T89" fmla="*/ 2147483647 h 866"/>
                <a:gd name="T90" fmla="*/ 2147483647 w 950"/>
                <a:gd name="T91" fmla="*/ 2147483647 h 866"/>
                <a:gd name="T92" fmla="*/ 2147483647 w 950"/>
                <a:gd name="T93" fmla="*/ 2147483647 h 866"/>
                <a:gd name="T94" fmla="*/ 2147483647 w 950"/>
                <a:gd name="T95" fmla="*/ 2147483647 h 866"/>
                <a:gd name="T96" fmla="*/ 2147483647 w 950"/>
                <a:gd name="T97" fmla="*/ 2147483647 h 866"/>
                <a:gd name="T98" fmla="*/ 2147483647 w 950"/>
                <a:gd name="T99" fmla="*/ 2147483647 h 866"/>
                <a:gd name="T100" fmla="*/ 2147483647 w 950"/>
                <a:gd name="T101" fmla="*/ 2147483647 h 866"/>
                <a:gd name="T102" fmla="*/ 2147483647 w 950"/>
                <a:gd name="T103" fmla="*/ 2147483647 h 866"/>
                <a:gd name="T104" fmla="*/ 2147483647 w 950"/>
                <a:gd name="T105" fmla="*/ 2147483647 h 866"/>
                <a:gd name="T106" fmla="*/ 2147483647 w 950"/>
                <a:gd name="T107" fmla="*/ 2147483647 h 86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50"/>
                <a:gd name="T163" fmla="*/ 0 h 866"/>
                <a:gd name="T164" fmla="*/ 950 w 950"/>
                <a:gd name="T165" fmla="*/ 866 h 86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50" h="866">
                  <a:moveTo>
                    <a:pt x="946" y="508"/>
                  </a:moveTo>
                  <a:cubicBezTo>
                    <a:pt x="930" y="405"/>
                    <a:pt x="930" y="405"/>
                    <a:pt x="930" y="405"/>
                  </a:cubicBezTo>
                  <a:cubicBezTo>
                    <a:pt x="931" y="403"/>
                    <a:pt x="931" y="403"/>
                    <a:pt x="931" y="403"/>
                  </a:cubicBezTo>
                  <a:cubicBezTo>
                    <a:pt x="932" y="403"/>
                    <a:pt x="932" y="403"/>
                    <a:pt x="932" y="403"/>
                  </a:cubicBezTo>
                  <a:cubicBezTo>
                    <a:pt x="940" y="391"/>
                    <a:pt x="944" y="381"/>
                    <a:pt x="942" y="374"/>
                  </a:cubicBezTo>
                  <a:cubicBezTo>
                    <a:pt x="937" y="368"/>
                    <a:pt x="937" y="368"/>
                    <a:pt x="937" y="368"/>
                  </a:cubicBezTo>
                  <a:cubicBezTo>
                    <a:pt x="926" y="360"/>
                    <a:pt x="921" y="343"/>
                    <a:pt x="924" y="315"/>
                  </a:cubicBezTo>
                  <a:cubicBezTo>
                    <a:pt x="914" y="315"/>
                    <a:pt x="914" y="315"/>
                    <a:pt x="914" y="315"/>
                  </a:cubicBezTo>
                  <a:cubicBezTo>
                    <a:pt x="907" y="314"/>
                    <a:pt x="898" y="317"/>
                    <a:pt x="890" y="322"/>
                  </a:cubicBezTo>
                  <a:cubicBezTo>
                    <a:pt x="881" y="329"/>
                    <a:pt x="876" y="336"/>
                    <a:pt x="875" y="341"/>
                  </a:cubicBezTo>
                  <a:cubicBezTo>
                    <a:pt x="871" y="354"/>
                    <a:pt x="857" y="362"/>
                    <a:pt x="834" y="370"/>
                  </a:cubicBezTo>
                  <a:cubicBezTo>
                    <a:pt x="829" y="403"/>
                    <a:pt x="829" y="403"/>
                    <a:pt x="829" y="403"/>
                  </a:cubicBezTo>
                  <a:cubicBezTo>
                    <a:pt x="829" y="404"/>
                    <a:pt x="829" y="404"/>
                    <a:pt x="829" y="404"/>
                  </a:cubicBezTo>
                  <a:cubicBezTo>
                    <a:pt x="828" y="405"/>
                    <a:pt x="828" y="405"/>
                    <a:pt x="828" y="405"/>
                  </a:cubicBezTo>
                  <a:cubicBezTo>
                    <a:pt x="816" y="426"/>
                    <a:pt x="816" y="426"/>
                    <a:pt x="816" y="426"/>
                  </a:cubicBezTo>
                  <a:cubicBezTo>
                    <a:pt x="815" y="428"/>
                    <a:pt x="815" y="428"/>
                    <a:pt x="815" y="428"/>
                  </a:cubicBezTo>
                  <a:cubicBezTo>
                    <a:pt x="814" y="428"/>
                    <a:pt x="814" y="428"/>
                    <a:pt x="814" y="428"/>
                  </a:cubicBezTo>
                  <a:cubicBezTo>
                    <a:pt x="813" y="428"/>
                    <a:pt x="813" y="428"/>
                    <a:pt x="813" y="428"/>
                  </a:cubicBezTo>
                  <a:cubicBezTo>
                    <a:pt x="708" y="447"/>
                    <a:pt x="708" y="447"/>
                    <a:pt x="708" y="447"/>
                  </a:cubicBezTo>
                  <a:cubicBezTo>
                    <a:pt x="707" y="447"/>
                    <a:pt x="707" y="447"/>
                    <a:pt x="707" y="447"/>
                  </a:cubicBezTo>
                  <a:cubicBezTo>
                    <a:pt x="704" y="447"/>
                    <a:pt x="704" y="447"/>
                    <a:pt x="704" y="447"/>
                  </a:cubicBezTo>
                  <a:cubicBezTo>
                    <a:pt x="704" y="445"/>
                    <a:pt x="704" y="445"/>
                    <a:pt x="704" y="445"/>
                  </a:cubicBezTo>
                  <a:cubicBezTo>
                    <a:pt x="674" y="412"/>
                    <a:pt x="674" y="412"/>
                    <a:pt x="674" y="412"/>
                  </a:cubicBezTo>
                  <a:cubicBezTo>
                    <a:pt x="683" y="403"/>
                    <a:pt x="683" y="403"/>
                    <a:pt x="683" y="403"/>
                  </a:cubicBezTo>
                  <a:cubicBezTo>
                    <a:pt x="671" y="387"/>
                    <a:pt x="671" y="387"/>
                    <a:pt x="671" y="387"/>
                  </a:cubicBezTo>
                  <a:cubicBezTo>
                    <a:pt x="657" y="376"/>
                    <a:pt x="657" y="376"/>
                    <a:pt x="657" y="376"/>
                  </a:cubicBezTo>
                  <a:cubicBezTo>
                    <a:pt x="656" y="375"/>
                    <a:pt x="656" y="375"/>
                    <a:pt x="656" y="375"/>
                  </a:cubicBezTo>
                  <a:cubicBezTo>
                    <a:pt x="655" y="375"/>
                    <a:pt x="655" y="375"/>
                    <a:pt x="655" y="375"/>
                  </a:cubicBezTo>
                  <a:cubicBezTo>
                    <a:pt x="655" y="374"/>
                    <a:pt x="655" y="374"/>
                    <a:pt x="655" y="374"/>
                  </a:cubicBezTo>
                  <a:cubicBezTo>
                    <a:pt x="655" y="373"/>
                    <a:pt x="655" y="373"/>
                    <a:pt x="655" y="373"/>
                  </a:cubicBezTo>
                  <a:cubicBezTo>
                    <a:pt x="649" y="344"/>
                    <a:pt x="649" y="344"/>
                    <a:pt x="649" y="344"/>
                  </a:cubicBezTo>
                  <a:cubicBezTo>
                    <a:pt x="622" y="347"/>
                    <a:pt x="622" y="347"/>
                    <a:pt x="622" y="347"/>
                  </a:cubicBezTo>
                  <a:cubicBezTo>
                    <a:pt x="620" y="344"/>
                    <a:pt x="620" y="344"/>
                    <a:pt x="620" y="344"/>
                  </a:cubicBezTo>
                  <a:cubicBezTo>
                    <a:pt x="597" y="331"/>
                    <a:pt x="597" y="331"/>
                    <a:pt x="597" y="331"/>
                  </a:cubicBezTo>
                  <a:cubicBezTo>
                    <a:pt x="513" y="316"/>
                    <a:pt x="513" y="316"/>
                    <a:pt x="513" y="316"/>
                  </a:cubicBezTo>
                  <a:cubicBezTo>
                    <a:pt x="443" y="313"/>
                    <a:pt x="443" y="313"/>
                    <a:pt x="443" y="313"/>
                  </a:cubicBezTo>
                  <a:cubicBezTo>
                    <a:pt x="441" y="315"/>
                    <a:pt x="441" y="315"/>
                    <a:pt x="441" y="315"/>
                  </a:cubicBezTo>
                  <a:cubicBezTo>
                    <a:pt x="438" y="315"/>
                    <a:pt x="436" y="314"/>
                    <a:pt x="435" y="312"/>
                  </a:cubicBezTo>
                  <a:cubicBezTo>
                    <a:pt x="395" y="221"/>
                    <a:pt x="395" y="221"/>
                    <a:pt x="395" y="221"/>
                  </a:cubicBezTo>
                  <a:cubicBezTo>
                    <a:pt x="391" y="214"/>
                    <a:pt x="374" y="190"/>
                    <a:pt x="340" y="150"/>
                  </a:cubicBezTo>
                  <a:cubicBezTo>
                    <a:pt x="308" y="111"/>
                    <a:pt x="290" y="90"/>
                    <a:pt x="285" y="86"/>
                  </a:cubicBezTo>
                  <a:cubicBezTo>
                    <a:pt x="226" y="28"/>
                    <a:pt x="226" y="28"/>
                    <a:pt x="226" y="28"/>
                  </a:cubicBezTo>
                  <a:cubicBezTo>
                    <a:pt x="217" y="23"/>
                    <a:pt x="217" y="23"/>
                    <a:pt x="217" y="23"/>
                  </a:cubicBezTo>
                  <a:cubicBezTo>
                    <a:pt x="143" y="21"/>
                    <a:pt x="143" y="21"/>
                    <a:pt x="143" y="21"/>
                  </a:cubicBezTo>
                  <a:cubicBezTo>
                    <a:pt x="142" y="21"/>
                    <a:pt x="142" y="21"/>
                    <a:pt x="142" y="21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32" y="14"/>
                    <a:pt x="122" y="9"/>
                    <a:pt x="106" y="6"/>
                  </a:cubicBezTo>
                  <a:cubicBezTo>
                    <a:pt x="92" y="0"/>
                    <a:pt x="60" y="11"/>
                    <a:pt x="11" y="37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95"/>
                    <a:pt x="2" y="106"/>
                    <a:pt x="5" y="114"/>
                  </a:cubicBezTo>
                  <a:cubicBezTo>
                    <a:pt x="13" y="120"/>
                    <a:pt x="13" y="120"/>
                    <a:pt x="13" y="120"/>
                  </a:cubicBezTo>
                  <a:cubicBezTo>
                    <a:pt x="29" y="119"/>
                    <a:pt x="29" y="119"/>
                    <a:pt x="29" y="119"/>
                  </a:cubicBezTo>
                  <a:cubicBezTo>
                    <a:pt x="42" y="122"/>
                    <a:pt x="42" y="122"/>
                    <a:pt x="42" y="122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08"/>
                    <a:pt x="51" y="101"/>
                    <a:pt x="55" y="99"/>
                  </a:cubicBezTo>
                  <a:cubicBezTo>
                    <a:pt x="66" y="99"/>
                    <a:pt x="66" y="99"/>
                    <a:pt x="66" y="99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111" y="110"/>
                    <a:pt x="111" y="110"/>
                    <a:pt x="111" y="110"/>
                  </a:cubicBezTo>
                  <a:cubicBezTo>
                    <a:pt x="99" y="130"/>
                    <a:pt x="99" y="130"/>
                    <a:pt x="99" y="130"/>
                  </a:cubicBezTo>
                  <a:cubicBezTo>
                    <a:pt x="99" y="154"/>
                    <a:pt x="99" y="154"/>
                    <a:pt x="99" y="154"/>
                  </a:cubicBezTo>
                  <a:cubicBezTo>
                    <a:pt x="99" y="160"/>
                    <a:pt x="109" y="172"/>
                    <a:pt x="128" y="190"/>
                  </a:cubicBezTo>
                  <a:cubicBezTo>
                    <a:pt x="140" y="199"/>
                    <a:pt x="147" y="203"/>
                    <a:pt x="153" y="204"/>
                  </a:cubicBezTo>
                  <a:cubicBezTo>
                    <a:pt x="159" y="203"/>
                    <a:pt x="159" y="203"/>
                    <a:pt x="159" y="203"/>
                  </a:cubicBezTo>
                  <a:cubicBezTo>
                    <a:pt x="164" y="201"/>
                    <a:pt x="164" y="201"/>
                    <a:pt x="164" y="201"/>
                  </a:cubicBezTo>
                  <a:cubicBezTo>
                    <a:pt x="182" y="183"/>
                    <a:pt x="182" y="183"/>
                    <a:pt x="182" y="183"/>
                  </a:cubicBezTo>
                  <a:cubicBezTo>
                    <a:pt x="195" y="175"/>
                    <a:pt x="195" y="175"/>
                    <a:pt x="195" y="175"/>
                  </a:cubicBezTo>
                  <a:cubicBezTo>
                    <a:pt x="195" y="173"/>
                    <a:pt x="195" y="173"/>
                    <a:pt x="195" y="173"/>
                  </a:cubicBezTo>
                  <a:cubicBezTo>
                    <a:pt x="195" y="173"/>
                    <a:pt x="195" y="173"/>
                    <a:pt x="195" y="173"/>
                  </a:cubicBezTo>
                  <a:cubicBezTo>
                    <a:pt x="224" y="169"/>
                    <a:pt x="224" y="169"/>
                    <a:pt x="224" y="169"/>
                  </a:cubicBezTo>
                  <a:cubicBezTo>
                    <a:pt x="232" y="151"/>
                    <a:pt x="232" y="151"/>
                    <a:pt x="232" y="151"/>
                  </a:cubicBezTo>
                  <a:cubicBezTo>
                    <a:pt x="258" y="137"/>
                    <a:pt x="258" y="137"/>
                    <a:pt x="258" y="137"/>
                  </a:cubicBezTo>
                  <a:cubicBezTo>
                    <a:pt x="280" y="149"/>
                    <a:pt x="280" y="149"/>
                    <a:pt x="280" y="149"/>
                  </a:cubicBezTo>
                  <a:cubicBezTo>
                    <a:pt x="280" y="150"/>
                    <a:pt x="280" y="150"/>
                    <a:pt x="280" y="150"/>
                  </a:cubicBezTo>
                  <a:cubicBezTo>
                    <a:pt x="282" y="151"/>
                    <a:pt x="282" y="151"/>
                    <a:pt x="282" y="151"/>
                  </a:cubicBezTo>
                  <a:cubicBezTo>
                    <a:pt x="303" y="187"/>
                    <a:pt x="303" y="187"/>
                    <a:pt x="303" y="187"/>
                  </a:cubicBezTo>
                  <a:cubicBezTo>
                    <a:pt x="312" y="211"/>
                    <a:pt x="312" y="211"/>
                    <a:pt x="312" y="211"/>
                  </a:cubicBezTo>
                  <a:cubicBezTo>
                    <a:pt x="312" y="215"/>
                    <a:pt x="312" y="215"/>
                    <a:pt x="312" y="215"/>
                  </a:cubicBezTo>
                  <a:cubicBezTo>
                    <a:pt x="307" y="244"/>
                    <a:pt x="307" y="244"/>
                    <a:pt x="307" y="244"/>
                  </a:cubicBezTo>
                  <a:cubicBezTo>
                    <a:pt x="316" y="264"/>
                    <a:pt x="316" y="264"/>
                    <a:pt x="316" y="264"/>
                  </a:cubicBezTo>
                  <a:cubicBezTo>
                    <a:pt x="316" y="267"/>
                    <a:pt x="316" y="267"/>
                    <a:pt x="316" y="267"/>
                  </a:cubicBezTo>
                  <a:cubicBezTo>
                    <a:pt x="309" y="291"/>
                    <a:pt x="309" y="291"/>
                    <a:pt x="309" y="291"/>
                  </a:cubicBezTo>
                  <a:cubicBezTo>
                    <a:pt x="309" y="312"/>
                    <a:pt x="309" y="312"/>
                    <a:pt x="309" y="312"/>
                  </a:cubicBezTo>
                  <a:cubicBezTo>
                    <a:pt x="316" y="331"/>
                    <a:pt x="319" y="343"/>
                    <a:pt x="319" y="347"/>
                  </a:cubicBezTo>
                  <a:cubicBezTo>
                    <a:pt x="317" y="365"/>
                    <a:pt x="317" y="365"/>
                    <a:pt x="317" y="365"/>
                  </a:cubicBezTo>
                  <a:cubicBezTo>
                    <a:pt x="317" y="365"/>
                    <a:pt x="317" y="365"/>
                    <a:pt x="317" y="365"/>
                  </a:cubicBezTo>
                  <a:cubicBezTo>
                    <a:pt x="317" y="366"/>
                    <a:pt x="317" y="366"/>
                    <a:pt x="317" y="366"/>
                  </a:cubicBezTo>
                  <a:cubicBezTo>
                    <a:pt x="306" y="380"/>
                    <a:pt x="306" y="380"/>
                    <a:pt x="306" y="380"/>
                  </a:cubicBezTo>
                  <a:cubicBezTo>
                    <a:pt x="306" y="381"/>
                    <a:pt x="306" y="381"/>
                    <a:pt x="306" y="381"/>
                  </a:cubicBezTo>
                  <a:cubicBezTo>
                    <a:pt x="306" y="381"/>
                    <a:pt x="306" y="381"/>
                    <a:pt x="306" y="381"/>
                  </a:cubicBezTo>
                  <a:cubicBezTo>
                    <a:pt x="306" y="381"/>
                    <a:pt x="306" y="381"/>
                    <a:pt x="306" y="381"/>
                  </a:cubicBezTo>
                  <a:cubicBezTo>
                    <a:pt x="296" y="394"/>
                    <a:pt x="296" y="394"/>
                    <a:pt x="296" y="394"/>
                  </a:cubicBezTo>
                  <a:cubicBezTo>
                    <a:pt x="295" y="417"/>
                    <a:pt x="295" y="417"/>
                    <a:pt x="295" y="417"/>
                  </a:cubicBezTo>
                  <a:cubicBezTo>
                    <a:pt x="301" y="442"/>
                    <a:pt x="301" y="442"/>
                    <a:pt x="301" y="442"/>
                  </a:cubicBezTo>
                  <a:cubicBezTo>
                    <a:pt x="301" y="442"/>
                    <a:pt x="301" y="442"/>
                    <a:pt x="301" y="442"/>
                  </a:cubicBezTo>
                  <a:cubicBezTo>
                    <a:pt x="302" y="443"/>
                    <a:pt x="302" y="443"/>
                    <a:pt x="302" y="443"/>
                  </a:cubicBezTo>
                  <a:cubicBezTo>
                    <a:pt x="301" y="444"/>
                    <a:pt x="301" y="444"/>
                    <a:pt x="301" y="444"/>
                  </a:cubicBezTo>
                  <a:cubicBezTo>
                    <a:pt x="301" y="444"/>
                    <a:pt x="301" y="444"/>
                    <a:pt x="301" y="444"/>
                  </a:cubicBezTo>
                  <a:cubicBezTo>
                    <a:pt x="295" y="481"/>
                    <a:pt x="295" y="481"/>
                    <a:pt x="295" y="481"/>
                  </a:cubicBezTo>
                  <a:cubicBezTo>
                    <a:pt x="289" y="486"/>
                    <a:pt x="289" y="486"/>
                    <a:pt x="289" y="486"/>
                  </a:cubicBezTo>
                  <a:cubicBezTo>
                    <a:pt x="285" y="489"/>
                    <a:pt x="280" y="489"/>
                    <a:pt x="274" y="486"/>
                  </a:cubicBezTo>
                  <a:cubicBezTo>
                    <a:pt x="271" y="486"/>
                    <a:pt x="271" y="486"/>
                    <a:pt x="271" y="486"/>
                  </a:cubicBezTo>
                  <a:cubicBezTo>
                    <a:pt x="262" y="475"/>
                    <a:pt x="262" y="475"/>
                    <a:pt x="262" y="475"/>
                  </a:cubicBezTo>
                  <a:cubicBezTo>
                    <a:pt x="251" y="479"/>
                    <a:pt x="251" y="479"/>
                    <a:pt x="251" y="479"/>
                  </a:cubicBezTo>
                  <a:cubicBezTo>
                    <a:pt x="238" y="493"/>
                    <a:pt x="238" y="493"/>
                    <a:pt x="238" y="493"/>
                  </a:cubicBezTo>
                  <a:cubicBezTo>
                    <a:pt x="223" y="537"/>
                    <a:pt x="223" y="537"/>
                    <a:pt x="223" y="537"/>
                  </a:cubicBezTo>
                  <a:cubicBezTo>
                    <a:pt x="223" y="538"/>
                    <a:pt x="223" y="538"/>
                    <a:pt x="223" y="538"/>
                  </a:cubicBezTo>
                  <a:cubicBezTo>
                    <a:pt x="222" y="539"/>
                    <a:pt x="222" y="539"/>
                    <a:pt x="222" y="539"/>
                  </a:cubicBezTo>
                  <a:cubicBezTo>
                    <a:pt x="207" y="551"/>
                    <a:pt x="207" y="551"/>
                    <a:pt x="207" y="551"/>
                  </a:cubicBezTo>
                  <a:cubicBezTo>
                    <a:pt x="205" y="551"/>
                    <a:pt x="205" y="551"/>
                    <a:pt x="205" y="551"/>
                  </a:cubicBezTo>
                  <a:cubicBezTo>
                    <a:pt x="197" y="552"/>
                    <a:pt x="197" y="552"/>
                    <a:pt x="197" y="552"/>
                  </a:cubicBezTo>
                  <a:cubicBezTo>
                    <a:pt x="180" y="577"/>
                    <a:pt x="180" y="577"/>
                    <a:pt x="180" y="577"/>
                  </a:cubicBezTo>
                  <a:cubicBezTo>
                    <a:pt x="188" y="592"/>
                    <a:pt x="188" y="592"/>
                    <a:pt x="188" y="592"/>
                  </a:cubicBezTo>
                  <a:cubicBezTo>
                    <a:pt x="190" y="595"/>
                    <a:pt x="190" y="595"/>
                    <a:pt x="190" y="595"/>
                  </a:cubicBezTo>
                  <a:cubicBezTo>
                    <a:pt x="211" y="621"/>
                    <a:pt x="211" y="621"/>
                    <a:pt x="211" y="621"/>
                  </a:cubicBezTo>
                  <a:cubicBezTo>
                    <a:pt x="211" y="622"/>
                    <a:pt x="211" y="622"/>
                    <a:pt x="211" y="622"/>
                  </a:cubicBezTo>
                  <a:cubicBezTo>
                    <a:pt x="211" y="630"/>
                    <a:pt x="211" y="630"/>
                    <a:pt x="211" y="630"/>
                  </a:cubicBezTo>
                  <a:cubicBezTo>
                    <a:pt x="235" y="634"/>
                    <a:pt x="235" y="634"/>
                    <a:pt x="235" y="634"/>
                  </a:cubicBezTo>
                  <a:cubicBezTo>
                    <a:pt x="239" y="655"/>
                    <a:pt x="239" y="655"/>
                    <a:pt x="239" y="655"/>
                  </a:cubicBezTo>
                  <a:cubicBezTo>
                    <a:pt x="239" y="656"/>
                    <a:pt x="239" y="656"/>
                    <a:pt x="239" y="656"/>
                  </a:cubicBezTo>
                  <a:cubicBezTo>
                    <a:pt x="242" y="681"/>
                    <a:pt x="242" y="681"/>
                    <a:pt x="242" y="681"/>
                  </a:cubicBezTo>
                  <a:cubicBezTo>
                    <a:pt x="248" y="686"/>
                    <a:pt x="248" y="686"/>
                    <a:pt x="248" y="686"/>
                  </a:cubicBezTo>
                  <a:cubicBezTo>
                    <a:pt x="269" y="680"/>
                    <a:pt x="269" y="680"/>
                    <a:pt x="269" y="680"/>
                  </a:cubicBezTo>
                  <a:cubicBezTo>
                    <a:pt x="289" y="668"/>
                    <a:pt x="289" y="668"/>
                    <a:pt x="289" y="668"/>
                  </a:cubicBezTo>
                  <a:cubicBezTo>
                    <a:pt x="293" y="666"/>
                    <a:pt x="293" y="666"/>
                    <a:pt x="293" y="666"/>
                  </a:cubicBezTo>
                  <a:cubicBezTo>
                    <a:pt x="300" y="702"/>
                    <a:pt x="300" y="702"/>
                    <a:pt x="300" y="702"/>
                  </a:cubicBezTo>
                  <a:cubicBezTo>
                    <a:pt x="309" y="716"/>
                    <a:pt x="309" y="716"/>
                    <a:pt x="309" y="716"/>
                  </a:cubicBezTo>
                  <a:cubicBezTo>
                    <a:pt x="312" y="717"/>
                    <a:pt x="312" y="717"/>
                    <a:pt x="312" y="717"/>
                  </a:cubicBezTo>
                  <a:cubicBezTo>
                    <a:pt x="319" y="732"/>
                    <a:pt x="319" y="732"/>
                    <a:pt x="319" y="732"/>
                  </a:cubicBezTo>
                  <a:cubicBezTo>
                    <a:pt x="335" y="744"/>
                    <a:pt x="335" y="744"/>
                    <a:pt x="335" y="744"/>
                  </a:cubicBezTo>
                  <a:cubicBezTo>
                    <a:pt x="337" y="748"/>
                    <a:pt x="342" y="748"/>
                    <a:pt x="347" y="748"/>
                  </a:cubicBezTo>
                  <a:cubicBezTo>
                    <a:pt x="353" y="749"/>
                    <a:pt x="353" y="749"/>
                    <a:pt x="353" y="749"/>
                  </a:cubicBezTo>
                  <a:cubicBezTo>
                    <a:pt x="362" y="744"/>
                    <a:pt x="362" y="744"/>
                    <a:pt x="362" y="744"/>
                  </a:cubicBezTo>
                  <a:cubicBezTo>
                    <a:pt x="370" y="741"/>
                    <a:pt x="377" y="738"/>
                    <a:pt x="385" y="737"/>
                  </a:cubicBezTo>
                  <a:cubicBezTo>
                    <a:pt x="392" y="734"/>
                    <a:pt x="392" y="734"/>
                    <a:pt x="392" y="734"/>
                  </a:cubicBezTo>
                  <a:cubicBezTo>
                    <a:pt x="407" y="733"/>
                    <a:pt x="407" y="733"/>
                    <a:pt x="407" y="733"/>
                  </a:cubicBezTo>
                  <a:cubicBezTo>
                    <a:pt x="412" y="733"/>
                    <a:pt x="414" y="734"/>
                    <a:pt x="417" y="737"/>
                  </a:cubicBezTo>
                  <a:cubicBezTo>
                    <a:pt x="438" y="723"/>
                    <a:pt x="438" y="723"/>
                    <a:pt x="438" y="723"/>
                  </a:cubicBezTo>
                  <a:cubicBezTo>
                    <a:pt x="440" y="723"/>
                    <a:pt x="440" y="723"/>
                    <a:pt x="440" y="723"/>
                  </a:cubicBezTo>
                  <a:cubicBezTo>
                    <a:pt x="442" y="724"/>
                    <a:pt x="442" y="724"/>
                    <a:pt x="442" y="724"/>
                  </a:cubicBezTo>
                  <a:cubicBezTo>
                    <a:pt x="443" y="723"/>
                    <a:pt x="443" y="723"/>
                    <a:pt x="443" y="723"/>
                  </a:cubicBezTo>
                  <a:cubicBezTo>
                    <a:pt x="446" y="725"/>
                    <a:pt x="446" y="725"/>
                    <a:pt x="446" y="725"/>
                  </a:cubicBezTo>
                  <a:cubicBezTo>
                    <a:pt x="454" y="735"/>
                    <a:pt x="458" y="743"/>
                    <a:pt x="458" y="748"/>
                  </a:cubicBezTo>
                  <a:cubicBezTo>
                    <a:pt x="468" y="763"/>
                    <a:pt x="468" y="763"/>
                    <a:pt x="468" y="763"/>
                  </a:cubicBezTo>
                  <a:cubicBezTo>
                    <a:pt x="475" y="766"/>
                    <a:pt x="475" y="766"/>
                    <a:pt x="475" y="766"/>
                  </a:cubicBezTo>
                  <a:cubicBezTo>
                    <a:pt x="476" y="766"/>
                    <a:pt x="476" y="766"/>
                    <a:pt x="476" y="766"/>
                  </a:cubicBezTo>
                  <a:cubicBezTo>
                    <a:pt x="477" y="766"/>
                    <a:pt x="477" y="766"/>
                    <a:pt x="477" y="766"/>
                  </a:cubicBezTo>
                  <a:cubicBezTo>
                    <a:pt x="475" y="763"/>
                    <a:pt x="475" y="763"/>
                    <a:pt x="475" y="763"/>
                  </a:cubicBezTo>
                  <a:cubicBezTo>
                    <a:pt x="474" y="758"/>
                    <a:pt x="474" y="755"/>
                    <a:pt x="475" y="753"/>
                  </a:cubicBezTo>
                  <a:cubicBezTo>
                    <a:pt x="477" y="750"/>
                    <a:pt x="481" y="748"/>
                    <a:pt x="488" y="748"/>
                  </a:cubicBezTo>
                  <a:cubicBezTo>
                    <a:pt x="527" y="747"/>
                    <a:pt x="527" y="747"/>
                    <a:pt x="527" y="747"/>
                  </a:cubicBezTo>
                  <a:cubicBezTo>
                    <a:pt x="528" y="746"/>
                    <a:pt x="528" y="746"/>
                    <a:pt x="528" y="746"/>
                  </a:cubicBezTo>
                  <a:cubicBezTo>
                    <a:pt x="530" y="746"/>
                    <a:pt x="530" y="746"/>
                    <a:pt x="530" y="746"/>
                  </a:cubicBezTo>
                  <a:cubicBezTo>
                    <a:pt x="530" y="748"/>
                    <a:pt x="530" y="748"/>
                    <a:pt x="530" y="748"/>
                  </a:cubicBezTo>
                  <a:cubicBezTo>
                    <a:pt x="532" y="748"/>
                    <a:pt x="532" y="748"/>
                    <a:pt x="532" y="748"/>
                  </a:cubicBezTo>
                  <a:cubicBezTo>
                    <a:pt x="544" y="770"/>
                    <a:pt x="544" y="770"/>
                    <a:pt x="544" y="770"/>
                  </a:cubicBezTo>
                  <a:cubicBezTo>
                    <a:pt x="543" y="781"/>
                    <a:pt x="543" y="781"/>
                    <a:pt x="543" y="781"/>
                  </a:cubicBezTo>
                  <a:cubicBezTo>
                    <a:pt x="542" y="781"/>
                    <a:pt x="542" y="781"/>
                    <a:pt x="542" y="781"/>
                  </a:cubicBezTo>
                  <a:cubicBezTo>
                    <a:pt x="556" y="785"/>
                    <a:pt x="556" y="785"/>
                    <a:pt x="556" y="785"/>
                  </a:cubicBezTo>
                  <a:cubicBezTo>
                    <a:pt x="557" y="785"/>
                    <a:pt x="557" y="785"/>
                    <a:pt x="557" y="785"/>
                  </a:cubicBezTo>
                  <a:cubicBezTo>
                    <a:pt x="556" y="781"/>
                    <a:pt x="556" y="779"/>
                    <a:pt x="559" y="777"/>
                  </a:cubicBezTo>
                  <a:cubicBezTo>
                    <a:pt x="564" y="776"/>
                    <a:pt x="564" y="776"/>
                    <a:pt x="564" y="776"/>
                  </a:cubicBezTo>
                  <a:cubicBezTo>
                    <a:pt x="599" y="800"/>
                    <a:pt x="599" y="800"/>
                    <a:pt x="599" y="800"/>
                  </a:cubicBezTo>
                  <a:cubicBezTo>
                    <a:pt x="602" y="804"/>
                    <a:pt x="604" y="808"/>
                    <a:pt x="605" y="813"/>
                  </a:cubicBezTo>
                  <a:cubicBezTo>
                    <a:pt x="606" y="828"/>
                    <a:pt x="606" y="828"/>
                    <a:pt x="606" y="828"/>
                  </a:cubicBezTo>
                  <a:cubicBezTo>
                    <a:pt x="618" y="830"/>
                    <a:pt x="618" y="830"/>
                    <a:pt x="618" y="830"/>
                  </a:cubicBezTo>
                  <a:cubicBezTo>
                    <a:pt x="625" y="817"/>
                    <a:pt x="625" y="817"/>
                    <a:pt x="625" y="817"/>
                  </a:cubicBezTo>
                  <a:cubicBezTo>
                    <a:pt x="622" y="811"/>
                    <a:pt x="620" y="805"/>
                    <a:pt x="621" y="800"/>
                  </a:cubicBezTo>
                  <a:cubicBezTo>
                    <a:pt x="622" y="796"/>
                    <a:pt x="623" y="793"/>
                    <a:pt x="627" y="791"/>
                  </a:cubicBezTo>
                  <a:cubicBezTo>
                    <a:pt x="630" y="788"/>
                    <a:pt x="630" y="788"/>
                    <a:pt x="630" y="788"/>
                  </a:cubicBezTo>
                  <a:cubicBezTo>
                    <a:pt x="630" y="786"/>
                    <a:pt x="631" y="785"/>
                    <a:pt x="633" y="784"/>
                  </a:cubicBezTo>
                  <a:cubicBezTo>
                    <a:pt x="643" y="785"/>
                    <a:pt x="643" y="785"/>
                    <a:pt x="643" y="785"/>
                  </a:cubicBezTo>
                  <a:cubicBezTo>
                    <a:pt x="648" y="788"/>
                    <a:pt x="652" y="798"/>
                    <a:pt x="655" y="816"/>
                  </a:cubicBezTo>
                  <a:cubicBezTo>
                    <a:pt x="655" y="818"/>
                    <a:pt x="655" y="818"/>
                    <a:pt x="655" y="818"/>
                  </a:cubicBezTo>
                  <a:cubicBezTo>
                    <a:pt x="657" y="819"/>
                    <a:pt x="657" y="819"/>
                    <a:pt x="657" y="819"/>
                  </a:cubicBezTo>
                  <a:cubicBezTo>
                    <a:pt x="658" y="824"/>
                    <a:pt x="664" y="827"/>
                    <a:pt x="674" y="830"/>
                  </a:cubicBezTo>
                  <a:cubicBezTo>
                    <a:pt x="675" y="830"/>
                    <a:pt x="675" y="830"/>
                    <a:pt x="675" y="830"/>
                  </a:cubicBezTo>
                  <a:cubicBezTo>
                    <a:pt x="676" y="831"/>
                    <a:pt x="676" y="831"/>
                    <a:pt x="676" y="831"/>
                  </a:cubicBezTo>
                  <a:cubicBezTo>
                    <a:pt x="709" y="866"/>
                    <a:pt x="709" y="866"/>
                    <a:pt x="709" y="866"/>
                  </a:cubicBezTo>
                  <a:cubicBezTo>
                    <a:pt x="709" y="866"/>
                    <a:pt x="709" y="866"/>
                    <a:pt x="709" y="866"/>
                  </a:cubicBezTo>
                  <a:cubicBezTo>
                    <a:pt x="725" y="861"/>
                    <a:pt x="725" y="861"/>
                    <a:pt x="725" y="861"/>
                  </a:cubicBezTo>
                  <a:cubicBezTo>
                    <a:pt x="723" y="855"/>
                    <a:pt x="723" y="855"/>
                    <a:pt x="723" y="855"/>
                  </a:cubicBezTo>
                  <a:cubicBezTo>
                    <a:pt x="719" y="850"/>
                    <a:pt x="718" y="845"/>
                    <a:pt x="718" y="842"/>
                  </a:cubicBezTo>
                  <a:cubicBezTo>
                    <a:pt x="718" y="834"/>
                    <a:pt x="723" y="827"/>
                    <a:pt x="734" y="819"/>
                  </a:cubicBezTo>
                  <a:cubicBezTo>
                    <a:pt x="752" y="804"/>
                    <a:pt x="752" y="804"/>
                    <a:pt x="752" y="804"/>
                  </a:cubicBezTo>
                  <a:cubicBezTo>
                    <a:pt x="773" y="818"/>
                    <a:pt x="773" y="818"/>
                    <a:pt x="773" y="818"/>
                  </a:cubicBezTo>
                  <a:cubicBezTo>
                    <a:pt x="777" y="818"/>
                    <a:pt x="777" y="818"/>
                    <a:pt x="777" y="818"/>
                  </a:cubicBezTo>
                  <a:cubicBezTo>
                    <a:pt x="781" y="795"/>
                    <a:pt x="781" y="795"/>
                    <a:pt x="781" y="795"/>
                  </a:cubicBezTo>
                  <a:cubicBezTo>
                    <a:pt x="781" y="791"/>
                    <a:pt x="781" y="791"/>
                    <a:pt x="781" y="791"/>
                  </a:cubicBezTo>
                  <a:cubicBezTo>
                    <a:pt x="785" y="790"/>
                    <a:pt x="785" y="790"/>
                    <a:pt x="785" y="790"/>
                  </a:cubicBezTo>
                  <a:cubicBezTo>
                    <a:pt x="802" y="792"/>
                    <a:pt x="802" y="792"/>
                    <a:pt x="802" y="792"/>
                  </a:cubicBezTo>
                  <a:cubicBezTo>
                    <a:pt x="806" y="795"/>
                    <a:pt x="808" y="798"/>
                    <a:pt x="808" y="804"/>
                  </a:cubicBezTo>
                  <a:cubicBezTo>
                    <a:pt x="808" y="808"/>
                    <a:pt x="804" y="813"/>
                    <a:pt x="801" y="817"/>
                  </a:cubicBezTo>
                  <a:cubicBezTo>
                    <a:pt x="804" y="819"/>
                    <a:pt x="804" y="819"/>
                    <a:pt x="804" y="819"/>
                  </a:cubicBezTo>
                  <a:cubicBezTo>
                    <a:pt x="815" y="825"/>
                    <a:pt x="823" y="829"/>
                    <a:pt x="830" y="830"/>
                  </a:cubicBezTo>
                  <a:cubicBezTo>
                    <a:pt x="831" y="830"/>
                    <a:pt x="831" y="830"/>
                    <a:pt x="831" y="830"/>
                  </a:cubicBezTo>
                  <a:cubicBezTo>
                    <a:pt x="831" y="830"/>
                    <a:pt x="831" y="830"/>
                    <a:pt x="831" y="830"/>
                  </a:cubicBezTo>
                  <a:cubicBezTo>
                    <a:pt x="845" y="837"/>
                    <a:pt x="845" y="837"/>
                    <a:pt x="845" y="837"/>
                  </a:cubicBezTo>
                  <a:cubicBezTo>
                    <a:pt x="855" y="836"/>
                    <a:pt x="855" y="836"/>
                    <a:pt x="855" y="836"/>
                  </a:cubicBezTo>
                  <a:cubicBezTo>
                    <a:pt x="839" y="759"/>
                    <a:pt x="839" y="759"/>
                    <a:pt x="839" y="759"/>
                  </a:cubicBezTo>
                  <a:cubicBezTo>
                    <a:pt x="829" y="753"/>
                    <a:pt x="819" y="740"/>
                    <a:pt x="810" y="725"/>
                  </a:cubicBezTo>
                  <a:cubicBezTo>
                    <a:pt x="802" y="713"/>
                    <a:pt x="807" y="695"/>
                    <a:pt x="823" y="674"/>
                  </a:cubicBezTo>
                  <a:cubicBezTo>
                    <a:pt x="833" y="663"/>
                    <a:pt x="845" y="653"/>
                    <a:pt x="857" y="642"/>
                  </a:cubicBezTo>
                  <a:cubicBezTo>
                    <a:pt x="857" y="642"/>
                    <a:pt x="857" y="642"/>
                    <a:pt x="857" y="642"/>
                  </a:cubicBezTo>
                  <a:cubicBezTo>
                    <a:pt x="858" y="640"/>
                    <a:pt x="858" y="640"/>
                    <a:pt x="858" y="640"/>
                  </a:cubicBezTo>
                  <a:cubicBezTo>
                    <a:pt x="873" y="640"/>
                    <a:pt x="873" y="640"/>
                    <a:pt x="873" y="640"/>
                  </a:cubicBezTo>
                  <a:cubicBezTo>
                    <a:pt x="874" y="642"/>
                    <a:pt x="874" y="642"/>
                    <a:pt x="874" y="642"/>
                  </a:cubicBezTo>
                  <a:cubicBezTo>
                    <a:pt x="887" y="647"/>
                    <a:pt x="887" y="647"/>
                    <a:pt x="887" y="647"/>
                  </a:cubicBezTo>
                  <a:cubicBezTo>
                    <a:pt x="913" y="647"/>
                    <a:pt x="913" y="647"/>
                    <a:pt x="913" y="647"/>
                  </a:cubicBezTo>
                  <a:cubicBezTo>
                    <a:pt x="924" y="642"/>
                    <a:pt x="933" y="626"/>
                    <a:pt x="944" y="601"/>
                  </a:cubicBezTo>
                  <a:cubicBezTo>
                    <a:pt x="950" y="586"/>
                    <a:pt x="950" y="556"/>
                    <a:pt x="946" y="5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884068E5-6367-40A6-A1C7-FC4163564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197" y="4477854"/>
            <a:ext cx="2200837" cy="1935853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17" y="1920995"/>
            <a:ext cx="2383113" cy="2383113"/>
          </a:xfrm>
          <a:prstGeom prst="rect">
            <a:avLst/>
          </a:prstGeom>
        </p:spPr>
      </p:pic>
      <p:sp>
        <p:nvSpPr>
          <p:cNvPr id="60" name="文本框 59"/>
          <p:cNvSpPr txBox="1"/>
          <p:nvPr/>
        </p:nvSpPr>
        <p:spPr>
          <a:xfrm>
            <a:off x="4574727" y="4943849"/>
            <a:ext cx="23022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学校：成都，四川</a:t>
            </a:r>
            <a:endParaRPr lang="en-US" altLang="zh-CN" dirty="0">
              <a:cs typeface="+mn-ea"/>
              <a:sym typeface="+mn-lt"/>
            </a:endParaRPr>
          </a:p>
          <a:p>
            <a:pPr algn="ctr"/>
            <a:r>
              <a:rPr lang="en-US" altLang="zh-CN" dirty="0">
                <a:cs typeface="+mn-ea"/>
                <a:sym typeface="+mn-lt"/>
              </a:rPr>
              <a:t>University: Chengdu </a:t>
            </a:r>
          </a:p>
          <a:p>
            <a:pPr algn="ctr"/>
            <a:r>
              <a:rPr lang="en-US" altLang="zh-CN" dirty="0">
                <a:cs typeface="+mn-ea"/>
                <a:sym typeface="+mn-lt"/>
              </a:rPr>
              <a:t>Sichuan Province</a:t>
            </a:r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64" name="图片 63">
            <a:extLst>
              <a:ext uri="{FF2B5EF4-FFF2-40B4-BE49-F238E27FC236}">
                <a16:creationId xmlns:a16="http://schemas.microsoft.com/office/drawing/2014/main" id="{FC6365ED-3A43-4B0F-B53C-CE349F9570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555" y="1894564"/>
            <a:ext cx="2002839" cy="2002839"/>
          </a:xfrm>
          <a:prstGeom prst="rect">
            <a:avLst/>
          </a:prstGeom>
        </p:spPr>
      </p:pic>
      <p:sp>
        <p:nvSpPr>
          <p:cNvPr id="65" name="文本框 64">
            <a:extLst>
              <a:ext uri="{FF2B5EF4-FFF2-40B4-BE49-F238E27FC236}">
                <a16:creationId xmlns:a16="http://schemas.microsoft.com/office/drawing/2014/main" id="{3F9D706A-F61A-4612-8423-021839C79DCB}"/>
              </a:ext>
            </a:extLst>
          </p:cNvPr>
          <p:cNvSpPr txBox="1"/>
          <p:nvPr/>
        </p:nvSpPr>
        <p:spPr>
          <a:xfrm>
            <a:off x="7634641" y="2087092"/>
            <a:ext cx="62151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出生：江西</a:t>
            </a:r>
            <a:endParaRPr lang="en-US" altLang="zh-CN" dirty="0">
              <a:cs typeface="+mn-ea"/>
              <a:sym typeface="+mn-lt"/>
            </a:endParaRPr>
          </a:p>
          <a:p>
            <a:pPr algn="ctr"/>
            <a:r>
              <a:rPr lang="en-US" altLang="zh-CN" dirty="0">
                <a:cs typeface="+mn-ea"/>
                <a:sym typeface="+mn-lt"/>
              </a:rPr>
              <a:t>Born in Jiangxi </a:t>
            </a:r>
          </a:p>
          <a:p>
            <a:pPr algn="ctr"/>
            <a:r>
              <a:rPr lang="en-US" altLang="zh-CN" dirty="0">
                <a:cs typeface="+mn-ea"/>
                <a:sym typeface="+mn-lt"/>
              </a:rPr>
              <a:t>Province</a:t>
            </a:r>
            <a:endParaRPr lang="zh-CN" altLang="en-US" dirty="0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8" b="34699"/>
          <a:stretch>
            <a:fillRect/>
          </a:stretch>
        </p:blipFill>
        <p:spPr>
          <a:xfrm>
            <a:off x="1201099" y="464457"/>
            <a:ext cx="5910801" cy="58601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2" y="22802"/>
            <a:ext cx="11154156" cy="683519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49905DB2-F94E-4B3F-8458-60F30E3D0658}"/>
              </a:ext>
            </a:extLst>
          </p:cNvPr>
          <p:cNvSpPr txBox="1"/>
          <p:nvPr/>
        </p:nvSpPr>
        <p:spPr>
          <a:xfrm>
            <a:off x="7794077" y="3114261"/>
            <a:ext cx="26239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/>
              <a:t>谢  谢！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速看！电子科技大学2020年本科招生政策权威发布- 知乎">
            <a:extLst>
              <a:ext uri="{FF2B5EF4-FFF2-40B4-BE49-F238E27FC236}">
                <a16:creationId xmlns:a16="http://schemas.microsoft.com/office/drawing/2014/main" id="{F0FF808E-F056-4149-B418-ECB464984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34" y="0"/>
            <a:ext cx="10723731" cy="326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B2C41FA-419E-4018-983D-B24B2E16D3C0}"/>
              </a:ext>
            </a:extLst>
          </p:cNvPr>
          <p:cNvSpPr txBox="1"/>
          <p:nvPr/>
        </p:nvSpPr>
        <p:spPr>
          <a:xfrm>
            <a:off x="1834341" y="3346880"/>
            <a:ext cx="9182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+mn-ea"/>
              </a:rPr>
              <a:t>电子科技大学</a:t>
            </a:r>
            <a:endParaRPr lang="en-US" altLang="zh-CN" sz="2000" dirty="0">
              <a:latin typeface="+mn-ea"/>
            </a:endParaRPr>
          </a:p>
          <a:p>
            <a:pPr algn="ctr"/>
            <a:r>
              <a:rPr lang="en-US" altLang="zh-CN" sz="2000" dirty="0">
                <a:latin typeface="+mn-ea"/>
                <a:cs typeface="Calibri" panose="020F0502020204030204" pitchFamily="34" charset="0"/>
              </a:rPr>
              <a:t>University of Electronic Science and Technology of China (UESTC)</a:t>
            </a:r>
            <a:endParaRPr lang="zh-CN" altLang="en-US" sz="20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AC4CC13-9996-4CA9-B74D-C0CD1BE6A009}"/>
              </a:ext>
            </a:extLst>
          </p:cNvPr>
          <p:cNvSpPr txBox="1"/>
          <p:nvPr/>
        </p:nvSpPr>
        <p:spPr>
          <a:xfrm>
            <a:off x="1920040" y="3954612"/>
            <a:ext cx="9011395" cy="3772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endParaRPr lang="en-US" altLang="zh-CN" sz="2000" dirty="0">
              <a:latin typeface="+mn-ea"/>
            </a:endParaRPr>
          </a:p>
          <a:p>
            <a:pPr algn="ctr">
              <a:lnSpc>
                <a:spcPts val="3200"/>
              </a:lnSpc>
            </a:pPr>
            <a:r>
              <a:rPr lang="zh-CN" altLang="en-US" sz="2000" dirty="0">
                <a:latin typeface="+mn-ea"/>
              </a:rPr>
              <a:t>在梅努斯大学硕士联合培养一年</a:t>
            </a:r>
            <a:endParaRPr lang="en-US" altLang="zh-CN" sz="2000" dirty="0">
              <a:latin typeface="+mn-ea"/>
            </a:endParaRPr>
          </a:p>
          <a:p>
            <a:pPr algn="ctr">
              <a:lnSpc>
                <a:spcPts val="3500"/>
              </a:lnSpc>
            </a:pPr>
            <a:r>
              <a:rPr lang="zh-CN" altLang="en-US" sz="2000" dirty="0">
                <a:latin typeface="+mn-ea"/>
              </a:rPr>
              <a:t>研究方向：国别与区域研究</a:t>
            </a:r>
            <a:endParaRPr lang="en-US" altLang="zh-CN" sz="2000" dirty="0">
              <a:latin typeface="+mn-ea"/>
            </a:endParaRPr>
          </a:p>
          <a:p>
            <a:pPr algn="ctr">
              <a:lnSpc>
                <a:spcPts val="3500"/>
              </a:lnSpc>
            </a:pPr>
            <a:r>
              <a:rPr lang="en-US" altLang="zh-CN" sz="2000" dirty="0">
                <a:latin typeface="+mn-ea"/>
                <a:cs typeface="Calibri" panose="020F0502020204030204" pitchFamily="34" charset="0"/>
              </a:rPr>
              <a:t>A</a:t>
            </a:r>
            <a:r>
              <a:rPr lang="zh-CN" altLang="en-US" sz="2000" dirty="0">
                <a:latin typeface="+mn-ea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latin typeface="+mn-ea"/>
                <a:cs typeface="Calibri" panose="020F0502020204030204" pitchFamily="34" charset="0"/>
              </a:rPr>
              <a:t>visiting postgraduate student in MU for one year</a:t>
            </a:r>
          </a:p>
          <a:p>
            <a:pPr algn="ctr">
              <a:lnSpc>
                <a:spcPts val="3200"/>
              </a:lnSpc>
            </a:pPr>
            <a:r>
              <a:rPr lang="en-US" altLang="zh-CN" sz="2000" dirty="0">
                <a:latin typeface="+mn-ea"/>
                <a:cs typeface="Calibri" panose="020F0502020204030204" pitchFamily="34" charset="0"/>
              </a:rPr>
              <a:t>Research direction: International and Regional Studies</a:t>
            </a:r>
          </a:p>
          <a:p>
            <a:pPr algn="ctr">
              <a:lnSpc>
                <a:spcPts val="3200"/>
              </a:lnSpc>
            </a:pPr>
            <a:r>
              <a:rPr lang="en-US" altLang="zh-CN" sz="2000" dirty="0">
                <a:latin typeface="+mn-ea"/>
                <a:cs typeface="Calibri" panose="020F0502020204030204" pitchFamily="34" charset="0"/>
              </a:rPr>
              <a:t>(Chinese Scholarship Council: </a:t>
            </a:r>
            <a:r>
              <a:rPr lang="en-US" altLang="zh-CN" sz="2000" dirty="0">
                <a:latin typeface="+mn-ea"/>
                <a:cs typeface="Calibri" panose="020F0502020204030204" pitchFamily="34" charset="0"/>
                <a:hlinkClick r:id="rId3"/>
              </a:rPr>
              <a:t>https://www.campuschina.org/zh/</a:t>
            </a:r>
            <a:r>
              <a:rPr lang="en-US" altLang="zh-CN" sz="2000" dirty="0">
                <a:latin typeface="+mn-ea"/>
                <a:cs typeface="Calibri" panose="020F0502020204030204" pitchFamily="34" charset="0"/>
              </a:rPr>
              <a:t>) </a:t>
            </a:r>
          </a:p>
          <a:p>
            <a:pPr algn="ctr">
              <a:lnSpc>
                <a:spcPts val="3500"/>
              </a:lnSpc>
            </a:pPr>
            <a:r>
              <a:rPr lang="en-US" altLang="zh-CN" sz="2000" dirty="0">
                <a:latin typeface="+mn-ea"/>
                <a:cs typeface="Calibri" panose="020F0502020204030204" pitchFamily="34" charset="0"/>
              </a:rPr>
              <a:t> </a:t>
            </a:r>
          </a:p>
          <a:p>
            <a:pPr algn="ctr">
              <a:lnSpc>
                <a:spcPts val="3000"/>
              </a:lnSpc>
            </a:pPr>
            <a:endParaRPr lang="en-US" altLang="zh-CN" sz="2000" dirty="0">
              <a:latin typeface="+mn-ea"/>
            </a:endParaRPr>
          </a:p>
          <a:p>
            <a:pPr algn="ctr"/>
            <a:endParaRPr lang="zh-CN" altLang="en-US" sz="2000" dirty="0">
              <a:latin typeface="+mn-ea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CA4861B-BD00-4227-B48D-AB75CCA28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324" y="4012623"/>
            <a:ext cx="2066752" cy="206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76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5457370" y="2826657"/>
            <a:ext cx="610936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生活篇</a:t>
            </a:r>
          </a:p>
        </p:txBody>
      </p:sp>
      <p:sp>
        <p:nvSpPr>
          <p:cNvPr id="14" name="矩形 13"/>
          <p:cNvSpPr/>
          <p:nvPr/>
        </p:nvSpPr>
        <p:spPr>
          <a:xfrm>
            <a:off x="5457369" y="4432026"/>
            <a:ext cx="61093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" panose="020F0502020204030204"/>
                <a:ea typeface="微软雅黑" panose="020B0503020204020204" charset="-122"/>
                <a:cs typeface="+mn-ea"/>
                <a:sym typeface="+mn-lt"/>
              </a:rPr>
              <a:t>Daily Life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ahnschrift" panose="020F0502020204030204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40" b="8906"/>
          <a:stretch>
            <a:fillRect/>
          </a:stretch>
        </p:blipFill>
        <p:spPr>
          <a:xfrm>
            <a:off x="928649" y="1079500"/>
            <a:ext cx="4848301" cy="50419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E27437-3FAA-4DCC-B618-63A971025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79" y="76603"/>
            <a:ext cx="9631304" cy="649924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C8435D7-BCF1-4493-AEFD-B866205AB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449" y="138401"/>
            <a:ext cx="9758632" cy="649924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FF6AB246-1CB0-45C8-865F-FA3F793C2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879" y="-5682"/>
            <a:ext cx="10005736" cy="666382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5EBCDE-C32C-4149-806C-9703D691D2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395" y="146164"/>
            <a:ext cx="6863483" cy="656566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CB19303-397D-4552-9723-39C342A1BF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693" y="28058"/>
            <a:ext cx="6795533" cy="676091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5B21FAC-435B-4488-A0BF-FD21D5CF7DD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53"/>
          <a:stretch/>
        </p:blipFill>
        <p:spPr>
          <a:xfrm>
            <a:off x="2202693" y="65856"/>
            <a:ext cx="6863483" cy="6764086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2768886-5412-4958-99D8-26448902799B}"/>
              </a:ext>
            </a:extLst>
          </p:cNvPr>
          <p:cNvSpPr txBox="1"/>
          <p:nvPr/>
        </p:nvSpPr>
        <p:spPr>
          <a:xfrm>
            <a:off x="10552279" y="5336772"/>
            <a:ext cx="1591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1200RMB/Year</a:t>
            </a:r>
          </a:p>
          <a:p>
            <a:r>
              <a:rPr lang="zh-CN" altLang="en-US" sz="2400" dirty="0"/>
              <a:t>≈</a:t>
            </a:r>
            <a:r>
              <a:rPr lang="en-US" altLang="zh-CN" sz="2400" dirty="0"/>
              <a:t>164</a:t>
            </a:r>
            <a:r>
              <a:rPr lang="zh-CN" altLang="en-US" sz="2400" dirty="0"/>
              <a:t>€</a:t>
            </a:r>
          </a:p>
        </p:txBody>
      </p:sp>
    </p:spTree>
    <p:extLst>
      <p:ext uri="{BB962C8B-B14F-4D97-AF65-F5344CB8AC3E}">
        <p14:creationId xmlns:p14="http://schemas.microsoft.com/office/powerpoint/2010/main" val="67301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12B70A77-A0B5-44F8-8F82-09ECB149D0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81" y="92842"/>
            <a:ext cx="9957996" cy="667231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CB7FEC4-AC0B-4523-B028-038928DA09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11"/>
          <a:stretch/>
        </p:blipFill>
        <p:spPr>
          <a:xfrm>
            <a:off x="1088072" y="92842"/>
            <a:ext cx="9871214" cy="64755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7005C15-67E9-4E3D-B1D5-E2794FEA4E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4" y="68543"/>
            <a:ext cx="9786170" cy="652411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7AC2DB8-EAC6-4121-9E58-0DDF40FC40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94"/>
          <a:stretch/>
        </p:blipFill>
        <p:spPr>
          <a:xfrm>
            <a:off x="1066811" y="134896"/>
            <a:ext cx="9913736" cy="647551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42F2A96-B235-46B6-90DC-1AE8BACEBE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56" y="123793"/>
            <a:ext cx="9925541" cy="661041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FABF98F-FBDA-4084-AD24-A34899EE98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27" y="106017"/>
            <a:ext cx="9991959" cy="651759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077BBA4-403E-4BC0-83AF-461257D3C4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236" y="38432"/>
            <a:ext cx="8863450" cy="681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783ADF3-8ABA-4F43-96F1-C343F58C9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352" y="200027"/>
            <a:ext cx="9617373" cy="642440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E9625F7-C373-4E55-8251-62C76B22D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666" y="142462"/>
            <a:ext cx="7854398" cy="653953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9ED721-563E-43BF-B73C-0BB5621E3F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767" y="168344"/>
            <a:ext cx="8490840" cy="648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7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2BB86091-48C8-4977-AE70-8A4A0E3982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666"/>
          <a:stretch/>
        </p:blipFill>
        <p:spPr>
          <a:xfrm>
            <a:off x="1162381" y="87146"/>
            <a:ext cx="9548013" cy="66837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415071C-8EE7-4650-9D4F-4ADDD73C8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381" y="106252"/>
            <a:ext cx="9490297" cy="66837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43064DA-7172-4BE3-80BB-4EBC78708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381" y="125359"/>
            <a:ext cx="9548013" cy="664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40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Bahnschrift"/>
        <a:ea typeface="微软雅黑"/>
        <a:cs typeface=""/>
      </a:majorFont>
      <a:minorFont>
        <a:latin typeface="Bahnschrift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1259</TotalTime>
  <Words>541</Words>
  <Application>Microsoft Office PowerPoint</Application>
  <PresentationFormat>宽屏</PresentationFormat>
  <Paragraphs>122</Paragraphs>
  <Slides>30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9" baseType="lpstr">
      <vt:lpstr>等线</vt:lpstr>
      <vt:lpstr>楷体</vt:lpstr>
      <vt:lpstr>微软雅黑</vt:lpstr>
      <vt:lpstr>arial</vt:lpstr>
      <vt:lpstr>arial</vt:lpstr>
      <vt:lpstr>Bahnschrift</vt:lpstr>
      <vt:lpstr>Calibri</vt:lpstr>
      <vt:lpstr>Gabriola</vt:lpstr>
      <vt:lpstr>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Class assessment</vt:lpstr>
      <vt:lpstr>Lecture</vt:lpstr>
      <vt:lpstr>Objectives of Teaching</vt:lpstr>
      <vt:lpstr>PowerPoint 演示文稿</vt:lpstr>
      <vt:lpstr>Psychological counseling room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</dc:title>
  <dc:subject>PPT</dc:subject>
  <dc:creator>administrator</dc:creator>
  <cp:keywords>PPT</cp:keywords>
  <dc:description>PPT</dc:description>
  <cp:lastModifiedBy>亦婷 康</cp:lastModifiedBy>
  <cp:revision>18</cp:revision>
  <dcterms:created xsi:type="dcterms:W3CDTF">2019-10-15T09:45:00Z</dcterms:created>
  <dcterms:modified xsi:type="dcterms:W3CDTF">2021-12-03T15:45:46Z</dcterms:modified>
  <cp:category>PPT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2052-10.1.0.7698</vt:lpwstr>
  </property>
</Properties>
</file>